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6" r:id="rId5"/>
    <p:sldMasterId id="2147483671" r:id="rId6"/>
  </p:sldMasterIdLst>
  <p:sldIdLst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72" r:id="rId19"/>
    <p:sldId id="269" r:id="rId20"/>
    <p:sldId id="270" r:id="rId21"/>
    <p:sldId id="27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04A"/>
    <a:srgbClr val="3AB4A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6598BF-DA9A-465E-A308-356A23FC2586}" v="61" dt="2022-11-02T10:44:05.059"/>
    <p1510:client id="{A2377E57-90AE-7FEF-3E3F-945D30DE0FAC}" v="4" dt="2022-11-21T16:31:16.586"/>
    <p1510:client id="{C70314B9-20A0-3BEE-7A36-7C0DCBEE5B18}" v="14" dt="2022-12-09T10:51:11.4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ver pag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97E144-B594-9E85-CC71-D0C94EDA9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39" y="5988289"/>
            <a:ext cx="2013615" cy="602434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98E7702-5B8E-E11A-C258-4C0028CF583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8966" y="0"/>
            <a:ext cx="9159230" cy="3689620"/>
          </a:xfrm>
          <a:custGeom>
            <a:avLst/>
            <a:gdLst>
              <a:gd name="connsiteX0" fmla="*/ 0 w 9152967"/>
              <a:gd name="connsiteY0" fmla="*/ 0 h 3717366"/>
              <a:gd name="connsiteX1" fmla="*/ 9152967 w 9152967"/>
              <a:gd name="connsiteY1" fmla="*/ 0 h 3717366"/>
              <a:gd name="connsiteX2" fmla="*/ 9152967 w 9152967"/>
              <a:gd name="connsiteY2" fmla="*/ 3717366 h 3717366"/>
              <a:gd name="connsiteX3" fmla="*/ 0 w 9152967"/>
              <a:gd name="connsiteY3" fmla="*/ 3717366 h 3717366"/>
              <a:gd name="connsiteX4" fmla="*/ 0 w 9152967"/>
              <a:gd name="connsiteY4" fmla="*/ 0 h 3717366"/>
              <a:gd name="connsiteX0" fmla="*/ 0 w 9152967"/>
              <a:gd name="connsiteY0" fmla="*/ 0 h 3717366"/>
              <a:gd name="connsiteX1" fmla="*/ 9152967 w 9152967"/>
              <a:gd name="connsiteY1" fmla="*/ 0 h 3717366"/>
              <a:gd name="connsiteX2" fmla="*/ 9152967 w 9152967"/>
              <a:gd name="connsiteY2" fmla="*/ 3717366 h 3717366"/>
              <a:gd name="connsiteX3" fmla="*/ 6263 w 9152967"/>
              <a:gd name="connsiteY3" fmla="*/ 3304007 h 3717366"/>
              <a:gd name="connsiteX4" fmla="*/ 0 w 9152967"/>
              <a:gd name="connsiteY4" fmla="*/ 0 h 3717366"/>
              <a:gd name="connsiteX0" fmla="*/ 0 w 9159230"/>
              <a:gd name="connsiteY0" fmla="*/ 0 h 3479372"/>
              <a:gd name="connsiteX1" fmla="*/ 9152967 w 9159230"/>
              <a:gd name="connsiteY1" fmla="*/ 0 h 3479372"/>
              <a:gd name="connsiteX2" fmla="*/ 9159230 w 9159230"/>
              <a:gd name="connsiteY2" fmla="*/ 3479372 h 3479372"/>
              <a:gd name="connsiteX3" fmla="*/ 6263 w 9159230"/>
              <a:gd name="connsiteY3" fmla="*/ 3304007 h 3479372"/>
              <a:gd name="connsiteX4" fmla="*/ 0 w 9159230"/>
              <a:gd name="connsiteY4" fmla="*/ 0 h 3479372"/>
              <a:gd name="connsiteX0" fmla="*/ 0 w 9159230"/>
              <a:gd name="connsiteY0" fmla="*/ 0 h 3618562"/>
              <a:gd name="connsiteX1" fmla="*/ 9152967 w 9159230"/>
              <a:gd name="connsiteY1" fmla="*/ 0 h 3618562"/>
              <a:gd name="connsiteX2" fmla="*/ 9159230 w 9159230"/>
              <a:gd name="connsiteY2" fmla="*/ 3479372 h 3618562"/>
              <a:gd name="connsiteX3" fmla="*/ 6263 w 9159230"/>
              <a:gd name="connsiteY3" fmla="*/ 3304007 h 3618562"/>
              <a:gd name="connsiteX4" fmla="*/ 0 w 9159230"/>
              <a:gd name="connsiteY4" fmla="*/ 0 h 3618562"/>
              <a:gd name="connsiteX0" fmla="*/ 0 w 9159230"/>
              <a:gd name="connsiteY0" fmla="*/ 0 h 3706196"/>
              <a:gd name="connsiteX1" fmla="*/ 9152967 w 9159230"/>
              <a:gd name="connsiteY1" fmla="*/ 0 h 3706196"/>
              <a:gd name="connsiteX2" fmla="*/ 9159230 w 9159230"/>
              <a:gd name="connsiteY2" fmla="*/ 3479372 h 3706196"/>
              <a:gd name="connsiteX3" fmla="*/ 6263 w 9159230"/>
              <a:gd name="connsiteY3" fmla="*/ 3304007 h 3706196"/>
              <a:gd name="connsiteX4" fmla="*/ 0 w 9159230"/>
              <a:gd name="connsiteY4" fmla="*/ 0 h 3706196"/>
              <a:gd name="connsiteX0" fmla="*/ 0 w 9159230"/>
              <a:gd name="connsiteY0" fmla="*/ 0 h 3679648"/>
              <a:gd name="connsiteX1" fmla="*/ 9152967 w 9159230"/>
              <a:gd name="connsiteY1" fmla="*/ 0 h 3679648"/>
              <a:gd name="connsiteX2" fmla="*/ 9159230 w 9159230"/>
              <a:gd name="connsiteY2" fmla="*/ 3479372 h 3679648"/>
              <a:gd name="connsiteX3" fmla="*/ 6263 w 9159230"/>
              <a:gd name="connsiteY3" fmla="*/ 3304007 h 3679648"/>
              <a:gd name="connsiteX4" fmla="*/ 0 w 9159230"/>
              <a:gd name="connsiteY4" fmla="*/ 0 h 3679648"/>
              <a:gd name="connsiteX0" fmla="*/ 0 w 9159230"/>
              <a:gd name="connsiteY0" fmla="*/ 0 h 3689620"/>
              <a:gd name="connsiteX1" fmla="*/ 9152967 w 9159230"/>
              <a:gd name="connsiteY1" fmla="*/ 0 h 3689620"/>
              <a:gd name="connsiteX2" fmla="*/ 9159230 w 9159230"/>
              <a:gd name="connsiteY2" fmla="*/ 3479372 h 3689620"/>
              <a:gd name="connsiteX3" fmla="*/ 6263 w 9159230"/>
              <a:gd name="connsiteY3" fmla="*/ 3304007 h 3689620"/>
              <a:gd name="connsiteX4" fmla="*/ 0 w 9159230"/>
              <a:gd name="connsiteY4" fmla="*/ 0 h 3689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9230" h="3689620">
                <a:moveTo>
                  <a:pt x="0" y="0"/>
                </a:moveTo>
                <a:lnTo>
                  <a:pt x="9152967" y="0"/>
                </a:lnTo>
                <a:cubicBezTo>
                  <a:pt x="9155055" y="1159791"/>
                  <a:pt x="9157142" y="2319581"/>
                  <a:pt x="9159230" y="3479372"/>
                </a:cubicBezTo>
                <a:cubicBezTo>
                  <a:pt x="5951666" y="3790435"/>
                  <a:pt x="1410079" y="3775821"/>
                  <a:pt x="6263" y="3304007"/>
                </a:cubicBezTo>
                <a:cubicBezTo>
                  <a:pt x="4175" y="2202671"/>
                  <a:pt x="2088" y="1101336"/>
                  <a:pt x="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08FFF7-A77D-915F-A038-ACD5E8477185}"/>
              </a:ext>
            </a:extLst>
          </p:cNvPr>
          <p:cNvSpPr/>
          <p:nvPr/>
        </p:nvSpPr>
        <p:spPr>
          <a:xfrm>
            <a:off x="-11094" y="3590140"/>
            <a:ext cx="4895844" cy="3275106"/>
          </a:xfrm>
          <a:custGeom>
            <a:avLst/>
            <a:gdLst>
              <a:gd name="connsiteX0" fmla="*/ 0 w 4601884"/>
              <a:gd name="connsiteY0" fmla="*/ 0 h 3230282"/>
              <a:gd name="connsiteX1" fmla="*/ 4601884 w 4601884"/>
              <a:gd name="connsiteY1" fmla="*/ 0 h 3230282"/>
              <a:gd name="connsiteX2" fmla="*/ 4601884 w 4601884"/>
              <a:gd name="connsiteY2" fmla="*/ 3230282 h 3230282"/>
              <a:gd name="connsiteX3" fmla="*/ 0 w 4601884"/>
              <a:gd name="connsiteY3" fmla="*/ 3230282 h 3230282"/>
              <a:gd name="connsiteX4" fmla="*/ 0 w 4601884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5844"/>
              <a:gd name="connsiteY0" fmla="*/ 0 h 3230282"/>
              <a:gd name="connsiteX1" fmla="*/ 4894731 w 4895844"/>
              <a:gd name="connsiteY1" fmla="*/ 227106 h 3230282"/>
              <a:gd name="connsiteX2" fmla="*/ 4601884 w 4895844"/>
              <a:gd name="connsiteY2" fmla="*/ 3230282 h 3230282"/>
              <a:gd name="connsiteX3" fmla="*/ 0 w 4895844"/>
              <a:gd name="connsiteY3" fmla="*/ 3230282 h 3230282"/>
              <a:gd name="connsiteX4" fmla="*/ 0 w 4895844"/>
              <a:gd name="connsiteY4" fmla="*/ 0 h 323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5844" h="3230282">
                <a:moveTo>
                  <a:pt x="0" y="0"/>
                </a:moveTo>
                <a:lnTo>
                  <a:pt x="4894731" y="227106"/>
                </a:lnTo>
                <a:cubicBezTo>
                  <a:pt x="4912196" y="2757796"/>
                  <a:pt x="4720125" y="2839520"/>
                  <a:pt x="4601884" y="3230282"/>
                </a:cubicBezTo>
                <a:lnTo>
                  <a:pt x="0" y="3230282"/>
                </a:lnTo>
                <a:lnTo>
                  <a:pt x="0" y="0"/>
                </a:lnTo>
                <a:close/>
              </a:path>
            </a:pathLst>
          </a:custGeom>
          <a:solidFill>
            <a:srgbClr val="003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93367D9-5732-C540-9657-B1324726E0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4668" y="4300156"/>
            <a:ext cx="4480460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32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>
                <a:solidFill>
                  <a:schemeClr val="bg1"/>
                </a:solidFill>
              </a:rPr>
              <a:t>Click to edit two line Master headline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445457-BF95-FB7B-8556-B97CC2F551EB}"/>
              </a:ext>
            </a:extLst>
          </p:cNvPr>
          <p:cNvSpPr/>
          <p:nvPr/>
        </p:nvSpPr>
        <p:spPr>
          <a:xfrm>
            <a:off x="-8966" y="3303378"/>
            <a:ext cx="9156636" cy="672436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9517" h="364280">
                <a:moveTo>
                  <a:pt x="5977" y="0"/>
                </a:moveTo>
                <a:cubicBezTo>
                  <a:pt x="1410447" y="236593"/>
                  <a:pt x="5143448" y="278004"/>
                  <a:pt x="9189517" y="93995"/>
                </a:cubicBezTo>
                <a:cubicBezTo>
                  <a:pt x="9188290" y="159444"/>
                  <a:pt x="9187062" y="224894"/>
                  <a:pt x="9185835" y="290343"/>
                </a:cubicBezTo>
                <a:cubicBezTo>
                  <a:pt x="4858870" y="426330"/>
                  <a:pt x="657411" y="364822"/>
                  <a:pt x="0" y="186758"/>
                </a:cubicBezTo>
                <a:lnTo>
                  <a:pt x="5977" y="0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4C589B34-7592-1FDC-84F6-E57A6A2F0E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4668" y="5542320"/>
            <a:ext cx="4377332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>
                <a:solidFill>
                  <a:schemeClr val="bg1"/>
                </a:solidFill>
              </a:rPr>
              <a:t>Click to edit two line subhead to add further information</a:t>
            </a:r>
          </a:p>
        </p:txBody>
      </p:sp>
    </p:spTree>
    <p:extLst>
      <p:ext uri="{BB962C8B-B14F-4D97-AF65-F5344CB8AC3E}">
        <p14:creationId xmlns:p14="http://schemas.microsoft.com/office/powerpoint/2010/main" val="443254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age text only 2 columns (no 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0B2EE5-C458-B4BC-A4B7-1ADD169CB806}"/>
              </a:ext>
            </a:extLst>
          </p:cNvPr>
          <p:cNvSpPr/>
          <p:nvPr/>
        </p:nvSpPr>
        <p:spPr>
          <a:xfrm>
            <a:off x="-15536" y="-83819"/>
            <a:ext cx="9172063" cy="1894364"/>
          </a:xfrm>
          <a:custGeom>
            <a:avLst/>
            <a:gdLst>
              <a:gd name="connsiteX0" fmla="*/ 0 w 9294312"/>
              <a:gd name="connsiteY0" fmla="*/ 0 h 1521912"/>
              <a:gd name="connsiteX1" fmla="*/ 9294312 w 9294312"/>
              <a:gd name="connsiteY1" fmla="*/ 0 h 1521912"/>
              <a:gd name="connsiteX2" fmla="*/ 9294312 w 9294312"/>
              <a:gd name="connsiteY2" fmla="*/ 1521912 h 1521912"/>
              <a:gd name="connsiteX3" fmla="*/ 0 w 9294312"/>
              <a:gd name="connsiteY3" fmla="*/ 1521912 h 1521912"/>
              <a:gd name="connsiteX4" fmla="*/ 0 w 9294312"/>
              <a:gd name="connsiteY4" fmla="*/ 0 h 1521912"/>
              <a:gd name="connsiteX0" fmla="*/ 0 w 9294312"/>
              <a:gd name="connsiteY0" fmla="*/ 0 h 1766170"/>
              <a:gd name="connsiteX1" fmla="*/ 9294312 w 9294312"/>
              <a:gd name="connsiteY1" fmla="*/ 0 h 1766170"/>
              <a:gd name="connsiteX2" fmla="*/ 9294312 w 9294312"/>
              <a:gd name="connsiteY2" fmla="*/ 1521912 h 1766170"/>
              <a:gd name="connsiteX3" fmla="*/ 50104 w 9294312"/>
              <a:gd name="connsiteY3" fmla="*/ 1766170 h 1766170"/>
              <a:gd name="connsiteX4" fmla="*/ 0 w 9294312"/>
              <a:gd name="connsiteY4" fmla="*/ 0 h 1766170"/>
              <a:gd name="connsiteX0" fmla="*/ 0 w 9294312"/>
              <a:gd name="connsiteY0" fmla="*/ 0 h 1908657"/>
              <a:gd name="connsiteX1" fmla="*/ 9294312 w 9294312"/>
              <a:gd name="connsiteY1" fmla="*/ 0 h 1908657"/>
              <a:gd name="connsiteX2" fmla="*/ 9294312 w 9294312"/>
              <a:gd name="connsiteY2" fmla="*/ 1521912 h 1908657"/>
              <a:gd name="connsiteX3" fmla="*/ 50104 w 9294312"/>
              <a:gd name="connsiteY3" fmla="*/ 1766170 h 1908657"/>
              <a:gd name="connsiteX4" fmla="*/ 0 w 9294312"/>
              <a:gd name="connsiteY4" fmla="*/ 0 h 1908657"/>
              <a:gd name="connsiteX0" fmla="*/ 18789 w 9244208"/>
              <a:gd name="connsiteY0" fmla="*/ 338202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18789 w 9244208"/>
              <a:gd name="connsiteY4" fmla="*/ 338202 h 1908657"/>
              <a:gd name="connsiteX0" fmla="*/ 6263 w 9244208"/>
              <a:gd name="connsiteY0" fmla="*/ 93944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6263 w 9244208"/>
              <a:gd name="connsiteY4" fmla="*/ 93944 h 1908657"/>
              <a:gd name="connsiteX0" fmla="*/ 6263 w 9244208"/>
              <a:gd name="connsiteY0" fmla="*/ 12525 h 1827238"/>
              <a:gd name="connsiteX1" fmla="*/ 9144000 w 9244208"/>
              <a:gd name="connsiteY1" fmla="*/ 0 h 1827238"/>
              <a:gd name="connsiteX2" fmla="*/ 9244208 w 9244208"/>
              <a:gd name="connsiteY2" fmla="*/ 1440493 h 1827238"/>
              <a:gd name="connsiteX3" fmla="*/ 0 w 9244208"/>
              <a:gd name="connsiteY3" fmla="*/ 1684751 h 1827238"/>
              <a:gd name="connsiteX4" fmla="*/ 6263 w 9244208"/>
              <a:gd name="connsiteY4" fmla="*/ 12525 h 1827238"/>
              <a:gd name="connsiteX0" fmla="*/ 6263 w 9244208"/>
              <a:gd name="connsiteY0" fmla="*/ 0 h 1814713"/>
              <a:gd name="connsiteX1" fmla="*/ 9156526 w 9244208"/>
              <a:gd name="connsiteY1" fmla="*/ 1 h 1814713"/>
              <a:gd name="connsiteX2" fmla="*/ 9244208 w 9244208"/>
              <a:gd name="connsiteY2" fmla="*/ 1427968 h 1814713"/>
              <a:gd name="connsiteX3" fmla="*/ 0 w 9244208"/>
              <a:gd name="connsiteY3" fmla="*/ 1672226 h 1814713"/>
              <a:gd name="connsiteX4" fmla="*/ 6263 w 9244208"/>
              <a:gd name="connsiteY4" fmla="*/ 0 h 1814713"/>
              <a:gd name="connsiteX0" fmla="*/ 6263 w 9156526"/>
              <a:gd name="connsiteY0" fmla="*/ 0 h 1816807"/>
              <a:gd name="connsiteX1" fmla="*/ 9156526 w 9156526"/>
              <a:gd name="connsiteY1" fmla="*/ 1 h 1816807"/>
              <a:gd name="connsiteX2" fmla="*/ 9156526 w 9156526"/>
              <a:gd name="connsiteY2" fmla="*/ 1440494 h 1816807"/>
              <a:gd name="connsiteX3" fmla="*/ 0 w 9156526"/>
              <a:gd name="connsiteY3" fmla="*/ 1672226 h 1816807"/>
              <a:gd name="connsiteX4" fmla="*/ 6263 w 9156526"/>
              <a:gd name="connsiteY4" fmla="*/ 0 h 1816807"/>
              <a:gd name="connsiteX0" fmla="*/ 6263 w 9169052"/>
              <a:gd name="connsiteY0" fmla="*/ 0 h 1816807"/>
              <a:gd name="connsiteX1" fmla="*/ 9156526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  <a:gd name="connsiteX0" fmla="*/ 6263 w 9169052"/>
              <a:gd name="connsiteY0" fmla="*/ 0 h 1816807"/>
              <a:gd name="connsiteX1" fmla="*/ 9169052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052" h="1816807">
                <a:moveTo>
                  <a:pt x="6263" y="0"/>
                </a:moveTo>
                <a:lnTo>
                  <a:pt x="9169052" y="1"/>
                </a:lnTo>
                <a:lnTo>
                  <a:pt x="9169052" y="1440494"/>
                </a:lnTo>
                <a:cubicBezTo>
                  <a:pt x="6087649" y="1521913"/>
                  <a:pt x="3018773" y="2073059"/>
                  <a:pt x="0" y="1672226"/>
                </a:cubicBezTo>
                <a:cubicBezTo>
                  <a:pt x="2088" y="1114817"/>
                  <a:pt x="4175" y="557409"/>
                  <a:pt x="6263" y="0"/>
                </a:cubicBezTo>
                <a:close/>
              </a:path>
            </a:pathLst>
          </a:custGeom>
          <a:solidFill>
            <a:srgbClr val="003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6C7A0EF6-992D-9D58-3CA1-4B956D67F7DE}"/>
              </a:ext>
            </a:extLst>
          </p:cNvPr>
          <p:cNvSpPr/>
          <p:nvPr/>
        </p:nvSpPr>
        <p:spPr>
          <a:xfrm>
            <a:off x="-15537" y="1261015"/>
            <a:ext cx="9169470" cy="694684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5977 w 9186028"/>
              <a:gd name="connsiteY0" fmla="*/ 140114 h 504394"/>
              <a:gd name="connsiteX1" fmla="*/ 9183232 w 9186028"/>
              <a:gd name="connsiteY1" fmla="*/ 0 h 504394"/>
              <a:gd name="connsiteX2" fmla="*/ 9185835 w 9186028"/>
              <a:gd name="connsiteY2" fmla="*/ 430457 h 504394"/>
              <a:gd name="connsiteX3" fmla="*/ 0 w 9186028"/>
              <a:gd name="connsiteY3" fmla="*/ 326872 h 504394"/>
              <a:gd name="connsiteX4" fmla="*/ 5977 w 9186028"/>
              <a:gd name="connsiteY4" fmla="*/ 140114 h 504394"/>
              <a:gd name="connsiteX0" fmla="*/ 5977 w 9183232"/>
              <a:gd name="connsiteY0" fmla="*/ 140114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140114 h 395988"/>
              <a:gd name="connsiteX0" fmla="*/ 5977 w 9183232"/>
              <a:gd name="connsiteY0" fmla="*/ 99400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99400 h 395988"/>
              <a:gd name="connsiteX0" fmla="*/ 12262 w 9189517"/>
              <a:gd name="connsiteY0" fmla="*/ 99400 h 353428"/>
              <a:gd name="connsiteX1" fmla="*/ 9189517 w 9189517"/>
              <a:gd name="connsiteY1" fmla="*/ 0 h 353428"/>
              <a:gd name="connsiteX2" fmla="*/ 9185835 w 9189517"/>
              <a:gd name="connsiteY2" fmla="*/ 162419 h 353428"/>
              <a:gd name="connsiteX3" fmla="*/ 0 w 9189517"/>
              <a:gd name="connsiteY3" fmla="*/ 272586 h 353428"/>
              <a:gd name="connsiteX4" fmla="*/ 12262 w 9189517"/>
              <a:gd name="connsiteY4" fmla="*/ 99400 h 353428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98498"/>
              <a:gd name="connsiteY0" fmla="*/ 99400 h 367848"/>
              <a:gd name="connsiteX1" fmla="*/ 9189517 w 9198498"/>
              <a:gd name="connsiteY1" fmla="*/ 0 h 367848"/>
              <a:gd name="connsiteX2" fmla="*/ 9198406 w 9198498"/>
              <a:gd name="connsiteY2" fmla="*/ 165812 h 367848"/>
              <a:gd name="connsiteX3" fmla="*/ 0 w 9198498"/>
              <a:gd name="connsiteY3" fmla="*/ 272586 h 367848"/>
              <a:gd name="connsiteX4" fmla="*/ 12262 w 9198498"/>
              <a:gd name="connsiteY4" fmla="*/ 99400 h 367848"/>
              <a:gd name="connsiteX0" fmla="*/ 12262 w 9202088"/>
              <a:gd name="connsiteY0" fmla="*/ 102793 h 371241"/>
              <a:gd name="connsiteX1" fmla="*/ 9202088 w 9202088"/>
              <a:gd name="connsiteY1" fmla="*/ 0 h 371241"/>
              <a:gd name="connsiteX2" fmla="*/ 9198406 w 9202088"/>
              <a:gd name="connsiteY2" fmla="*/ 169205 h 371241"/>
              <a:gd name="connsiteX3" fmla="*/ 0 w 9202088"/>
              <a:gd name="connsiteY3" fmla="*/ 275979 h 371241"/>
              <a:gd name="connsiteX4" fmla="*/ 12262 w 9202088"/>
              <a:gd name="connsiteY4" fmla="*/ 102793 h 371241"/>
              <a:gd name="connsiteX0" fmla="*/ 0 w 9202397"/>
              <a:gd name="connsiteY0" fmla="*/ 106186 h 371241"/>
              <a:gd name="connsiteX1" fmla="*/ 9202397 w 9202397"/>
              <a:gd name="connsiteY1" fmla="*/ 0 h 371241"/>
              <a:gd name="connsiteX2" fmla="*/ 9198715 w 9202397"/>
              <a:gd name="connsiteY2" fmla="*/ 169205 h 371241"/>
              <a:gd name="connsiteX3" fmla="*/ 309 w 9202397"/>
              <a:gd name="connsiteY3" fmla="*/ 275979 h 371241"/>
              <a:gd name="connsiteX4" fmla="*/ 0 w 9202397"/>
              <a:gd name="connsiteY4" fmla="*/ 106186 h 371241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2397" h="376333">
                <a:moveTo>
                  <a:pt x="0" y="106186"/>
                </a:moveTo>
                <a:cubicBezTo>
                  <a:pt x="1875883" y="315636"/>
                  <a:pt x="6206009" y="150079"/>
                  <a:pt x="9202397" y="0"/>
                </a:cubicBezTo>
                <a:cubicBezTo>
                  <a:pt x="9201170" y="65449"/>
                  <a:pt x="9199942" y="103756"/>
                  <a:pt x="9198715" y="169205"/>
                </a:cubicBezTo>
                <a:cubicBezTo>
                  <a:pt x="4871750" y="305192"/>
                  <a:pt x="1254844" y="491365"/>
                  <a:pt x="6595" y="282765"/>
                </a:cubicBezTo>
                <a:lnTo>
                  <a:pt x="0" y="106186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6DC7F2-934F-83BB-3F2A-4D01B3BE8C53}"/>
              </a:ext>
            </a:extLst>
          </p:cNvPr>
          <p:cNvCxnSpPr/>
          <p:nvPr/>
        </p:nvCxnSpPr>
        <p:spPr>
          <a:xfrm>
            <a:off x="720247" y="2223372"/>
            <a:ext cx="0" cy="3901857"/>
          </a:xfrm>
          <a:prstGeom prst="line">
            <a:avLst/>
          </a:prstGeom>
          <a:ln>
            <a:solidFill>
              <a:srgbClr val="00B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B9096E5-2E96-3B22-183D-62C12A1810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3775" y="413972"/>
            <a:ext cx="7985344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marL="0" marR="0" lvl="0" indent="0" algn="l" defTabSz="914400" rtl="0" eaLnBrk="1" fontAlgn="b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fontAlgn="b"/>
            <a:endParaRPr lang="en-GB" baseline="0">
              <a:solidFill>
                <a:schemeClr val="bg1"/>
              </a:solidFill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4DFAF79-3A43-53CA-129B-AA2CA9FE09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133" y="2176358"/>
            <a:ext cx="3780868" cy="39488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0" indent="0">
              <a:buFont typeface="Arial" panose="020B0604020202020204" pitchFamily="34" charset="0"/>
              <a:buChar char="•"/>
              <a:defRPr sz="1200">
                <a:latin typeface="Lato" panose="020F0502020204030203" pitchFamily="34" charset="77"/>
              </a:defRPr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Use body text for running text in paragraphs, with line breaks between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7FC9438-D2BF-8F8B-7142-BF5EA5EEAA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18252" y="2176358"/>
            <a:ext cx="3780868" cy="394887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800"/>
              </a:spcBef>
              <a:buFontTx/>
              <a:buNone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171450" indent="-171450" algn="l">
              <a:buFont typeface="Arial" panose="020B0604020202020204" pitchFamily="34" charset="0"/>
              <a:buChar char="•"/>
              <a:defRPr sz="1200" b="0" i="0">
                <a:latin typeface="Lato" panose="020F0502020204030203" pitchFamily="34" charset="77"/>
              </a:defRPr>
            </a:lvl2pPr>
            <a:lvl3pPr indent="0" algn="l">
              <a:lnSpc>
                <a:spcPct val="100000"/>
              </a:lnSpc>
              <a:buFontTx/>
              <a:buNone/>
              <a:defRPr sz="1200" b="0" i="0">
                <a:latin typeface="Lato" panose="020F0502020204030203" pitchFamily="34" charset="77"/>
              </a:defRPr>
            </a:lvl3pPr>
            <a:lvl4pPr indent="0" algn="l">
              <a:lnSpc>
                <a:spcPct val="100000"/>
              </a:lnSpc>
              <a:buFontTx/>
              <a:buNone/>
              <a:defRPr sz="1200" b="0" i="0">
                <a:latin typeface="Lato" panose="020F0502020204030203" pitchFamily="34" charset="77"/>
              </a:defRPr>
            </a:lvl4pPr>
            <a:lvl5pPr>
              <a:buFontTx/>
              <a:buNone/>
              <a:defRPr/>
            </a:lvl5pPr>
          </a:lstStyle>
          <a:p>
            <a:pPr lvl="0"/>
            <a:r>
              <a:rPr lang="en-GB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Use body text for running text in paragraphs, with line breaks between</a:t>
            </a:r>
          </a:p>
        </p:txBody>
      </p:sp>
    </p:spTree>
    <p:extLst>
      <p:ext uri="{BB962C8B-B14F-4D97-AF65-F5344CB8AC3E}">
        <p14:creationId xmlns:p14="http://schemas.microsoft.com/office/powerpoint/2010/main" val="362297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ntent page text only 2 columns (no 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152C39A-4BFE-DB73-66A5-2101643936F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18252" y="2176358"/>
            <a:ext cx="3780868" cy="3948871"/>
          </a:xfrm>
          <a:prstGeom prst="rect">
            <a:avLst/>
          </a:prstGeom>
        </p:spPr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0B2EE5-C458-B4BC-A4B7-1ADD169CB806}"/>
              </a:ext>
            </a:extLst>
          </p:cNvPr>
          <p:cNvSpPr/>
          <p:nvPr/>
        </p:nvSpPr>
        <p:spPr>
          <a:xfrm>
            <a:off x="-15536" y="-83819"/>
            <a:ext cx="9172063" cy="1894364"/>
          </a:xfrm>
          <a:custGeom>
            <a:avLst/>
            <a:gdLst>
              <a:gd name="connsiteX0" fmla="*/ 0 w 9294312"/>
              <a:gd name="connsiteY0" fmla="*/ 0 h 1521912"/>
              <a:gd name="connsiteX1" fmla="*/ 9294312 w 9294312"/>
              <a:gd name="connsiteY1" fmla="*/ 0 h 1521912"/>
              <a:gd name="connsiteX2" fmla="*/ 9294312 w 9294312"/>
              <a:gd name="connsiteY2" fmla="*/ 1521912 h 1521912"/>
              <a:gd name="connsiteX3" fmla="*/ 0 w 9294312"/>
              <a:gd name="connsiteY3" fmla="*/ 1521912 h 1521912"/>
              <a:gd name="connsiteX4" fmla="*/ 0 w 9294312"/>
              <a:gd name="connsiteY4" fmla="*/ 0 h 1521912"/>
              <a:gd name="connsiteX0" fmla="*/ 0 w 9294312"/>
              <a:gd name="connsiteY0" fmla="*/ 0 h 1766170"/>
              <a:gd name="connsiteX1" fmla="*/ 9294312 w 9294312"/>
              <a:gd name="connsiteY1" fmla="*/ 0 h 1766170"/>
              <a:gd name="connsiteX2" fmla="*/ 9294312 w 9294312"/>
              <a:gd name="connsiteY2" fmla="*/ 1521912 h 1766170"/>
              <a:gd name="connsiteX3" fmla="*/ 50104 w 9294312"/>
              <a:gd name="connsiteY3" fmla="*/ 1766170 h 1766170"/>
              <a:gd name="connsiteX4" fmla="*/ 0 w 9294312"/>
              <a:gd name="connsiteY4" fmla="*/ 0 h 1766170"/>
              <a:gd name="connsiteX0" fmla="*/ 0 w 9294312"/>
              <a:gd name="connsiteY0" fmla="*/ 0 h 1908657"/>
              <a:gd name="connsiteX1" fmla="*/ 9294312 w 9294312"/>
              <a:gd name="connsiteY1" fmla="*/ 0 h 1908657"/>
              <a:gd name="connsiteX2" fmla="*/ 9294312 w 9294312"/>
              <a:gd name="connsiteY2" fmla="*/ 1521912 h 1908657"/>
              <a:gd name="connsiteX3" fmla="*/ 50104 w 9294312"/>
              <a:gd name="connsiteY3" fmla="*/ 1766170 h 1908657"/>
              <a:gd name="connsiteX4" fmla="*/ 0 w 9294312"/>
              <a:gd name="connsiteY4" fmla="*/ 0 h 1908657"/>
              <a:gd name="connsiteX0" fmla="*/ 18789 w 9244208"/>
              <a:gd name="connsiteY0" fmla="*/ 338202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18789 w 9244208"/>
              <a:gd name="connsiteY4" fmla="*/ 338202 h 1908657"/>
              <a:gd name="connsiteX0" fmla="*/ 6263 w 9244208"/>
              <a:gd name="connsiteY0" fmla="*/ 93944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6263 w 9244208"/>
              <a:gd name="connsiteY4" fmla="*/ 93944 h 1908657"/>
              <a:gd name="connsiteX0" fmla="*/ 6263 w 9244208"/>
              <a:gd name="connsiteY0" fmla="*/ 12525 h 1827238"/>
              <a:gd name="connsiteX1" fmla="*/ 9144000 w 9244208"/>
              <a:gd name="connsiteY1" fmla="*/ 0 h 1827238"/>
              <a:gd name="connsiteX2" fmla="*/ 9244208 w 9244208"/>
              <a:gd name="connsiteY2" fmla="*/ 1440493 h 1827238"/>
              <a:gd name="connsiteX3" fmla="*/ 0 w 9244208"/>
              <a:gd name="connsiteY3" fmla="*/ 1684751 h 1827238"/>
              <a:gd name="connsiteX4" fmla="*/ 6263 w 9244208"/>
              <a:gd name="connsiteY4" fmla="*/ 12525 h 1827238"/>
              <a:gd name="connsiteX0" fmla="*/ 6263 w 9244208"/>
              <a:gd name="connsiteY0" fmla="*/ 0 h 1814713"/>
              <a:gd name="connsiteX1" fmla="*/ 9156526 w 9244208"/>
              <a:gd name="connsiteY1" fmla="*/ 1 h 1814713"/>
              <a:gd name="connsiteX2" fmla="*/ 9244208 w 9244208"/>
              <a:gd name="connsiteY2" fmla="*/ 1427968 h 1814713"/>
              <a:gd name="connsiteX3" fmla="*/ 0 w 9244208"/>
              <a:gd name="connsiteY3" fmla="*/ 1672226 h 1814713"/>
              <a:gd name="connsiteX4" fmla="*/ 6263 w 9244208"/>
              <a:gd name="connsiteY4" fmla="*/ 0 h 1814713"/>
              <a:gd name="connsiteX0" fmla="*/ 6263 w 9156526"/>
              <a:gd name="connsiteY0" fmla="*/ 0 h 1816807"/>
              <a:gd name="connsiteX1" fmla="*/ 9156526 w 9156526"/>
              <a:gd name="connsiteY1" fmla="*/ 1 h 1816807"/>
              <a:gd name="connsiteX2" fmla="*/ 9156526 w 9156526"/>
              <a:gd name="connsiteY2" fmla="*/ 1440494 h 1816807"/>
              <a:gd name="connsiteX3" fmla="*/ 0 w 9156526"/>
              <a:gd name="connsiteY3" fmla="*/ 1672226 h 1816807"/>
              <a:gd name="connsiteX4" fmla="*/ 6263 w 9156526"/>
              <a:gd name="connsiteY4" fmla="*/ 0 h 1816807"/>
              <a:gd name="connsiteX0" fmla="*/ 6263 w 9169052"/>
              <a:gd name="connsiteY0" fmla="*/ 0 h 1816807"/>
              <a:gd name="connsiteX1" fmla="*/ 9156526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  <a:gd name="connsiteX0" fmla="*/ 6263 w 9169052"/>
              <a:gd name="connsiteY0" fmla="*/ 0 h 1816807"/>
              <a:gd name="connsiteX1" fmla="*/ 9169052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052" h="1816807">
                <a:moveTo>
                  <a:pt x="6263" y="0"/>
                </a:moveTo>
                <a:lnTo>
                  <a:pt x="9169052" y="1"/>
                </a:lnTo>
                <a:lnTo>
                  <a:pt x="9169052" y="1440494"/>
                </a:lnTo>
                <a:cubicBezTo>
                  <a:pt x="6087649" y="1521913"/>
                  <a:pt x="3018773" y="2073059"/>
                  <a:pt x="0" y="1672226"/>
                </a:cubicBezTo>
                <a:cubicBezTo>
                  <a:pt x="2088" y="1114817"/>
                  <a:pt x="4175" y="557409"/>
                  <a:pt x="6263" y="0"/>
                </a:cubicBezTo>
                <a:close/>
              </a:path>
            </a:pathLst>
          </a:custGeom>
          <a:solidFill>
            <a:srgbClr val="003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6C7A0EF6-992D-9D58-3CA1-4B956D67F7DE}"/>
              </a:ext>
            </a:extLst>
          </p:cNvPr>
          <p:cNvSpPr/>
          <p:nvPr/>
        </p:nvSpPr>
        <p:spPr>
          <a:xfrm>
            <a:off x="-15537" y="1261015"/>
            <a:ext cx="9169470" cy="694684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5977 w 9186028"/>
              <a:gd name="connsiteY0" fmla="*/ 140114 h 504394"/>
              <a:gd name="connsiteX1" fmla="*/ 9183232 w 9186028"/>
              <a:gd name="connsiteY1" fmla="*/ 0 h 504394"/>
              <a:gd name="connsiteX2" fmla="*/ 9185835 w 9186028"/>
              <a:gd name="connsiteY2" fmla="*/ 430457 h 504394"/>
              <a:gd name="connsiteX3" fmla="*/ 0 w 9186028"/>
              <a:gd name="connsiteY3" fmla="*/ 326872 h 504394"/>
              <a:gd name="connsiteX4" fmla="*/ 5977 w 9186028"/>
              <a:gd name="connsiteY4" fmla="*/ 140114 h 504394"/>
              <a:gd name="connsiteX0" fmla="*/ 5977 w 9183232"/>
              <a:gd name="connsiteY0" fmla="*/ 140114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140114 h 395988"/>
              <a:gd name="connsiteX0" fmla="*/ 5977 w 9183232"/>
              <a:gd name="connsiteY0" fmla="*/ 99400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99400 h 395988"/>
              <a:gd name="connsiteX0" fmla="*/ 12262 w 9189517"/>
              <a:gd name="connsiteY0" fmla="*/ 99400 h 353428"/>
              <a:gd name="connsiteX1" fmla="*/ 9189517 w 9189517"/>
              <a:gd name="connsiteY1" fmla="*/ 0 h 353428"/>
              <a:gd name="connsiteX2" fmla="*/ 9185835 w 9189517"/>
              <a:gd name="connsiteY2" fmla="*/ 162419 h 353428"/>
              <a:gd name="connsiteX3" fmla="*/ 0 w 9189517"/>
              <a:gd name="connsiteY3" fmla="*/ 272586 h 353428"/>
              <a:gd name="connsiteX4" fmla="*/ 12262 w 9189517"/>
              <a:gd name="connsiteY4" fmla="*/ 99400 h 353428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98498"/>
              <a:gd name="connsiteY0" fmla="*/ 99400 h 367848"/>
              <a:gd name="connsiteX1" fmla="*/ 9189517 w 9198498"/>
              <a:gd name="connsiteY1" fmla="*/ 0 h 367848"/>
              <a:gd name="connsiteX2" fmla="*/ 9198406 w 9198498"/>
              <a:gd name="connsiteY2" fmla="*/ 165812 h 367848"/>
              <a:gd name="connsiteX3" fmla="*/ 0 w 9198498"/>
              <a:gd name="connsiteY3" fmla="*/ 272586 h 367848"/>
              <a:gd name="connsiteX4" fmla="*/ 12262 w 9198498"/>
              <a:gd name="connsiteY4" fmla="*/ 99400 h 367848"/>
              <a:gd name="connsiteX0" fmla="*/ 12262 w 9202088"/>
              <a:gd name="connsiteY0" fmla="*/ 102793 h 371241"/>
              <a:gd name="connsiteX1" fmla="*/ 9202088 w 9202088"/>
              <a:gd name="connsiteY1" fmla="*/ 0 h 371241"/>
              <a:gd name="connsiteX2" fmla="*/ 9198406 w 9202088"/>
              <a:gd name="connsiteY2" fmla="*/ 169205 h 371241"/>
              <a:gd name="connsiteX3" fmla="*/ 0 w 9202088"/>
              <a:gd name="connsiteY3" fmla="*/ 275979 h 371241"/>
              <a:gd name="connsiteX4" fmla="*/ 12262 w 9202088"/>
              <a:gd name="connsiteY4" fmla="*/ 102793 h 371241"/>
              <a:gd name="connsiteX0" fmla="*/ 0 w 9202397"/>
              <a:gd name="connsiteY0" fmla="*/ 106186 h 371241"/>
              <a:gd name="connsiteX1" fmla="*/ 9202397 w 9202397"/>
              <a:gd name="connsiteY1" fmla="*/ 0 h 371241"/>
              <a:gd name="connsiteX2" fmla="*/ 9198715 w 9202397"/>
              <a:gd name="connsiteY2" fmla="*/ 169205 h 371241"/>
              <a:gd name="connsiteX3" fmla="*/ 309 w 9202397"/>
              <a:gd name="connsiteY3" fmla="*/ 275979 h 371241"/>
              <a:gd name="connsiteX4" fmla="*/ 0 w 9202397"/>
              <a:gd name="connsiteY4" fmla="*/ 106186 h 371241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2397" h="376333">
                <a:moveTo>
                  <a:pt x="0" y="106186"/>
                </a:moveTo>
                <a:cubicBezTo>
                  <a:pt x="1875883" y="315636"/>
                  <a:pt x="6206009" y="150079"/>
                  <a:pt x="9202397" y="0"/>
                </a:cubicBezTo>
                <a:cubicBezTo>
                  <a:pt x="9201170" y="65449"/>
                  <a:pt x="9199942" y="103756"/>
                  <a:pt x="9198715" y="169205"/>
                </a:cubicBezTo>
                <a:cubicBezTo>
                  <a:pt x="4871750" y="305192"/>
                  <a:pt x="1254844" y="491365"/>
                  <a:pt x="6595" y="282765"/>
                </a:cubicBezTo>
                <a:lnTo>
                  <a:pt x="0" y="106186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6DC7F2-934F-83BB-3F2A-4D01B3BE8C53}"/>
              </a:ext>
            </a:extLst>
          </p:cNvPr>
          <p:cNvCxnSpPr/>
          <p:nvPr/>
        </p:nvCxnSpPr>
        <p:spPr>
          <a:xfrm>
            <a:off x="720247" y="2223372"/>
            <a:ext cx="0" cy="3901857"/>
          </a:xfrm>
          <a:prstGeom prst="line">
            <a:avLst/>
          </a:prstGeom>
          <a:ln>
            <a:solidFill>
              <a:srgbClr val="00B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B9096E5-2E96-3B22-183D-62C12A1810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3775" y="413972"/>
            <a:ext cx="7985344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marL="0" marR="0" lvl="0" indent="0" algn="l" defTabSz="914400" rtl="0" eaLnBrk="1" fontAlgn="b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fontAlgn="b"/>
            <a:endParaRPr lang="en-GB" baseline="0">
              <a:solidFill>
                <a:schemeClr val="bg1"/>
              </a:solidFill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4DFAF79-3A43-53CA-129B-AA2CA9FE09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133" y="2176358"/>
            <a:ext cx="3780868" cy="39488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0" indent="0">
              <a:buFont typeface="Arial" panose="020B0604020202020204" pitchFamily="34" charset="0"/>
              <a:buChar char="•"/>
              <a:defRPr sz="1200">
                <a:latin typeface="Lato" panose="020F0502020204030203" pitchFamily="34" charset="77"/>
              </a:defRPr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Use body text for running text in paragraphs, with line breaks between</a:t>
            </a:r>
          </a:p>
        </p:txBody>
      </p:sp>
    </p:spTree>
    <p:extLst>
      <p:ext uri="{BB962C8B-B14F-4D97-AF65-F5344CB8AC3E}">
        <p14:creationId xmlns:p14="http://schemas.microsoft.com/office/powerpoint/2010/main" val="4059169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page text only 2 columns (no 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0B2EE5-C458-B4BC-A4B7-1ADD169CB806}"/>
              </a:ext>
            </a:extLst>
          </p:cNvPr>
          <p:cNvSpPr/>
          <p:nvPr/>
        </p:nvSpPr>
        <p:spPr>
          <a:xfrm>
            <a:off x="-12526" y="-6263"/>
            <a:ext cx="9169052" cy="1816807"/>
          </a:xfrm>
          <a:custGeom>
            <a:avLst/>
            <a:gdLst>
              <a:gd name="connsiteX0" fmla="*/ 0 w 9294312"/>
              <a:gd name="connsiteY0" fmla="*/ 0 h 1521912"/>
              <a:gd name="connsiteX1" fmla="*/ 9294312 w 9294312"/>
              <a:gd name="connsiteY1" fmla="*/ 0 h 1521912"/>
              <a:gd name="connsiteX2" fmla="*/ 9294312 w 9294312"/>
              <a:gd name="connsiteY2" fmla="*/ 1521912 h 1521912"/>
              <a:gd name="connsiteX3" fmla="*/ 0 w 9294312"/>
              <a:gd name="connsiteY3" fmla="*/ 1521912 h 1521912"/>
              <a:gd name="connsiteX4" fmla="*/ 0 w 9294312"/>
              <a:gd name="connsiteY4" fmla="*/ 0 h 1521912"/>
              <a:gd name="connsiteX0" fmla="*/ 0 w 9294312"/>
              <a:gd name="connsiteY0" fmla="*/ 0 h 1766170"/>
              <a:gd name="connsiteX1" fmla="*/ 9294312 w 9294312"/>
              <a:gd name="connsiteY1" fmla="*/ 0 h 1766170"/>
              <a:gd name="connsiteX2" fmla="*/ 9294312 w 9294312"/>
              <a:gd name="connsiteY2" fmla="*/ 1521912 h 1766170"/>
              <a:gd name="connsiteX3" fmla="*/ 50104 w 9294312"/>
              <a:gd name="connsiteY3" fmla="*/ 1766170 h 1766170"/>
              <a:gd name="connsiteX4" fmla="*/ 0 w 9294312"/>
              <a:gd name="connsiteY4" fmla="*/ 0 h 1766170"/>
              <a:gd name="connsiteX0" fmla="*/ 0 w 9294312"/>
              <a:gd name="connsiteY0" fmla="*/ 0 h 1908657"/>
              <a:gd name="connsiteX1" fmla="*/ 9294312 w 9294312"/>
              <a:gd name="connsiteY1" fmla="*/ 0 h 1908657"/>
              <a:gd name="connsiteX2" fmla="*/ 9294312 w 9294312"/>
              <a:gd name="connsiteY2" fmla="*/ 1521912 h 1908657"/>
              <a:gd name="connsiteX3" fmla="*/ 50104 w 9294312"/>
              <a:gd name="connsiteY3" fmla="*/ 1766170 h 1908657"/>
              <a:gd name="connsiteX4" fmla="*/ 0 w 9294312"/>
              <a:gd name="connsiteY4" fmla="*/ 0 h 1908657"/>
              <a:gd name="connsiteX0" fmla="*/ 18789 w 9244208"/>
              <a:gd name="connsiteY0" fmla="*/ 338202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18789 w 9244208"/>
              <a:gd name="connsiteY4" fmla="*/ 338202 h 1908657"/>
              <a:gd name="connsiteX0" fmla="*/ 6263 w 9244208"/>
              <a:gd name="connsiteY0" fmla="*/ 93944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6263 w 9244208"/>
              <a:gd name="connsiteY4" fmla="*/ 93944 h 1908657"/>
              <a:gd name="connsiteX0" fmla="*/ 6263 w 9244208"/>
              <a:gd name="connsiteY0" fmla="*/ 12525 h 1827238"/>
              <a:gd name="connsiteX1" fmla="*/ 9144000 w 9244208"/>
              <a:gd name="connsiteY1" fmla="*/ 0 h 1827238"/>
              <a:gd name="connsiteX2" fmla="*/ 9244208 w 9244208"/>
              <a:gd name="connsiteY2" fmla="*/ 1440493 h 1827238"/>
              <a:gd name="connsiteX3" fmla="*/ 0 w 9244208"/>
              <a:gd name="connsiteY3" fmla="*/ 1684751 h 1827238"/>
              <a:gd name="connsiteX4" fmla="*/ 6263 w 9244208"/>
              <a:gd name="connsiteY4" fmla="*/ 12525 h 1827238"/>
              <a:gd name="connsiteX0" fmla="*/ 6263 w 9244208"/>
              <a:gd name="connsiteY0" fmla="*/ 0 h 1814713"/>
              <a:gd name="connsiteX1" fmla="*/ 9156526 w 9244208"/>
              <a:gd name="connsiteY1" fmla="*/ 1 h 1814713"/>
              <a:gd name="connsiteX2" fmla="*/ 9244208 w 9244208"/>
              <a:gd name="connsiteY2" fmla="*/ 1427968 h 1814713"/>
              <a:gd name="connsiteX3" fmla="*/ 0 w 9244208"/>
              <a:gd name="connsiteY3" fmla="*/ 1672226 h 1814713"/>
              <a:gd name="connsiteX4" fmla="*/ 6263 w 9244208"/>
              <a:gd name="connsiteY4" fmla="*/ 0 h 1814713"/>
              <a:gd name="connsiteX0" fmla="*/ 6263 w 9156526"/>
              <a:gd name="connsiteY0" fmla="*/ 0 h 1816807"/>
              <a:gd name="connsiteX1" fmla="*/ 9156526 w 9156526"/>
              <a:gd name="connsiteY1" fmla="*/ 1 h 1816807"/>
              <a:gd name="connsiteX2" fmla="*/ 9156526 w 9156526"/>
              <a:gd name="connsiteY2" fmla="*/ 1440494 h 1816807"/>
              <a:gd name="connsiteX3" fmla="*/ 0 w 9156526"/>
              <a:gd name="connsiteY3" fmla="*/ 1672226 h 1816807"/>
              <a:gd name="connsiteX4" fmla="*/ 6263 w 9156526"/>
              <a:gd name="connsiteY4" fmla="*/ 0 h 1816807"/>
              <a:gd name="connsiteX0" fmla="*/ 6263 w 9169052"/>
              <a:gd name="connsiteY0" fmla="*/ 0 h 1816807"/>
              <a:gd name="connsiteX1" fmla="*/ 9156526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  <a:gd name="connsiteX0" fmla="*/ 6263 w 9169052"/>
              <a:gd name="connsiteY0" fmla="*/ 0 h 1816807"/>
              <a:gd name="connsiteX1" fmla="*/ 9169052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052" h="1816807">
                <a:moveTo>
                  <a:pt x="6263" y="0"/>
                </a:moveTo>
                <a:lnTo>
                  <a:pt x="9169052" y="1"/>
                </a:lnTo>
                <a:lnTo>
                  <a:pt x="9169052" y="1440494"/>
                </a:lnTo>
                <a:cubicBezTo>
                  <a:pt x="6087649" y="1521913"/>
                  <a:pt x="3018773" y="2073059"/>
                  <a:pt x="0" y="1672226"/>
                </a:cubicBezTo>
                <a:cubicBezTo>
                  <a:pt x="2088" y="1114817"/>
                  <a:pt x="4175" y="557409"/>
                  <a:pt x="6263" y="0"/>
                </a:cubicBezTo>
                <a:close/>
              </a:path>
            </a:pathLst>
          </a:custGeom>
          <a:solidFill>
            <a:srgbClr val="0AB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6C7A0EF6-992D-9D58-3CA1-4B956D67F7DE}"/>
              </a:ext>
            </a:extLst>
          </p:cNvPr>
          <p:cNvSpPr/>
          <p:nvPr/>
        </p:nvSpPr>
        <p:spPr>
          <a:xfrm>
            <a:off x="-15537" y="1261015"/>
            <a:ext cx="9169470" cy="694684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5977 w 9186028"/>
              <a:gd name="connsiteY0" fmla="*/ 140114 h 504394"/>
              <a:gd name="connsiteX1" fmla="*/ 9183232 w 9186028"/>
              <a:gd name="connsiteY1" fmla="*/ 0 h 504394"/>
              <a:gd name="connsiteX2" fmla="*/ 9185835 w 9186028"/>
              <a:gd name="connsiteY2" fmla="*/ 430457 h 504394"/>
              <a:gd name="connsiteX3" fmla="*/ 0 w 9186028"/>
              <a:gd name="connsiteY3" fmla="*/ 326872 h 504394"/>
              <a:gd name="connsiteX4" fmla="*/ 5977 w 9186028"/>
              <a:gd name="connsiteY4" fmla="*/ 140114 h 504394"/>
              <a:gd name="connsiteX0" fmla="*/ 5977 w 9183232"/>
              <a:gd name="connsiteY0" fmla="*/ 140114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140114 h 395988"/>
              <a:gd name="connsiteX0" fmla="*/ 5977 w 9183232"/>
              <a:gd name="connsiteY0" fmla="*/ 99400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99400 h 395988"/>
              <a:gd name="connsiteX0" fmla="*/ 12262 w 9189517"/>
              <a:gd name="connsiteY0" fmla="*/ 99400 h 353428"/>
              <a:gd name="connsiteX1" fmla="*/ 9189517 w 9189517"/>
              <a:gd name="connsiteY1" fmla="*/ 0 h 353428"/>
              <a:gd name="connsiteX2" fmla="*/ 9185835 w 9189517"/>
              <a:gd name="connsiteY2" fmla="*/ 162419 h 353428"/>
              <a:gd name="connsiteX3" fmla="*/ 0 w 9189517"/>
              <a:gd name="connsiteY3" fmla="*/ 272586 h 353428"/>
              <a:gd name="connsiteX4" fmla="*/ 12262 w 9189517"/>
              <a:gd name="connsiteY4" fmla="*/ 99400 h 353428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98498"/>
              <a:gd name="connsiteY0" fmla="*/ 99400 h 367848"/>
              <a:gd name="connsiteX1" fmla="*/ 9189517 w 9198498"/>
              <a:gd name="connsiteY1" fmla="*/ 0 h 367848"/>
              <a:gd name="connsiteX2" fmla="*/ 9198406 w 9198498"/>
              <a:gd name="connsiteY2" fmla="*/ 165812 h 367848"/>
              <a:gd name="connsiteX3" fmla="*/ 0 w 9198498"/>
              <a:gd name="connsiteY3" fmla="*/ 272586 h 367848"/>
              <a:gd name="connsiteX4" fmla="*/ 12262 w 9198498"/>
              <a:gd name="connsiteY4" fmla="*/ 99400 h 367848"/>
              <a:gd name="connsiteX0" fmla="*/ 12262 w 9202088"/>
              <a:gd name="connsiteY0" fmla="*/ 102793 h 371241"/>
              <a:gd name="connsiteX1" fmla="*/ 9202088 w 9202088"/>
              <a:gd name="connsiteY1" fmla="*/ 0 h 371241"/>
              <a:gd name="connsiteX2" fmla="*/ 9198406 w 9202088"/>
              <a:gd name="connsiteY2" fmla="*/ 169205 h 371241"/>
              <a:gd name="connsiteX3" fmla="*/ 0 w 9202088"/>
              <a:gd name="connsiteY3" fmla="*/ 275979 h 371241"/>
              <a:gd name="connsiteX4" fmla="*/ 12262 w 9202088"/>
              <a:gd name="connsiteY4" fmla="*/ 102793 h 371241"/>
              <a:gd name="connsiteX0" fmla="*/ 0 w 9202397"/>
              <a:gd name="connsiteY0" fmla="*/ 106186 h 371241"/>
              <a:gd name="connsiteX1" fmla="*/ 9202397 w 9202397"/>
              <a:gd name="connsiteY1" fmla="*/ 0 h 371241"/>
              <a:gd name="connsiteX2" fmla="*/ 9198715 w 9202397"/>
              <a:gd name="connsiteY2" fmla="*/ 169205 h 371241"/>
              <a:gd name="connsiteX3" fmla="*/ 309 w 9202397"/>
              <a:gd name="connsiteY3" fmla="*/ 275979 h 371241"/>
              <a:gd name="connsiteX4" fmla="*/ 0 w 9202397"/>
              <a:gd name="connsiteY4" fmla="*/ 106186 h 371241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2397" h="376333">
                <a:moveTo>
                  <a:pt x="0" y="106186"/>
                </a:moveTo>
                <a:cubicBezTo>
                  <a:pt x="1875883" y="315636"/>
                  <a:pt x="6206009" y="150079"/>
                  <a:pt x="9202397" y="0"/>
                </a:cubicBezTo>
                <a:cubicBezTo>
                  <a:pt x="9201170" y="65449"/>
                  <a:pt x="9199942" y="103756"/>
                  <a:pt x="9198715" y="169205"/>
                </a:cubicBezTo>
                <a:cubicBezTo>
                  <a:pt x="4871750" y="305192"/>
                  <a:pt x="1254844" y="491365"/>
                  <a:pt x="6595" y="282765"/>
                </a:cubicBezTo>
                <a:lnTo>
                  <a:pt x="0" y="106186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6DC7F2-934F-83BB-3F2A-4D01B3BE8C53}"/>
              </a:ext>
            </a:extLst>
          </p:cNvPr>
          <p:cNvCxnSpPr/>
          <p:nvPr/>
        </p:nvCxnSpPr>
        <p:spPr>
          <a:xfrm>
            <a:off x="720247" y="2223372"/>
            <a:ext cx="0" cy="3901857"/>
          </a:xfrm>
          <a:prstGeom prst="line">
            <a:avLst/>
          </a:prstGeom>
          <a:ln>
            <a:solidFill>
              <a:srgbClr val="00B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B9096E5-2E96-3B22-183D-62C12A1810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3775" y="413972"/>
            <a:ext cx="7985344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marL="0" marR="0" lvl="0" indent="0" algn="l" defTabSz="914400" rtl="0" eaLnBrk="1" fontAlgn="b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fontAlgn="b"/>
            <a:endParaRPr lang="en-GB" baseline="0">
              <a:solidFill>
                <a:schemeClr val="bg1"/>
              </a:solidFill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C3C5A306-6B16-3C5B-659D-2BEADE5332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133" y="2176358"/>
            <a:ext cx="3780868" cy="39488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0" indent="0">
              <a:buFont typeface="Arial" panose="020B0604020202020204" pitchFamily="34" charset="0"/>
              <a:buChar char="•"/>
              <a:defRPr sz="1200">
                <a:latin typeface="Lato" panose="020F0502020204030203" pitchFamily="34" charset="77"/>
              </a:defRPr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Use body text for running text in paragraphs, with line breaks between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28CD344-C175-0FA4-27C7-9CFAFC454D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18252" y="2176358"/>
            <a:ext cx="3780868" cy="394887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800"/>
              </a:spcBef>
              <a:buFontTx/>
              <a:buNone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171450" indent="-171450" algn="l">
              <a:buFont typeface="Arial" panose="020B0604020202020204" pitchFamily="34" charset="0"/>
              <a:buChar char="•"/>
              <a:defRPr sz="1200" b="0" i="0">
                <a:latin typeface="Lato" panose="020F0502020204030203" pitchFamily="34" charset="77"/>
              </a:defRPr>
            </a:lvl2pPr>
            <a:lvl3pPr indent="0" algn="l">
              <a:lnSpc>
                <a:spcPct val="100000"/>
              </a:lnSpc>
              <a:buFontTx/>
              <a:buNone/>
              <a:defRPr sz="1200" b="0" i="0">
                <a:latin typeface="Lato" panose="020F0502020204030203" pitchFamily="34" charset="77"/>
              </a:defRPr>
            </a:lvl3pPr>
            <a:lvl4pPr indent="0" algn="l">
              <a:lnSpc>
                <a:spcPct val="100000"/>
              </a:lnSpc>
              <a:buFontTx/>
              <a:buNone/>
              <a:defRPr sz="1200" b="0" i="0">
                <a:latin typeface="Lato" panose="020F0502020204030203" pitchFamily="34" charset="77"/>
              </a:defRPr>
            </a:lvl4pPr>
            <a:lvl5pPr>
              <a:buFontTx/>
              <a:buNone/>
              <a:defRPr/>
            </a:lvl5pPr>
          </a:lstStyle>
          <a:p>
            <a:pPr lvl="0"/>
            <a:r>
              <a:rPr lang="en-GB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Use body text for running text in paragraphs, with line breaks between</a:t>
            </a:r>
          </a:p>
        </p:txBody>
      </p:sp>
    </p:spTree>
    <p:extLst>
      <p:ext uri="{BB962C8B-B14F-4D97-AF65-F5344CB8AC3E}">
        <p14:creationId xmlns:p14="http://schemas.microsoft.com/office/powerpoint/2010/main" val="2734196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ontent page text only 2 columns (no 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0B2EE5-C458-B4BC-A4B7-1ADD169CB806}"/>
              </a:ext>
            </a:extLst>
          </p:cNvPr>
          <p:cNvSpPr/>
          <p:nvPr/>
        </p:nvSpPr>
        <p:spPr>
          <a:xfrm>
            <a:off x="-12526" y="-6263"/>
            <a:ext cx="9169052" cy="1816807"/>
          </a:xfrm>
          <a:custGeom>
            <a:avLst/>
            <a:gdLst>
              <a:gd name="connsiteX0" fmla="*/ 0 w 9294312"/>
              <a:gd name="connsiteY0" fmla="*/ 0 h 1521912"/>
              <a:gd name="connsiteX1" fmla="*/ 9294312 w 9294312"/>
              <a:gd name="connsiteY1" fmla="*/ 0 h 1521912"/>
              <a:gd name="connsiteX2" fmla="*/ 9294312 w 9294312"/>
              <a:gd name="connsiteY2" fmla="*/ 1521912 h 1521912"/>
              <a:gd name="connsiteX3" fmla="*/ 0 w 9294312"/>
              <a:gd name="connsiteY3" fmla="*/ 1521912 h 1521912"/>
              <a:gd name="connsiteX4" fmla="*/ 0 w 9294312"/>
              <a:gd name="connsiteY4" fmla="*/ 0 h 1521912"/>
              <a:gd name="connsiteX0" fmla="*/ 0 w 9294312"/>
              <a:gd name="connsiteY0" fmla="*/ 0 h 1766170"/>
              <a:gd name="connsiteX1" fmla="*/ 9294312 w 9294312"/>
              <a:gd name="connsiteY1" fmla="*/ 0 h 1766170"/>
              <a:gd name="connsiteX2" fmla="*/ 9294312 w 9294312"/>
              <a:gd name="connsiteY2" fmla="*/ 1521912 h 1766170"/>
              <a:gd name="connsiteX3" fmla="*/ 50104 w 9294312"/>
              <a:gd name="connsiteY3" fmla="*/ 1766170 h 1766170"/>
              <a:gd name="connsiteX4" fmla="*/ 0 w 9294312"/>
              <a:gd name="connsiteY4" fmla="*/ 0 h 1766170"/>
              <a:gd name="connsiteX0" fmla="*/ 0 w 9294312"/>
              <a:gd name="connsiteY0" fmla="*/ 0 h 1908657"/>
              <a:gd name="connsiteX1" fmla="*/ 9294312 w 9294312"/>
              <a:gd name="connsiteY1" fmla="*/ 0 h 1908657"/>
              <a:gd name="connsiteX2" fmla="*/ 9294312 w 9294312"/>
              <a:gd name="connsiteY2" fmla="*/ 1521912 h 1908657"/>
              <a:gd name="connsiteX3" fmla="*/ 50104 w 9294312"/>
              <a:gd name="connsiteY3" fmla="*/ 1766170 h 1908657"/>
              <a:gd name="connsiteX4" fmla="*/ 0 w 9294312"/>
              <a:gd name="connsiteY4" fmla="*/ 0 h 1908657"/>
              <a:gd name="connsiteX0" fmla="*/ 18789 w 9244208"/>
              <a:gd name="connsiteY0" fmla="*/ 338202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18789 w 9244208"/>
              <a:gd name="connsiteY4" fmla="*/ 338202 h 1908657"/>
              <a:gd name="connsiteX0" fmla="*/ 6263 w 9244208"/>
              <a:gd name="connsiteY0" fmla="*/ 93944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6263 w 9244208"/>
              <a:gd name="connsiteY4" fmla="*/ 93944 h 1908657"/>
              <a:gd name="connsiteX0" fmla="*/ 6263 w 9244208"/>
              <a:gd name="connsiteY0" fmla="*/ 12525 h 1827238"/>
              <a:gd name="connsiteX1" fmla="*/ 9144000 w 9244208"/>
              <a:gd name="connsiteY1" fmla="*/ 0 h 1827238"/>
              <a:gd name="connsiteX2" fmla="*/ 9244208 w 9244208"/>
              <a:gd name="connsiteY2" fmla="*/ 1440493 h 1827238"/>
              <a:gd name="connsiteX3" fmla="*/ 0 w 9244208"/>
              <a:gd name="connsiteY3" fmla="*/ 1684751 h 1827238"/>
              <a:gd name="connsiteX4" fmla="*/ 6263 w 9244208"/>
              <a:gd name="connsiteY4" fmla="*/ 12525 h 1827238"/>
              <a:gd name="connsiteX0" fmla="*/ 6263 w 9244208"/>
              <a:gd name="connsiteY0" fmla="*/ 0 h 1814713"/>
              <a:gd name="connsiteX1" fmla="*/ 9156526 w 9244208"/>
              <a:gd name="connsiteY1" fmla="*/ 1 h 1814713"/>
              <a:gd name="connsiteX2" fmla="*/ 9244208 w 9244208"/>
              <a:gd name="connsiteY2" fmla="*/ 1427968 h 1814713"/>
              <a:gd name="connsiteX3" fmla="*/ 0 w 9244208"/>
              <a:gd name="connsiteY3" fmla="*/ 1672226 h 1814713"/>
              <a:gd name="connsiteX4" fmla="*/ 6263 w 9244208"/>
              <a:gd name="connsiteY4" fmla="*/ 0 h 1814713"/>
              <a:gd name="connsiteX0" fmla="*/ 6263 w 9156526"/>
              <a:gd name="connsiteY0" fmla="*/ 0 h 1816807"/>
              <a:gd name="connsiteX1" fmla="*/ 9156526 w 9156526"/>
              <a:gd name="connsiteY1" fmla="*/ 1 h 1816807"/>
              <a:gd name="connsiteX2" fmla="*/ 9156526 w 9156526"/>
              <a:gd name="connsiteY2" fmla="*/ 1440494 h 1816807"/>
              <a:gd name="connsiteX3" fmla="*/ 0 w 9156526"/>
              <a:gd name="connsiteY3" fmla="*/ 1672226 h 1816807"/>
              <a:gd name="connsiteX4" fmla="*/ 6263 w 9156526"/>
              <a:gd name="connsiteY4" fmla="*/ 0 h 1816807"/>
              <a:gd name="connsiteX0" fmla="*/ 6263 w 9169052"/>
              <a:gd name="connsiteY0" fmla="*/ 0 h 1816807"/>
              <a:gd name="connsiteX1" fmla="*/ 9156526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  <a:gd name="connsiteX0" fmla="*/ 6263 w 9169052"/>
              <a:gd name="connsiteY0" fmla="*/ 0 h 1816807"/>
              <a:gd name="connsiteX1" fmla="*/ 9169052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052" h="1816807">
                <a:moveTo>
                  <a:pt x="6263" y="0"/>
                </a:moveTo>
                <a:lnTo>
                  <a:pt x="9169052" y="1"/>
                </a:lnTo>
                <a:lnTo>
                  <a:pt x="9169052" y="1440494"/>
                </a:lnTo>
                <a:cubicBezTo>
                  <a:pt x="6087649" y="1521913"/>
                  <a:pt x="3018773" y="2073059"/>
                  <a:pt x="0" y="1672226"/>
                </a:cubicBezTo>
                <a:cubicBezTo>
                  <a:pt x="2088" y="1114817"/>
                  <a:pt x="4175" y="557409"/>
                  <a:pt x="6263" y="0"/>
                </a:cubicBezTo>
                <a:close/>
              </a:path>
            </a:pathLst>
          </a:custGeom>
          <a:solidFill>
            <a:srgbClr val="0AB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6C7A0EF6-992D-9D58-3CA1-4B956D67F7DE}"/>
              </a:ext>
            </a:extLst>
          </p:cNvPr>
          <p:cNvSpPr/>
          <p:nvPr/>
        </p:nvSpPr>
        <p:spPr>
          <a:xfrm>
            <a:off x="-15537" y="1261015"/>
            <a:ext cx="9169470" cy="694684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5977 w 9186028"/>
              <a:gd name="connsiteY0" fmla="*/ 140114 h 504394"/>
              <a:gd name="connsiteX1" fmla="*/ 9183232 w 9186028"/>
              <a:gd name="connsiteY1" fmla="*/ 0 h 504394"/>
              <a:gd name="connsiteX2" fmla="*/ 9185835 w 9186028"/>
              <a:gd name="connsiteY2" fmla="*/ 430457 h 504394"/>
              <a:gd name="connsiteX3" fmla="*/ 0 w 9186028"/>
              <a:gd name="connsiteY3" fmla="*/ 326872 h 504394"/>
              <a:gd name="connsiteX4" fmla="*/ 5977 w 9186028"/>
              <a:gd name="connsiteY4" fmla="*/ 140114 h 504394"/>
              <a:gd name="connsiteX0" fmla="*/ 5977 w 9183232"/>
              <a:gd name="connsiteY0" fmla="*/ 140114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140114 h 395988"/>
              <a:gd name="connsiteX0" fmla="*/ 5977 w 9183232"/>
              <a:gd name="connsiteY0" fmla="*/ 99400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99400 h 395988"/>
              <a:gd name="connsiteX0" fmla="*/ 12262 w 9189517"/>
              <a:gd name="connsiteY0" fmla="*/ 99400 h 353428"/>
              <a:gd name="connsiteX1" fmla="*/ 9189517 w 9189517"/>
              <a:gd name="connsiteY1" fmla="*/ 0 h 353428"/>
              <a:gd name="connsiteX2" fmla="*/ 9185835 w 9189517"/>
              <a:gd name="connsiteY2" fmla="*/ 162419 h 353428"/>
              <a:gd name="connsiteX3" fmla="*/ 0 w 9189517"/>
              <a:gd name="connsiteY3" fmla="*/ 272586 h 353428"/>
              <a:gd name="connsiteX4" fmla="*/ 12262 w 9189517"/>
              <a:gd name="connsiteY4" fmla="*/ 99400 h 353428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98498"/>
              <a:gd name="connsiteY0" fmla="*/ 99400 h 367848"/>
              <a:gd name="connsiteX1" fmla="*/ 9189517 w 9198498"/>
              <a:gd name="connsiteY1" fmla="*/ 0 h 367848"/>
              <a:gd name="connsiteX2" fmla="*/ 9198406 w 9198498"/>
              <a:gd name="connsiteY2" fmla="*/ 165812 h 367848"/>
              <a:gd name="connsiteX3" fmla="*/ 0 w 9198498"/>
              <a:gd name="connsiteY3" fmla="*/ 272586 h 367848"/>
              <a:gd name="connsiteX4" fmla="*/ 12262 w 9198498"/>
              <a:gd name="connsiteY4" fmla="*/ 99400 h 367848"/>
              <a:gd name="connsiteX0" fmla="*/ 12262 w 9202088"/>
              <a:gd name="connsiteY0" fmla="*/ 102793 h 371241"/>
              <a:gd name="connsiteX1" fmla="*/ 9202088 w 9202088"/>
              <a:gd name="connsiteY1" fmla="*/ 0 h 371241"/>
              <a:gd name="connsiteX2" fmla="*/ 9198406 w 9202088"/>
              <a:gd name="connsiteY2" fmla="*/ 169205 h 371241"/>
              <a:gd name="connsiteX3" fmla="*/ 0 w 9202088"/>
              <a:gd name="connsiteY3" fmla="*/ 275979 h 371241"/>
              <a:gd name="connsiteX4" fmla="*/ 12262 w 9202088"/>
              <a:gd name="connsiteY4" fmla="*/ 102793 h 371241"/>
              <a:gd name="connsiteX0" fmla="*/ 0 w 9202397"/>
              <a:gd name="connsiteY0" fmla="*/ 106186 h 371241"/>
              <a:gd name="connsiteX1" fmla="*/ 9202397 w 9202397"/>
              <a:gd name="connsiteY1" fmla="*/ 0 h 371241"/>
              <a:gd name="connsiteX2" fmla="*/ 9198715 w 9202397"/>
              <a:gd name="connsiteY2" fmla="*/ 169205 h 371241"/>
              <a:gd name="connsiteX3" fmla="*/ 309 w 9202397"/>
              <a:gd name="connsiteY3" fmla="*/ 275979 h 371241"/>
              <a:gd name="connsiteX4" fmla="*/ 0 w 9202397"/>
              <a:gd name="connsiteY4" fmla="*/ 106186 h 371241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2397" h="376333">
                <a:moveTo>
                  <a:pt x="0" y="106186"/>
                </a:moveTo>
                <a:cubicBezTo>
                  <a:pt x="1875883" y="315636"/>
                  <a:pt x="6206009" y="150079"/>
                  <a:pt x="9202397" y="0"/>
                </a:cubicBezTo>
                <a:cubicBezTo>
                  <a:pt x="9201170" y="65449"/>
                  <a:pt x="9199942" y="103756"/>
                  <a:pt x="9198715" y="169205"/>
                </a:cubicBezTo>
                <a:cubicBezTo>
                  <a:pt x="4871750" y="305192"/>
                  <a:pt x="1254844" y="491365"/>
                  <a:pt x="6595" y="282765"/>
                </a:cubicBezTo>
                <a:lnTo>
                  <a:pt x="0" y="106186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6DC7F2-934F-83BB-3F2A-4D01B3BE8C53}"/>
              </a:ext>
            </a:extLst>
          </p:cNvPr>
          <p:cNvCxnSpPr/>
          <p:nvPr/>
        </p:nvCxnSpPr>
        <p:spPr>
          <a:xfrm>
            <a:off x="720247" y="2223372"/>
            <a:ext cx="0" cy="3901857"/>
          </a:xfrm>
          <a:prstGeom prst="line">
            <a:avLst/>
          </a:prstGeom>
          <a:ln>
            <a:solidFill>
              <a:srgbClr val="00B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B9096E5-2E96-3B22-183D-62C12A1810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3775" y="413972"/>
            <a:ext cx="7985344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marL="0" marR="0" lvl="0" indent="0" algn="l" defTabSz="914400" rtl="0" eaLnBrk="1" fontAlgn="b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fontAlgn="b"/>
            <a:endParaRPr lang="en-GB" baseline="0">
              <a:solidFill>
                <a:schemeClr val="bg1"/>
              </a:solidFill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C3C5A306-6B16-3C5B-659D-2BEADE5332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133" y="2176358"/>
            <a:ext cx="3780868" cy="39488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0" indent="0">
              <a:buFont typeface="Arial" panose="020B0604020202020204" pitchFamily="34" charset="0"/>
              <a:buChar char="•"/>
              <a:defRPr sz="1200">
                <a:latin typeface="Lato" panose="020F0502020204030203" pitchFamily="34" charset="77"/>
              </a:defRPr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Use body text for running text in paragraphs, with line breaks between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5C80AC9-5A65-8E4E-9018-532F4F07A5C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18252" y="2176358"/>
            <a:ext cx="3780868" cy="3948871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356088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 page text only 2 columns (no 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0B2EE5-C458-B4BC-A4B7-1ADD169CB806}"/>
              </a:ext>
            </a:extLst>
          </p:cNvPr>
          <p:cNvSpPr/>
          <p:nvPr/>
        </p:nvSpPr>
        <p:spPr>
          <a:xfrm>
            <a:off x="-12526" y="-6263"/>
            <a:ext cx="9169052" cy="1816807"/>
          </a:xfrm>
          <a:custGeom>
            <a:avLst/>
            <a:gdLst>
              <a:gd name="connsiteX0" fmla="*/ 0 w 9294312"/>
              <a:gd name="connsiteY0" fmla="*/ 0 h 1521912"/>
              <a:gd name="connsiteX1" fmla="*/ 9294312 w 9294312"/>
              <a:gd name="connsiteY1" fmla="*/ 0 h 1521912"/>
              <a:gd name="connsiteX2" fmla="*/ 9294312 w 9294312"/>
              <a:gd name="connsiteY2" fmla="*/ 1521912 h 1521912"/>
              <a:gd name="connsiteX3" fmla="*/ 0 w 9294312"/>
              <a:gd name="connsiteY3" fmla="*/ 1521912 h 1521912"/>
              <a:gd name="connsiteX4" fmla="*/ 0 w 9294312"/>
              <a:gd name="connsiteY4" fmla="*/ 0 h 1521912"/>
              <a:gd name="connsiteX0" fmla="*/ 0 w 9294312"/>
              <a:gd name="connsiteY0" fmla="*/ 0 h 1766170"/>
              <a:gd name="connsiteX1" fmla="*/ 9294312 w 9294312"/>
              <a:gd name="connsiteY1" fmla="*/ 0 h 1766170"/>
              <a:gd name="connsiteX2" fmla="*/ 9294312 w 9294312"/>
              <a:gd name="connsiteY2" fmla="*/ 1521912 h 1766170"/>
              <a:gd name="connsiteX3" fmla="*/ 50104 w 9294312"/>
              <a:gd name="connsiteY3" fmla="*/ 1766170 h 1766170"/>
              <a:gd name="connsiteX4" fmla="*/ 0 w 9294312"/>
              <a:gd name="connsiteY4" fmla="*/ 0 h 1766170"/>
              <a:gd name="connsiteX0" fmla="*/ 0 w 9294312"/>
              <a:gd name="connsiteY0" fmla="*/ 0 h 1908657"/>
              <a:gd name="connsiteX1" fmla="*/ 9294312 w 9294312"/>
              <a:gd name="connsiteY1" fmla="*/ 0 h 1908657"/>
              <a:gd name="connsiteX2" fmla="*/ 9294312 w 9294312"/>
              <a:gd name="connsiteY2" fmla="*/ 1521912 h 1908657"/>
              <a:gd name="connsiteX3" fmla="*/ 50104 w 9294312"/>
              <a:gd name="connsiteY3" fmla="*/ 1766170 h 1908657"/>
              <a:gd name="connsiteX4" fmla="*/ 0 w 9294312"/>
              <a:gd name="connsiteY4" fmla="*/ 0 h 1908657"/>
              <a:gd name="connsiteX0" fmla="*/ 18789 w 9244208"/>
              <a:gd name="connsiteY0" fmla="*/ 338202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18789 w 9244208"/>
              <a:gd name="connsiteY4" fmla="*/ 338202 h 1908657"/>
              <a:gd name="connsiteX0" fmla="*/ 6263 w 9244208"/>
              <a:gd name="connsiteY0" fmla="*/ 93944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6263 w 9244208"/>
              <a:gd name="connsiteY4" fmla="*/ 93944 h 1908657"/>
              <a:gd name="connsiteX0" fmla="*/ 6263 w 9244208"/>
              <a:gd name="connsiteY0" fmla="*/ 12525 h 1827238"/>
              <a:gd name="connsiteX1" fmla="*/ 9144000 w 9244208"/>
              <a:gd name="connsiteY1" fmla="*/ 0 h 1827238"/>
              <a:gd name="connsiteX2" fmla="*/ 9244208 w 9244208"/>
              <a:gd name="connsiteY2" fmla="*/ 1440493 h 1827238"/>
              <a:gd name="connsiteX3" fmla="*/ 0 w 9244208"/>
              <a:gd name="connsiteY3" fmla="*/ 1684751 h 1827238"/>
              <a:gd name="connsiteX4" fmla="*/ 6263 w 9244208"/>
              <a:gd name="connsiteY4" fmla="*/ 12525 h 1827238"/>
              <a:gd name="connsiteX0" fmla="*/ 6263 w 9244208"/>
              <a:gd name="connsiteY0" fmla="*/ 0 h 1814713"/>
              <a:gd name="connsiteX1" fmla="*/ 9156526 w 9244208"/>
              <a:gd name="connsiteY1" fmla="*/ 1 h 1814713"/>
              <a:gd name="connsiteX2" fmla="*/ 9244208 w 9244208"/>
              <a:gd name="connsiteY2" fmla="*/ 1427968 h 1814713"/>
              <a:gd name="connsiteX3" fmla="*/ 0 w 9244208"/>
              <a:gd name="connsiteY3" fmla="*/ 1672226 h 1814713"/>
              <a:gd name="connsiteX4" fmla="*/ 6263 w 9244208"/>
              <a:gd name="connsiteY4" fmla="*/ 0 h 1814713"/>
              <a:gd name="connsiteX0" fmla="*/ 6263 w 9156526"/>
              <a:gd name="connsiteY0" fmla="*/ 0 h 1816807"/>
              <a:gd name="connsiteX1" fmla="*/ 9156526 w 9156526"/>
              <a:gd name="connsiteY1" fmla="*/ 1 h 1816807"/>
              <a:gd name="connsiteX2" fmla="*/ 9156526 w 9156526"/>
              <a:gd name="connsiteY2" fmla="*/ 1440494 h 1816807"/>
              <a:gd name="connsiteX3" fmla="*/ 0 w 9156526"/>
              <a:gd name="connsiteY3" fmla="*/ 1672226 h 1816807"/>
              <a:gd name="connsiteX4" fmla="*/ 6263 w 9156526"/>
              <a:gd name="connsiteY4" fmla="*/ 0 h 1816807"/>
              <a:gd name="connsiteX0" fmla="*/ 6263 w 9169052"/>
              <a:gd name="connsiteY0" fmla="*/ 0 h 1816807"/>
              <a:gd name="connsiteX1" fmla="*/ 9156526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  <a:gd name="connsiteX0" fmla="*/ 6263 w 9169052"/>
              <a:gd name="connsiteY0" fmla="*/ 0 h 1816807"/>
              <a:gd name="connsiteX1" fmla="*/ 9169052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052" h="1816807">
                <a:moveTo>
                  <a:pt x="6263" y="0"/>
                </a:moveTo>
                <a:lnTo>
                  <a:pt x="9169052" y="1"/>
                </a:lnTo>
                <a:lnTo>
                  <a:pt x="9169052" y="1440494"/>
                </a:lnTo>
                <a:cubicBezTo>
                  <a:pt x="6087649" y="1521913"/>
                  <a:pt x="3018773" y="2073059"/>
                  <a:pt x="0" y="1672226"/>
                </a:cubicBezTo>
                <a:cubicBezTo>
                  <a:pt x="2088" y="1114817"/>
                  <a:pt x="4175" y="557409"/>
                  <a:pt x="6263" y="0"/>
                </a:cubicBezTo>
                <a:close/>
              </a:path>
            </a:pathLst>
          </a:cu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6C7A0EF6-992D-9D58-3CA1-4B956D67F7DE}"/>
              </a:ext>
            </a:extLst>
          </p:cNvPr>
          <p:cNvSpPr/>
          <p:nvPr/>
        </p:nvSpPr>
        <p:spPr>
          <a:xfrm>
            <a:off x="-15537" y="1261015"/>
            <a:ext cx="9169470" cy="694684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5977 w 9186028"/>
              <a:gd name="connsiteY0" fmla="*/ 140114 h 504394"/>
              <a:gd name="connsiteX1" fmla="*/ 9183232 w 9186028"/>
              <a:gd name="connsiteY1" fmla="*/ 0 h 504394"/>
              <a:gd name="connsiteX2" fmla="*/ 9185835 w 9186028"/>
              <a:gd name="connsiteY2" fmla="*/ 430457 h 504394"/>
              <a:gd name="connsiteX3" fmla="*/ 0 w 9186028"/>
              <a:gd name="connsiteY3" fmla="*/ 326872 h 504394"/>
              <a:gd name="connsiteX4" fmla="*/ 5977 w 9186028"/>
              <a:gd name="connsiteY4" fmla="*/ 140114 h 504394"/>
              <a:gd name="connsiteX0" fmla="*/ 5977 w 9183232"/>
              <a:gd name="connsiteY0" fmla="*/ 140114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140114 h 395988"/>
              <a:gd name="connsiteX0" fmla="*/ 5977 w 9183232"/>
              <a:gd name="connsiteY0" fmla="*/ 99400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99400 h 395988"/>
              <a:gd name="connsiteX0" fmla="*/ 12262 w 9189517"/>
              <a:gd name="connsiteY0" fmla="*/ 99400 h 353428"/>
              <a:gd name="connsiteX1" fmla="*/ 9189517 w 9189517"/>
              <a:gd name="connsiteY1" fmla="*/ 0 h 353428"/>
              <a:gd name="connsiteX2" fmla="*/ 9185835 w 9189517"/>
              <a:gd name="connsiteY2" fmla="*/ 162419 h 353428"/>
              <a:gd name="connsiteX3" fmla="*/ 0 w 9189517"/>
              <a:gd name="connsiteY3" fmla="*/ 272586 h 353428"/>
              <a:gd name="connsiteX4" fmla="*/ 12262 w 9189517"/>
              <a:gd name="connsiteY4" fmla="*/ 99400 h 353428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98498"/>
              <a:gd name="connsiteY0" fmla="*/ 99400 h 367848"/>
              <a:gd name="connsiteX1" fmla="*/ 9189517 w 9198498"/>
              <a:gd name="connsiteY1" fmla="*/ 0 h 367848"/>
              <a:gd name="connsiteX2" fmla="*/ 9198406 w 9198498"/>
              <a:gd name="connsiteY2" fmla="*/ 165812 h 367848"/>
              <a:gd name="connsiteX3" fmla="*/ 0 w 9198498"/>
              <a:gd name="connsiteY3" fmla="*/ 272586 h 367848"/>
              <a:gd name="connsiteX4" fmla="*/ 12262 w 9198498"/>
              <a:gd name="connsiteY4" fmla="*/ 99400 h 367848"/>
              <a:gd name="connsiteX0" fmla="*/ 12262 w 9202088"/>
              <a:gd name="connsiteY0" fmla="*/ 102793 h 371241"/>
              <a:gd name="connsiteX1" fmla="*/ 9202088 w 9202088"/>
              <a:gd name="connsiteY1" fmla="*/ 0 h 371241"/>
              <a:gd name="connsiteX2" fmla="*/ 9198406 w 9202088"/>
              <a:gd name="connsiteY2" fmla="*/ 169205 h 371241"/>
              <a:gd name="connsiteX3" fmla="*/ 0 w 9202088"/>
              <a:gd name="connsiteY3" fmla="*/ 275979 h 371241"/>
              <a:gd name="connsiteX4" fmla="*/ 12262 w 9202088"/>
              <a:gd name="connsiteY4" fmla="*/ 102793 h 371241"/>
              <a:gd name="connsiteX0" fmla="*/ 0 w 9202397"/>
              <a:gd name="connsiteY0" fmla="*/ 106186 h 371241"/>
              <a:gd name="connsiteX1" fmla="*/ 9202397 w 9202397"/>
              <a:gd name="connsiteY1" fmla="*/ 0 h 371241"/>
              <a:gd name="connsiteX2" fmla="*/ 9198715 w 9202397"/>
              <a:gd name="connsiteY2" fmla="*/ 169205 h 371241"/>
              <a:gd name="connsiteX3" fmla="*/ 309 w 9202397"/>
              <a:gd name="connsiteY3" fmla="*/ 275979 h 371241"/>
              <a:gd name="connsiteX4" fmla="*/ 0 w 9202397"/>
              <a:gd name="connsiteY4" fmla="*/ 106186 h 371241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2397" h="376333">
                <a:moveTo>
                  <a:pt x="0" y="106186"/>
                </a:moveTo>
                <a:cubicBezTo>
                  <a:pt x="1875883" y="315636"/>
                  <a:pt x="6206009" y="150079"/>
                  <a:pt x="9202397" y="0"/>
                </a:cubicBezTo>
                <a:cubicBezTo>
                  <a:pt x="9201170" y="65449"/>
                  <a:pt x="9199942" y="103756"/>
                  <a:pt x="9198715" y="169205"/>
                </a:cubicBezTo>
                <a:cubicBezTo>
                  <a:pt x="4871750" y="305192"/>
                  <a:pt x="1254844" y="491365"/>
                  <a:pt x="6595" y="282765"/>
                </a:cubicBezTo>
                <a:lnTo>
                  <a:pt x="0" y="106186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6DC7F2-934F-83BB-3F2A-4D01B3BE8C53}"/>
              </a:ext>
            </a:extLst>
          </p:cNvPr>
          <p:cNvCxnSpPr/>
          <p:nvPr/>
        </p:nvCxnSpPr>
        <p:spPr>
          <a:xfrm>
            <a:off x="720247" y="2223372"/>
            <a:ext cx="0" cy="3901857"/>
          </a:xfrm>
          <a:prstGeom prst="line">
            <a:avLst/>
          </a:prstGeom>
          <a:ln>
            <a:solidFill>
              <a:srgbClr val="00B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B9096E5-2E96-3B22-183D-62C12A1810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3775" y="413972"/>
            <a:ext cx="7985344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marL="0" marR="0" lvl="0" indent="0" algn="l" defTabSz="914400" rtl="0" eaLnBrk="1" fontAlgn="b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fontAlgn="b"/>
            <a:endParaRPr lang="en-GB" baseline="0">
              <a:solidFill>
                <a:schemeClr val="bg1"/>
              </a:solidFill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A409040-68BE-A5BA-FDAB-664CDEADE2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133" y="2176358"/>
            <a:ext cx="3780868" cy="39488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0" indent="0">
              <a:buFont typeface="Arial" panose="020B0604020202020204" pitchFamily="34" charset="0"/>
              <a:buChar char="•"/>
              <a:defRPr sz="1200">
                <a:latin typeface="Lato" panose="020F0502020204030203" pitchFamily="34" charset="77"/>
              </a:defRPr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Use body text for running text in paragraphs, with line breaks between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CE17C68-D9D3-CA0A-F50F-FEE318EB9D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18252" y="2176358"/>
            <a:ext cx="3780868" cy="394887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800"/>
              </a:spcBef>
              <a:buFontTx/>
              <a:buNone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171450" indent="-171450" algn="l">
              <a:buFont typeface="Arial" panose="020B0604020202020204" pitchFamily="34" charset="0"/>
              <a:buChar char="•"/>
              <a:defRPr sz="1200" b="0" i="0">
                <a:latin typeface="Lato" panose="020F0502020204030203" pitchFamily="34" charset="77"/>
              </a:defRPr>
            </a:lvl2pPr>
            <a:lvl3pPr indent="0" algn="l">
              <a:lnSpc>
                <a:spcPct val="100000"/>
              </a:lnSpc>
              <a:buFontTx/>
              <a:buNone/>
              <a:defRPr sz="1200" b="0" i="0">
                <a:latin typeface="Lato" panose="020F0502020204030203" pitchFamily="34" charset="77"/>
              </a:defRPr>
            </a:lvl3pPr>
            <a:lvl4pPr indent="0" algn="l">
              <a:lnSpc>
                <a:spcPct val="100000"/>
              </a:lnSpc>
              <a:buFontTx/>
              <a:buNone/>
              <a:defRPr sz="1200" b="0" i="0">
                <a:latin typeface="Lato" panose="020F0502020204030203" pitchFamily="34" charset="77"/>
              </a:defRPr>
            </a:lvl4pPr>
            <a:lvl5pPr>
              <a:buFontTx/>
              <a:buNone/>
              <a:defRPr/>
            </a:lvl5pPr>
          </a:lstStyle>
          <a:p>
            <a:pPr lvl="0"/>
            <a:r>
              <a:rPr lang="en-GB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Use body text for running text in paragraphs, with line breaks between</a:t>
            </a:r>
          </a:p>
        </p:txBody>
      </p:sp>
    </p:spTree>
    <p:extLst>
      <p:ext uri="{BB962C8B-B14F-4D97-AF65-F5344CB8AC3E}">
        <p14:creationId xmlns:p14="http://schemas.microsoft.com/office/powerpoint/2010/main" val="3360108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ontent page text only 2 columns (no 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0B2EE5-C458-B4BC-A4B7-1ADD169CB806}"/>
              </a:ext>
            </a:extLst>
          </p:cNvPr>
          <p:cNvSpPr/>
          <p:nvPr/>
        </p:nvSpPr>
        <p:spPr>
          <a:xfrm>
            <a:off x="-12526" y="-6263"/>
            <a:ext cx="9169052" cy="1816807"/>
          </a:xfrm>
          <a:custGeom>
            <a:avLst/>
            <a:gdLst>
              <a:gd name="connsiteX0" fmla="*/ 0 w 9294312"/>
              <a:gd name="connsiteY0" fmla="*/ 0 h 1521912"/>
              <a:gd name="connsiteX1" fmla="*/ 9294312 w 9294312"/>
              <a:gd name="connsiteY1" fmla="*/ 0 h 1521912"/>
              <a:gd name="connsiteX2" fmla="*/ 9294312 w 9294312"/>
              <a:gd name="connsiteY2" fmla="*/ 1521912 h 1521912"/>
              <a:gd name="connsiteX3" fmla="*/ 0 w 9294312"/>
              <a:gd name="connsiteY3" fmla="*/ 1521912 h 1521912"/>
              <a:gd name="connsiteX4" fmla="*/ 0 w 9294312"/>
              <a:gd name="connsiteY4" fmla="*/ 0 h 1521912"/>
              <a:gd name="connsiteX0" fmla="*/ 0 w 9294312"/>
              <a:gd name="connsiteY0" fmla="*/ 0 h 1766170"/>
              <a:gd name="connsiteX1" fmla="*/ 9294312 w 9294312"/>
              <a:gd name="connsiteY1" fmla="*/ 0 h 1766170"/>
              <a:gd name="connsiteX2" fmla="*/ 9294312 w 9294312"/>
              <a:gd name="connsiteY2" fmla="*/ 1521912 h 1766170"/>
              <a:gd name="connsiteX3" fmla="*/ 50104 w 9294312"/>
              <a:gd name="connsiteY3" fmla="*/ 1766170 h 1766170"/>
              <a:gd name="connsiteX4" fmla="*/ 0 w 9294312"/>
              <a:gd name="connsiteY4" fmla="*/ 0 h 1766170"/>
              <a:gd name="connsiteX0" fmla="*/ 0 w 9294312"/>
              <a:gd name="connsiteY0" fmla="*/ 0 h 1908657"/>
              <a:gd name="connsiteX1" fmla="*/ 9294312 w 9294312"/>
              <a:gd name="connsiteY1" fmla="*/ 0 h 1908657"/>
              <a:gd name="connsiteX2" fmla="*/ 9294312 w 9294312"/>
              <a:gd name="connsiteY2" fmla="*/ 1521912 h 1908657"/>
              <a:gd name="connsiteX3" fmla="*/ 50104 w 9294312"/>
              <a:gd name="connsiteY3" fmla="*/ 1766170 h 1908657"/>
              <a:gd name="connsiteX4" fmla="*/ 0 w 9294312"/>
              <a:gd name="connsiteY4" fmla="*/ 0 h 1908657"/>
              <a:gd name="connsiteX0" fmla="*/ 18789 w 9244208"/>
              <a:gd name="connsiteY0" fmla="*/ 338202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18789 w 9244208"/>
              <a:gd name="connsiteY4" fmla="*/ 338202 h 1908657"/>
              <a:gd name="connsiteX0" fmla="*/ 6263 w 9244208"/>
              <a:gd name="connsiteY0" fmla="*/ 93944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6263 w 9244208"/>
              <a:gd name="connsiteY4" fmla="*/ 93944 h 1908657"/>
              <a:gd name="connsiteX0" fmla="*/ 6263 w 9244208"/>
              <a:gd name="connsiteY0" fmla="*/ 12525 h 1827238"/>
              <a:gd name="connsiteX1" fmla="*/ 9144000 w 9244208"/>
              <a:gd name="connsiteY1" fmla="*/ 0 h 1827238"/>
              <a:gd name="connsiteX2" fmla="*/ 9244208 w 9244208"/>
              <a:gd name="connsiteY2" fmla="*/ 1440493 h 1827238"/>
              <a:gd name="connsiteX3" fmla="*/ 0 w 9244208"/>
              <a:gd name="connsiteY3" fmla="*/ 1684751 h 1827238"/>
              <a:gd name="connsiteX4" fmla="*/ 6263 w 9244208"/>
              <a:gd name="connsiteY4" fmla="*/ 12525 h 1827238"/>
              <a:gd name="connsiteX0" fmla="*/ 6263 w 9244208"/>
              <a:gd name="connsiteY0" fmla="*/ 0 h 1814713"/>
              <a:gd name="connsiteX1" fmla="*/ 9156526 w 9244208"/>
              <a:gd name="connsiteY1" fmla="*/ 1 h 1814713"/>
              <a:gd name="connsiteX2" fmla="*/ 9244208 w 9244208"/>
              <a:gd name="connsiteY2" fmla="*/ 1427968 h 1814713"/>
              <a:gd name="connsiteX3" fmla="*/ 0 w 9244208"/>
              <a:gd name="connsiteY3" fmla="*/ 1672226 h 1814713"/>
              <a:gd name="connsiteX4" fmla="*/ 6263 w 9244208"/>
              <a:gd name="connsiteY4" fmla="*/ 0 h 1814713"/>
              <a:gd name="connsiteX0" fmla="*/ 6263 w 9156526"/>
              <a:gd name="connsiteY0" fmla="*/ 0 h 1816807"/>
              <a:gd name="connsiteX1" fmla="*/ 9156526 w 9156526"/>
              <a:gd name="connsiteY1" fmla="*/ 1 h 1816807"/>
              <a:gd name="connsiteX2" fmla="*/ 9156526 w 9156526"/>
              <a:gd name="connsiteY2" fmla="*/ 1440494 h 1816807"/>
              <a:gd name="connsiteX3" fmla="*/ 0 w 9156526"/>
              <a:gd name="connsiteY3" fmla="*/ 1672226 h 1816807"/>
              <a:gd name="connsiteX4" fmla="*/ 6263 w 9156526"/>
              <a:gd name="connsiteY4" fmla="*/ 0 h 1816807"/>
              <a:gd name="connsiteX0" fmla="*/ 6263 w 9169052"/>
              <a:gd name="connsiteY0" fmla="*/ 0 h 1816807"/>
              <a:gd name="connsiteX1" fmla="*/ 9156526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  <a:gd name="connsiteX0" fmla="*/ 6263 w 9169052"/>
              <a:gd name="connsiteY0" fmla="*/ 0 h 1816807"/>
              <a:gd name="connsiteX1" fmla="*/ 9169052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052" h="1816807">
                <a:moveTo>
                  <a:pt x="6263" y="0"/>
                </a:moveTo>
                <a:lnTo>
                  <a:pt x="9169052" y="1"/>
                </a:lnTo>
                <a:lnTo>
                  <a:pt x="9169052" y="1440494"/>
                </a:lnTo>
                <a:cubicBezTo>
                  <a:pt x="6087649" y="1521913"/>
                  <a:pt x="3018773" y="2073059"/>
                  <a:pt x="0" y="1672226"/>
                </a:cubicBezTo>
                <a:cubicBezTo>
                  <a:pt x="2088" y="1114817"/>
                  <a:pt x="4175" y="557409"/>
                  <a:pt x="6263" y="0"/>
                </a:cubicBezTo>
                <a:close/>
              </a:path>
            </a:pathLst>
          </a:cu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6C7A0EF6-992D-9D58-3CA1-4B956D67F7DE}"/>
              </a:ext>
            </a:extLst>
          </p:cNvPr>
          <p:cNvSpPr/>
          <p:nvPr/>
        </p:nvSpPr>
        <p:spPr>
          <a:xfrm>
            <a:off x="-15537" y="1261015"/>
            <a:ext cx="9169470" cy="694684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5977 w 9186028"/>
              <a:gd name="connsiteY0" fmla="*/ 140114 h 504394"/>
              <a:gd name="connsiteX1" fmla="*/ 9183232 w 9186028"/>
              <a:gd name="connsiteY1" fmla="*/ 0 h 504394"/>
              <a:gd name="connsiteX2" fmla="*/ 9185835 w 9186028"/>
              <a:gd name="connsiteY2" fmla="*/ 430457 h 504394"/>
              <a:gd name="connsiteX3" fmla="*/ 0 w 9186028"/>
              <a:gd name="connsiteY3" fmla="*/ 326872 h 504394"/>
              <a:gd name="connsiteX4" fmla="*/ 5977 w 9186028"/>
              <a:gd name="connsiteY4" fmla="*/ 140114 h 504394"/>
              <a:gd name="connsiteX0" fmla="*/ 5977 w 9183232"/>
              <a:gd name="connsiteY0" fmla="*/ 140114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140114 h 395988"/>
              <a:gd name="connsiteX0" fmla="*/ 5977 w 9183232"/>
              <a:gd name="connsiteY0" fmla="*/ 99400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99400 h 395988"/>
              <a:gd name="connsiteX0" fmla="*/ 12262 w 9189517"/>
              <a:gd name="connsiteY0" fmla="*/ 99400 h 353428"/>
              <a:gd name="connsiteX1" fmla="*/ 9189517 w 9189517"/>
              <a:gd name="connsiteY1" fmla="*/ 0 h 353428"/>
              <a:gd name="connsiteX2" fmla="*/ 9185835 w 9189517"/>
              <a:gd name="connsiteY2" fmla="*/ 162419 h 353428"/>
              <a:gd name="connsiteX3" fmla="*/ 0 w 9189517"/>
              <a:gd name="connsiteY3" fmla="*/ 272586 h 353428"/>
              <a:gd name="connsiteX4" fmla="*/ 12262 w 9189517"/>
              <a:gd name="connsiteY4" fmla="*/ 99400 h 353428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98498"/>
              <a:gd name="connsiteY0" fmla="*/ 99400 h 367848"/>
              <a:gd name="connsiteX1" fmla="*/ 9189517 w 9198498"/>
              <a:gd name="connsiteY1" fmla="*/ 0 h 367848"/>
              <a:gd name="connsiteX2" fmla="*/ 9198406 w 9198498"/>
              <a:gd name="connsiteY2" fmla="*/ 165812 h 367848"/>
              <a:gd name="connsiteX3" fmla="*/ 0 w 9198498"/>
              <a:gd name="connsiteY3" fmla="*/ 272586 h 367848"/>
              <a:gd name="connsiteX4" fmla="*/ 12262 w 9198498"/>
              <a:gd name="connsiteY4" fmla="*/ 99400 h 367848"/>
              <a:gd name="connsiteX0" fmla="*/ 12262 w 9202088"/>
              <a:gd name="connsiteY0" fmla="*/ 102793 h 371241"/>
              <a:gd name="connsiteX1" fmla="*/ 9202088 w 9202088"/>
              <a:gd name="connsiteY1" fmla="*/ 0 h 371241"/>
              <a:gd name="connsiteX2" fmla="*/ 9198406 w 9202088"/>
              <a:gd name="connsiteY2" fmla="*/ 169205 h 371241"/>
              <a:gd name="connsiteX3" fmla="*/ 0 w 9202088"/>
              <a:gd name="connsiteY3" fmla="*/ 275979 h 371241"/>
              <a:gd name="connsiteX4" fmla="*/ 12262 w 9202088"/>
              <a:gd name="connsiteY4" fmla="*/ 102793 h 371241"/>
              <a:gd name="connsiteX0" fmla="*/ 0 w 9202397"/>
              <a:gd name="connsiteY0" fmla="*/ 106186 h 371241"/>
              <a:gd name="connsiteX1" fmla="*/ 9202397 w 9202397"/>
              <a:gd name="connsiteY1" fmla="*/ 0 h 371241"/>
              <a:gd name="connsiteX2" fmla="*/ 9198715 w 9202397"/>
              <a:gd name="connsiteY2" fmla="*/ 169205 h 371241"/>
              <a:gd name="connsiteX3" fmla="*/ 309 w 9202397"/>
              <a:gd name="connsiteY3" fmla="*/ 275979 h 371241"/>
              <a:gd name="connsiteX4" fmla="*/ 0 w 9202397"/>
              <a:gd name="connsiteY4" fmla="*/ 106186 h 371241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2397" h="376333">
                <a:moveTo>
                  <a:pt x="0" y="106186"/>
                </a:moveTo>
                <a:cubicBezTo>
                  <a:pt x="1875883" y="315636"/>
                  <a:pt x="6206009" y="150079"/>
                  <a:pt x="9202397" y="0"/>
                </a:cubicBezTo>
                <a:cubicBezTo>
                  <a:pt x="9201170" y="65449"/>
                  <a:pt x="9199942" y="103756"/>
                  <a:pt x="9198715" y="169205"/>
                </a:cubicBezTo>
                <a:cubicBezTo>
                  <a:pt x="4871750" y="305192"/>
                  <a:pt x="1254844" y="491365"/>
                  <a:pt x="6595" y="282765"/>
                </a:cubicBezTo>
                <a:lnTo>
                  <a:pt x="0" y="106186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6DC7F2-934F-83BB-3F2A-4D01B3BE8C53}"/>
              </a:ext>
            </a:extLst>
          </p:cNvPr>
          <p:cNvCxnSpPr/>
          <p:nvPr/>
        </p:nvCxnSpPr>
        <p:spPr>
          <a:xfrm>
            <a:off x="720247" y="2223372"/>
            <a:ext cx="0" cy="3901857"/>
          </a:xfrm>
          <a:prstGeom prst="line">
            <a:avLst/>
          </a:prstGeom>
          <a:ln>
            <a:solidFill>
              <a:srgbClr val="00B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B9096E5-2E96-3B22-183D-62C12A1810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3775" y="413972"/>
            <a:ext cx="7985344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marL="0" marR="0" lvl="0" indent="0" algn="l" defTabSz="914400" rtl="0" eaLnBrk="1" fontAlgn="b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fontAlgn="b"/>
            <a:endParaRPr lang="en-GB" baseline="0">
              <a:solidFill>
                <a:schemeClr val="bg1"/>
              </a:solidFill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A409040-68BE-A5BA-FDAB-664CDEADE2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133" y="2176358"/>
            <a:ext cx="3780868" cy="39488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0" indent="0">
              <a:buFont typeface="Arial" panose="020B0604020202020204" pitchFamily="34" charset="0"/>
              <a:buChar char="•"/>
              <a:defRPr sz="1200">
                <a:latin typeface="Lato" panose="020F0502020204030203" pitchFamily="34" charset="77"/>
              </a:defRPr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Use body text for running text in paragraphs, with line breaks between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830531C8-C317-2890-CC38-0B68ED5C342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18252" y="2176358"/>
            <a:ext cx="3780868" cy="3948871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373548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ntent page text only 2 columns (no 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0B2EE5-C458-B4BC-A4B7-1ADD169CB806}"/>
              </a:ext>
            </a:extLst>
          </p:cNvPr>
          <p:cNvSpPr/>
          <p:nvPr/>
        </p:nvSpPr>
        <p:spPr>
          <a:xfrm>
            <a:off x="-12526" y="-6263"/>
            <a:ext cx="9169052" cy="1816807"/>
          </a:xfrm>
          <a:custGeom>
            <a:avLst/>
            <a:gdLst>
              <a:gd name="connsiteX0" fmla="*/ 0 w 9294312"/>
              <a:gd name="connsiteY0" fmla="*/ 0 h 1521912"/>
              <a:gd name="connsiteX1" fmla="*/ 9294312 w 9294312"/>
              <a:gd name="connsiteY1" fmla="*/ 0 h 1521912"/>
              <a:gd name="connsiteX2" fmla="*/ 9294312 w 9294312"/>
              <a:gd name="connsiteY2" fmla="*/ 1521912 h 1521912"/>
              <a:gd name="connsiteX3" fmla="*/ 0 w 9294312"/>
              <a:gd name="connsiteY3" fmla="*/ 1521912 h 1521912"/>
              <a:gd name="connsiteX4" fmla="*/ 0 w 9294312"/>
              <a:gd name="connsiteY4" fmla="*/ 0 h 1521912"/>
              <a:gd name="connsiteX0" fmla="*/ 0 w 9294312"/>
              <a:gd name="connsiteY0" fmla="*/ 0 h 1766170"/>
              <a:gd name="connsiteX1" fmla="*/ 9294312 w 9294312"/>
              <a:gd name="connsiteY1" fmla="*/ 0 h 1766170"/>
              <a:gd name="connsiteX2" fmla="*/ 9294312 w 9294312"/>
              <a:gd name="connsiteY2" fmla="*/ 1521912 h 1766170"/>
              <a:gd name="connsiteX3" fmla="*/ 50104 w 9294312"/>
              <a:gd name="connsiteY3" fmla="*/ 1766170 h 1766170"/>
              <a:gd name="connsiteX4" fmla="*/ 0 w 9294312"/>
              <a:gd name="connsiteY4" fmla="*/ 0 h 1766170"/>
              <a:gd name="connsiteX0" fmla="*/ 0 w 9294312"/>
              <a:gd name="connsiteY0" fmla="*/ 0 h 1908657"/>
              <a:gd name="connsiteX1" fmla="*/ 9294312 w 9294312"/>
              <a:gd name="connsiteY1" fmla="*/ 0 h 1908657"/>
              <a:gd name="connsiteX2" fmla="*/ 9294312 w 9294312"/>
              <a:gd name="connsiteY2" fmla="*/ 1521912 h 1908657"/>
              <a:gd name="connsiteX3" fmla="*/ 50104 w 9294312"/>
              <a:gd name="connsiteY3" fmla="*/ 1766170 h 1908657"/>
              <a:gd name="connsiteX4" fmla="*/ 0 w 9294312"/>
              <a:gd name="connsiteY4" fmla="*/ 0 h 1908657"/>
              <a:gd name="connsiteX0" fmla="*/ 18789 w 9244208"/>
              <a:gd name="connsiteY0" fmla="*/ 338202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18789 w 9244208"/>
              <a:gd name="connsiteY4" fmla="*/ 338202 h 1908657"/>
              <a:gd name="connsiteX0" fmla="*/ 6263 w 9244208"/>
              <a:gd name="connsiteY0" fmla="*/ 93944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6263 w 9244208"/>
              <a:gd name="connsiteY4" fmla="*/ 93944 h 1908657"/>
              <a:gd name="connsiteX0" fmla="*/ 6263 w 9244208"/>
              <a:gd name="connsiteY0" fmla="*/ 12525 h 1827238"/>
              <a:gd name="connsiteX1" fmla="*/ 9144000 w 9244208"/>
              <a:gd name="connsiteY1" fmla="*/ 0 h 1827238"/>
              <a:gd name="connsiteX2" fmla="*/ 9244208 w 9244208"/>
              <a:gd name="connsiteY2" fmla="*/ 1440493 h 1827238"/>
              <a:gd name="connsiteX3" fmla="*/ 0 w 9244208"/>
              <a:gd name="connsiteY3" fmla="*/ 1684751 h 1827238"/>
              <a:gd name="connsiteX4" fmla="*/ 6263 w 9244208"/>
              <a:gd name="connsiteY4" fmla="*/ 12525 h 1827238"/>
              <a:gd name="connsiteX0" fmla="*/ 6263 w 9244208"/>
              <a:gd name="connsiteY0" fmla="*/ 0 h 1814713"/>
              <a:gd name="connsiteX1" fmla="*/ 9156526 w 9244208"/>
              <a:gd name="connsiteY1" fmla="*/ 1 h 1814713"/>
              <a:gd name="connsiteX2" fmla="*/ 9244208 w 9244208"/>
              <a:gd name="connsiteY2" fmla="*/ 1427968 h 1814713"/>
              <a:gd name="connsiteX3" fmla="*/ 0 w 9244208"/>
              <a:gd name="connsiteY3" fmla="*/ 1672226 h 1814713"/>
              <a:gd name="connsiteX4" fmla="*/ 6263 w 9244208"/>
              <a:gd name="connsiteY4" fmla="*/ 0 h 1814713"/>
              <a:gd name="connsiteX0" fmla="*/ 6263 w 9156526"/>
              <a:gd name="connsiteY0" fmla="*/ 0 h 1816807"/>
              <a:gd name="connsiteX1" fmla="*/ 9156526 w 9156526"/>
              <a:gd name="connsiteY1" fmla="*/ 1 h 1816807"/>
              <a:gd name="connsiteX2" fmla="*/ 9156526 w 9156526"/>
              <a:gd name="connsiteY2" fmla="*/ 1440494 h 1816807"/>
              <a:gd name="connsiteX3" fmla="*/ 0 w 9156526"/>
              <a:gd name="connsiteY3" fmla="*/ 1672226 h 1816807"/>
              <a:gd name="connsiteX4" fmla="*/ 6263 w 9156526"/>
              <a:gd name="connsiteY4" fmla="*/ 0 h 1816807"/>
              <a:gd name="connsiteX0" fmla="*/ 6263 w 9169052"/>
              <a:gd name="connsiteY0" fmla="*/ 0 h 1816807"/>
              <a:gd name="connsiteX1" fmla="*/ 9156526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  <a:gd name="connsiteX0" fmla="*/ 6263 w 9169052"/>
              <a:gd name="connsiteY0" fmla="*/ 0 h 1816807"/>
              <a:gd name="connsiteX1" fmla="*/ 9169052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052" h="1816807">
                <a:moveTo>
                  <a:pt x="6263" y="0"/>
                </a:moveTo>
                <a:lnTo>
                  <a:pt x="9169052" y="1"/>
                </a:lnTo>
                <a:lnTo>
                  <a:pt x="9169052" y="1440494"/>
                </a:lnTo>
                <a:cubicBezTo>
                  <a:pt x="6087649" y="1521913"/>
                  <a:pt x="3018773" y="2073059"/>
                  <a:pt x="0" y="1672226"/>
                </a:cubicBezTo>
                <a:cubicBezTo>
                  <a:pt x="2088" y="1114817"/>
                  <a:pt x="4175" y="557409"/>
                  <a:pt x="6263" y="0"/>
                </a:cubicBezTo>
                <a:close/>
              </a:path>
            </a:pathLst>
          </a:custGeom>
          <a:solidFill>
            <a:srgbClr val="951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6C7A0EF6-992D-9D58-3CA1-4B956D67F7DE}"/>
              </a:ext>
            </a:extLst>
          </p:cNvPr>
          <p:cNvSpPr/>
          <p:nvPr/>
        </p:nvSpPr>
        <p:spPr>
          <a:xfrm>
            <a:off x="-15537" y="1261015"/>
            <a:ext cx="9169470" cy="694684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5977 w 9186028"/>
              <a:gd name="connsiteY0" fmla="*/ 140114 h 504394"/>
              <a:gd name="connsiteX1" fmla="*/ 9183232 w 9186028"/>
              <a:gd name="connsiteY1" fmla="*/ 0 h 504394"/>
              <a:gd name="connsiteX2" fmla="*/ 9185835 w 9186028"/>
              <a:gd name="connsiteY2" fmla="*/ 430457 h 504394"/>
              <a:gd name="connsiteX3" fmla="*/ 0 w 9186028"/>
              <a:gd name="connsiteY3" fmla="*/ 326872 h 504394"/>
              <a:gd name="connsiteX4" fmla="*/ 5977 w 9186028"/>
              <a:gd name="connsiteY4" fmla="*/ 140114 h 504394"/>
              <a:gd name="connsiteX0" fmla="*/ 5977 w 9183232"/>
              <a:gd name="connsiteY0" fmla="*/ 140114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140114 h 395988"/>
              <a:gd name="connsiteX0" fmla="*/ 5977 w 9183232"/>
              <a:gd name="connsiteY0" fmla="*/ 99400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99400 h 395988"/>
              <a:gd name="connsiteX0" fmla="*/ 12262 w 9189517"/>
              <a:gd name="connsiteY0" fmla="*/ 99400 h 353428"/>
              <a:gd name="connsiteX1" fmla="*/ 9189517 w 9189517"/>
              <a:gd name="connsiteY1" fmla="*/ 0 h 353428"/>
              <a:gd name="connsiteX2" fmla="*/ 9185835 w 9189517"/>
              <a:gd name="connsiteY2" fmla="*/ 162419 h 353428"/>
              <a:gd name="connsiteX3" fmla="*/ 0 w 9189517"/>
              <a:gd name="connsiteY3" fmla="*/ 272586 h 353428"/>
              <a:gd name="connsiteX4" fmla="*/ 12262 w 9189517"/>
              <a:gd name="connsiteY4" fmla="*/ 99400 h 353428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98498"/>
              <a:gd name="connsiteY0" fmla="*/ 99400 h 367848"/>
              <a:gd name="connsiteX1" fmla="*/ 9189517 w 9198498"/>
              <a:gd name="connsiteY1" fmla="*/ 0 h 367848"/>
              <a:gd name="connsiteX2" fmla="*/ 9198406 w 9198498"/>
              <a:gd name="connsiteY2" fmla="*/ 165812 h 367848"/>
              <a:gd name="connsiteX3" fmla="*/ 0 w 9198498"/>
              <a:gd name="connsiteY3" fmla="*/ 272586 h 367848"/>
              <a:gd name="connsiteX4" fmla="*/ 12262 w 9198498"/>
              <a:gd name="connsiteY4" fmla="*/ 99400 h 367848"/>
              <a:gd name="connsiteX0" fmla="*/ 12262 w 9202088"/>
              <a:gd name="connsiteY0" fmla="*/ 102793 h 371241"/>
              <a:gd name="connsiteX1" fmla="*/ 9202088 w 9202088"/>
              <a:gd name="connsiteY1" fmla="*/ 0 h 371241"/>
              <a:gd name="connsiteX2" fmla="*/ 9198406 w 9202088"/>
              <a:gd name="connsiteY2" fmla="*/ 169205 h 371241"/>
              <a:gd name="connsiteX3" fmla="*/ 0 w 9202088"/>
              <a:gd name="connsiteY3" fmla="*/ 275979 h 371241"/>
              <a:gd name="connsiteX4" fmla="*/ 12262 w 9202088"/>
              <a:gd name="connsiteY4" fmla="*/ 102793 h 371241"/>
              <a:gd name="connsiteX0" fmla="*/ 0 w 9202397"/>
              <a:gd name="connsiteY0" fmla="*/ 106186 h 371241"/>
              <a:gd name="connsiteX1" fmla="*/ 9202397 w 9202397"/>
              <a:gd name="connsiteY1" fmla="*/ 0 h 371241"/>
              <a:gd name="connsiteX2" fmla="*/ 9198715 w 9202397"/>
              <a:gd name="connsiteY2" fmla="*/ 169205 h 371241"/>
              <a:gd name="connsiteX3" fmla="*/ 309 w 9202397"/>
              <a:gd name="connsiteY3" fmla="*/ 275979 h 371241"/>
              <a:gd name="connsiteX4" fmla="*/ 0 w 9202397"/>
              <a:gd name="connsiteY4" fmla="*/ 106186 h 371241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2397" h="376333">
                <a:moveTo>
                  <a:pt x="0" y="106186"/>
                </a:moveTo>
                <a:cubicBezTo>
                  <a:pt x="1875883" y="315636"/>
                  <a:pt x="6206009" y="150079"/>
                  <a:pt x="9202397" y="0"/>
                </a:cubicBezTo>
                <a:cubicBezTo>
                  <a:pt x="9201170" y="65449"/>
                  <a:pt x="9199942" y="103756"/>
                  <a:pt x="9198715" y="169205"/>
                </a:cubicBezTo>
                <a:cubicBezTo>
                  <a:pt x="4871750" y="305192"/>
                  <a:pt x="1254844" y="491365"/>
                  <a:pt x="6595" y="282765"/>
                </a:cubicBezTo>
                <a:lnTo>
                  <a:pt x="0" y="106186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6DC7F2-934F-83BB-3F2A-4D01B3BE8C53}"/>
              </a:ext>
            </a:extLst>
          </p:cNvPr>
          <p:cNvCxnSpPr/>
          <p:nvPr/>
        </p:nvCxnSpPr>
        <p:spPr>
          <a:xfrm>
            <a:off x="720247" y="2223372"/>
            <a:ext cx="0" cy="3901857"/>
          </a:xfrm>
          <a:prstGeom prst="line">
            <a:avLst/>
          </a:prstGeom>
          <a:ln>
            <a:solidFill>
              <a:srgbClr val="00B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B9096E5-2E96-3B22-183D-62C12A1810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3775" y="413972"/>
            <a:ext cx="7985344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marL="0" marR="0" lvl="0" indent="0" algn="l" defTabSz="914400" rtl="0" eaLnBrk="1" fontAlgn="b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fontAlgn="b"/>
            <a:endParaRPr lang="en-GB" baseline="0">
              <a:solidFill>
                <a:schemeClr val="bg1"/>
              </a:solidFill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BD3CD92-785A-D0F0-50F2-2C0A685F81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133" y="2176358"/>
            <a:ext cx="3780868" cy="39488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0" indent="0">
              <a:buFont typeface="Arial" panose="020B0604020202020204" pitchFamily="34" charset="0"/>
              <a:buChar char="•"/>
              <a:defRPr sz="1200">
                <a:latin typeface="Lato" panose="020F0502020204030203" pitchFamily="34" charset="77"/>
              </a:defRPr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Use body text for running text in paragraphs, with line breaks between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50F3912-B780-8103-36CF-16C6D468DF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18252" y="2176358"/>
            <a:ext cx="3780868" cy="394887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800"/>
              </a:spcBef>
              <a:buFontTx/>
              <a:buNone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171450" indent="-171450" algn="l">
              <a:buFont typeface="Arial" panose="020B0604020202020204" pitchFamily="34" charset="0"/>
              <a:buChar char="•"/>
              <a:defRPr sz="1200" b="0" i="0">
                <a:latin typeface="Lato" panose="020F0502020204030203" pitchFamily="34" charset="77"/>
              </a:defRPr>
            </a:lvl2pPr>
            <a:lvl3pPr indent="0" algn="l">
              <a:lnSpc>
                <a:spcPct val="100000"/>
              </a:lnSpc>
              <a:buFontTx/>
              <a:buNone/>
              <a:defRPr sz="1200" b="0" i="0">
                <a:latin typeface="Lato" panose="020F0502020204030203" pitchFamily="34" charset="77"/>
              </a:defRPr>
            </a:lvl3pPr>
            <a:lvl4pPr indent="0" algn="l">
              <a:lnSpc>
                <a:spcPct val="100000"/>
              </a:lnSpc>
              <a:buFontTx/>
              <a:buNone/>
              <a:defRPr sz="1200" b="0" i="0">
                <a:latin typeface="Lato" panose="020F0502020204030203" pitchFamily="34" charset="77"/>
              </a:defRPr>
            </a:lvl4pPr>
            <a:lvl5pPr>
              <a:buFontTx/>
              <a:buNone/>
              <a:defRPr/>
            </a:lvl5pPr>
          </a:lstStyle>
          <a:p>
            <a:pPr lvl="0"/>
            <a:r>
              <a:rPr lang="en-GB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Use body text for running text in paragraphs, with line breaks between</a:t>
            </a:r>
          </a:p>
        </p:txBody>
      </p:sp>
    </p:spTree>
    <p:extLst>
      <p:ext uri="{BB962C8B-B14F-4D97-AF65-F5344CB8AC3E}">
        <p14:creationId xmlns:p14="http://schemas.microsoft.com/office/powerpoint/2010/main" val="3192105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ontent page text only 2 columns (no 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0B2EE5-C458-B4BC-A4B7-1ADD169CB806}"/>
              </a:ext>
            </a:extLst>
          </p:cNvPr>
          <p:cNvSpPr/>
          <p:nvPr/>
        </p:nvSpPr>
        <p:spPr>
          <a:xfrm>
            <a:off x="-12526" y="-6263"/>
            <a:ext cx="9169052" cy="1816807"/>
          </a:xfrm>
          <a:custGeom>
            <a:avLst/>
            <a:gdLst>
              <a:gd name="connsiteX0" fmla="*/ 0 w 9294312"/>
              <a:gd name="connsiteY0" fmla="*/ 0 h 1521912"/>
              <a:gd name="connsiteX1" fmla="*/ 9294312 w 9294312"/>
              <a:gd name="connsiteY1" fmla="*/ 0 h 1521912"/>
              <a:gd name="connsiteX2" fmla="*/ 9294312 w 9294312"/>
              <a:gd name="connsiteY2" fmla="*/ 1521912 h 1521912"/>
              <a:gd name="connsiteX3" fmla="*/ 0 w 9294312"/>
              <a:gd name="connsiteY3" fmla="*/ 1521912 h 1521912"/>
              <a:gd name="connsiteX4" fmla="*/ 0 w 9294312"/>
              <a:gd name="connsiteY4" fmla="*/ 0 h 1521912"/>
              <a:gd name="connsiteX0" fmla="*/ 0 w 9294312"/>
              <a:gd name="connsiteY0" fmla="*/ 0 h 1766170"/>
              <a:gd name="connsiteX1" fmla="*/ 9294312 w 9294312"/>
              <a:gd name="connsiteY1" fmla="*/ 0 h 1766170"/>
              <a:gd name="connsiteX2" fmla="*/ 9294312 w 9294312"/>
              <a:gd name="connsiteY2" fmla="*/ 1521912 h 1766170"/>
              <a:gd name="connsiteX3" fmla="*/ 50104 w 9294312"/>
              <a:gd name="connsiteY3" fmla="*/ 1766170 h 1766170"/>
              <a:gd name="connsiteX4" fmla="*/ 0 w 9294312"/>
              <a:gd name="connsiteY4" fmla="*/ 0 h 1766170"/>
              <a:gd name="connsiteX0" fmla="*/ 0 w 9294312"/>
              <a:gd name="connsiteY0" fmla="*/ 0 h 1908657"/>
              <a:gd name="connsiteX1" fmla="*/ 9294312 w 9294312"/>
              <a:gd name="connsiteY1" fmla="*/ 0 h 1908657"/>
              <a:gd name="connsiteX2" fmla="*/ 9294312 w 9294312"/>
              <a:gd name="connsiteY2" fmla="*/ 1521912 h 1908657"/>
              <a:gd name="connsiteX3" fmla="*/ 50104 w 9294312"/>
              <a:gd name="connsiteY3" fmla="*/ 1766170 h 1908657"/>
              <a:gd name="connsiteX4" fmla="*/ 0 w 9294312"/>
              <a:gd name="connsiteY4" fmla="*/ 0 h 1908657"/>
              <a:gd name="connsiteX0" fmla="*/ 18789 w 9244208"/>
              <a:gd name="connsiteY0" fmla="*/ 338202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18789 w 9244208"/>
              <a:gd name="connsiteY4" fmla="*/ 338202 h 1908657"/>
              <a:gd name="connsiteX0" fmla="*/ 6263 w 9244208"/>
              <a:gd name="connsiteY0" fmla="*/ 93944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6263 w 9244208"/>
              <a:gd name="connsiteY4" fmla="*/ 93944 h 1908657"/>
              <a:gd name="connsiteX0" fmla="*/ 6263 w 9244208"/>
              <a:gd name="connsiteY0" fmla="*/ 12525 h 1827238"/>
              <a:gd name="connsiteX1" fmla="*/ 9144000 w 9244208"/>
              <a:gd name="connsiteY1" fmla="*/ 0 h 1827238"/>
              <a:gd name="connsiteX2" fmla="*/ 9244208 w 9244208"/>
              <a:gd name="connsiteY2" fmla="*/ 1440493 h 1827238"/>
              <a:gd name="connsiteX3" fmla="*/ 0 w 9244208"/>
              <a:gd name="connsiteY3" fmla="*/ 1684751 h 1827238"/>
              <a:gd name="connsiteX4" fmla="*/ 6263 w 9244208"/>
              <a:gd name="connsiteY4" fmla="*/ 12525 h 1827238"/>
              <a:gd name="connsiteX0" fmla="*/ 6263 w 9244208"/>
              <a:gd name="connsiteY0" fmla="*/ 0 h 1814713"/>
              <a:gd name="connsiteX1" fmla="*/ 9156526 w 9244208"/>
              <a:gd name="connsiteY1" fmla="*/ 1 h 1814713"/>
              <a:gd name="connsiteX2" fmla="*/ 9244208 w 9244208"/>
              <a:gd name="connsiteY2" fmla="*/ 1427968 h 1814713"/>
              <a:gd name="connsiteX3" fmla="*/ 0 w 9244208"/>
              <a:gd name="connsiteY3" fmla="*/ 1672226 h 1814713"/>
              <a:gd name="connsiteX4" fmla="*/ 6263 w 9244208"/>
              <a:gd name="connsiteY4" fmla="*/ 0 h 1814713"/>
              <a:gd name="connsiteX0" fmla="*/ 6263 w 9156526"/>
              <a:gd name="connsiteY0" fmla="*/ 0 h 1816807"/>
              <a:gd name="connsiteX1" fmla="*/ 9156526 w 9156526"/>
              <a:gd name="connsiteY1" fmla="*/ 1 h 1816807"/>
              <a:gd name="connsiteX2" fmla="*/ 9156526 w 9156526"/>
              <a:gd name="connsiteY2" fmla="*/ 1440494 h 1816807"/>
              <a:gd name="connsiteX3" fmla="*/ 0 w 9156526"/>
              <a:gd name="connsiteY3" fmla="*/ 1672226 h 1816807"/>
              <a:gd name="connsiteX4" fmla="*/ 6263 w 9156526"/>
              <a:gd name="connsiteY4" fmla="*/ 0 h 1816807"/>
              <a:gd name="connsiteX0" fmla="*/ 6263 w 9169052"/>
              <a:gd name="connsiteY0" fmla="*/ 0 h 1816807"/>
              <a:gd name="connsiteX1" fmla="*/ 9156526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  <a:gd name="connsiteX0" fmla="*/ 6263 w 9169052"/>
              <a:gd name="connsiteY0" fmla="*/ 0 h 1816807"/>
              <a:gd name="connsiteX1" fmla="*/ 9169052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052" h="1816807">
                <a:moveTo>
                  <a:pt x="6263" y="0"/>
                </a:moveTo>
                <a:lnTo>
                  <a:pt x="9169052" y="1"/>
                </a:lnTo>
                <a:lnTo>
                  <a:pt x="9169052" y="1440494"/>
                </a:lnTo>
                <a:cubicBezTo>
                  <a:pt x="6087649" y="1521913"/>
                  <a:pt x="3018773" y="2073059"/>
                  <a:pt x="0" y="1672226"/>
                </a:cubicBezTo>
                <a:cubicBezTo>
                  <a:pt x="2088" y="1114817"/>
                  <a:pt x="4175" y="557409"/>
                  <a:pt x="6263" y="0"/>
                </a:cubicBezTo>
                <a:close/>
              </a:path>
            </a:pathLst>
          </a:custGeom>
          <a:solidFill>
            <a:srgbClr val="951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6C7A0EF6-992D-9D58-3CA1-4B956D67F7DE}"/>
              </a:ext>
            </a:extLst>
          </p:cNvPr>
          <p:cNvSpPr/>
          <p:nvPr/>
        </p:nvSpPr>
        <p:spPr>
          <a:xfrm>
            <a:off x="-15537" y="1261015"/>
            <a:ext cx="9169470" cy="694684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5977 w 9186028"/>
              <a:gd name="connsiteY0" fmla="*/ 140114 h 504394"/>
              <a:gd name="connsiteX1" fmla="*/ 9183232 w 9186028"/>
              <a:gd name="connsiteY1" fmla="*/ 0 h 504394"/>
              <a:gd name="connsiteX2" fmla="*/ 9185835 w 9186028"/>
              <a:gd name="connsiteY2" fmla="*/ 430457 h 504394"/>
              <a:gd name="connsiteX3" fmla="*/ 0 w 9186028"/>
              <a:gd name="connsiteY3" fmla="*/ 326872 h 504394"/>
              <a:gd name="connsiteX4" fmla="*/ 5977 w 9186028"/>
              <a:gd name="connsiteY4" fmla="*/ 140114 h 504394"/>
              <a:gd name="connsiteX0" fmla="*/ 5977 w 9183232"/>
              <a:gd name="connsiteY0" fmla="*/ 140114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140114 h 395988"/>
              <a:gd name="connsiteX0" fmla="*/ 5977 w 9183232"/>
              <a:gd name="connsiteY0" fmla="*/ 99400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99400 h 395988"/>
              <a:gd name="connsiteX0" fmla="*/ 12262 w 9189517"/>
              <a:gd name="connsiteY0" fmla="*/ 99400 h 353428"/>
              <a:gd name="connsiteX1" fmla="*/ 9189517 w 9189517"/>
              <a:gd name="connsiteY1" fmla="*/ 0 h 353428"/>
              <a:gd name="connsiteX2" fmla="*/ 9185835 w 9189517"/>
              <a:gd name="connsiteY2" fmla="*/ 162419 h 353428"/>
              <a:gd name="connsiteX3" fmla="*/ 0 w 9189517"/>
              <a:gd name="connsiteY3" fmla="*/ 272586 h 353428"/>
              <a:gd name="connsiteX4" fmla="*/ 12262 w 9189517"/>
              <a:gd name="connsiteY4" fmla="*/ 99400 h 353428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98498"/>
              <a:gd name="connsiteY0" fmla="*/ 99400 h 367848"/>
              <a:gd name="connsiteX1" fmla="*/ 9189517 w 9198498"/>
              <a:gd name="connsiteY1" fmla="*/ 0 h 367848"/>
              <a:gd name="connsiteX2" fmla="*/ 9198406 w 9198498"/>
              <a:gd name="connsiteY2" fmla="*/ 165812 h 367848"/>
              <a:gd name="connsiteX3" fmla="*/ 0 w 9198498"/>
              <a:gd name="connsiteY3" fmla="*/ 272586 h 367848"/>
              <a:gd name="connsiteX4" fmla="*/ 12262 w 9198498"/>
              <a:gd name="connsiteY4" fmla="*/ 99400 h 367848"/>
              <a:gd name="connsiteX0" fmla="*/ 12262 w 9202088"/>
              <a:gd name="connsiteY0" fmla="*/ 102793 h 371241"/>
              <a:gd name="connsiteX1" fmla="*/ 9202088 w 9202088"/>
              <a:gd name="connsiteY1" fmla="*/ 0 h 371241"/>
              <a:gd name="connsiteX2" fmla="*/ 9198406 w 9202088"/>
              <a:gd name="connsiteY2" fmla="*/ 169205 h 371241"/>
              <a:gd name="connsiteX3" fmla="*/ 0 w 9202088"/>
              <a:gd name="connsiteY3" fmla="*/ 275979 h 371241"/>
              <a:gd name="connsiteX4" fmla="*/ 12262 w 9202088"/>
              <a:gd name="connsiteY4" fmla="*/ 102793 h 371241"/>
              <a:gd name="connsiteX0" fmla="*/ 0 w 9202397"/>
              <a:gd name="connsiteY0" fmla="*/ 106186 h 371241"/>
              <a:gd name="connsiteX1" fmla="*/ 9202397 w 9202397"/>
              <a:gd name="connsiteY1" fmla="*/ 0 h 371241"/>
              <a:gd name="connsiteX2" fmla="*/ 9198715 w 9202397"/>
              <a:gd name="connsiteY2" fmla="*/ 169205 h 371241"/>
              <a:gd name="connsiteX3" fmla="*/ 309 w 9202397"/>
              <a:gd name="connsiteY3" fmla="*/ 275979 h 371241"/>
              <a:gd name="connsiteX4" fmla="*/ 0 w 9202397"/>
              <a:gd name="connsiteY4" fmla="*/ 106186 h 371241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2397" h="376333">
                <a:moveTo>
                  <a:pt x="0" y="106186"/>
                </a:moveTo>
                <a:cubicBezTo>
                  <a:pt x="1875883" y="315636"/>
                  <a:pt x="6206009" y="150079"/>
                  <a:pt x="9202397" y="0"/>
                </a:cubicBezTo>
                <a:cubicBezTo>
                  <a:pt x="9201170" y="65449"/>
                  <a:pt x="9199942" y="103756"/>
                  <a:pt x="9198715" y="169205"/>
                </a:cubicBezTo>
                <a:cubicBezTo>
                  <a:pt x="4871750" y="305192"/>
                  <a:pt x="1254844" y="491365"/>
                  <a:pt x="6595" y="282765"/>
                </a:cubicBezTo>
                <a:lnTo>
                  <a:pt x="0" y="106186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6DC7F2-934F-83BB-3F2A-4D01B3BE8C53}"/>
              </a:ext>
            </a:extLst>
          </p:cNvPr>
          <p:cNvCxnSpPr/>
          <p:nvPr/>
        </p:nvCxnSpPr>
        <p:spPr>
          <a:xfrm>
            <a:off x="720247" y="2223372"/>
            <a:ext cx="0" cy="3901857"/>
          </a:xfrm>
          <a:prstGeom prst="line">
            <a:avLst/>
          </a:prstGeom>
          <a:ln>
            <a:solidFill>
              <a:srgbClr val="00B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B9096E5-2E96-3B22-183D-62C12A1810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3775" y="413972"/>
            <a:ext cx="7985344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marL="0" marR="0" lvl="0" indent="0" algn="l" defTabSz="914400" rtl="0" eaLnBrk="1" fontAlgn="b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fontAlgn="b"/>
            <a:endParaRPr lang="en-GB" baseline="0">
              <a:solidFill>
                <a:schemeClr val="bg1"/>
              </a:solidFill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BD3CD92-785A-D0F0-50F2-2C0A685F81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133" y="2176358"/>
            <a:ext cx="3780868" cy="39488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0" indent="0">
              <a:buFont typeface="Arial" panose="020B0604020202020204" pitchFamily="34" charset="0"/>
              <a:buChar char="•"/>
              <a:defRPr sz="1200">
                <a:latin typeface="Lato" panose="020F0502020204030203" pitchFamily="34" charset="77"/>
              </a:defRPr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Use body text for running text in paragraphs, with line breaks between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774A2084-07FD-37E3-778A-784053F4C8B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18252" y="2176358"/>
            <a:ext cx="3780868" cy="3948871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672901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ver pag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608FFF7-A77D-915F-A038-ACD5E8477185}"/>
              </a:ext>
            </a:extLst>
          </p:cNvPr>
          <p:cNvSpPr/>
          <p:nvPr/>
        </p:nvSpPr>
        <p:spPr>
          <a:xfrm>
            <a:off x="-4831" y="3590140"/>
            <a:ext cx="4895844" cy="3275106"/>
          </a:xfrm>
          <a:custGeom>
            <a:avLst/>
            <a:gdLst>
              <a:gd name="connsiteX0" fmla="*/ 0 w 4601884"/>
              <a:gd name="connsiteY0" fmla="*/ 0 h 3230282"/>
              <a:gd name="connsiteX1" fmla="*/ 4601884 w 4601884"/>
              <a:gd name="connsiteY1" fmla="*/ 0 h 3230282"/>
              <a:gd name="connsiteX2" fmla="*/ 4601884 w 4601884"/>
              <a:gd name="connsiteY2" fmla="*/ 3230282 h 3230282"/>
              <a:gd name="connsiteX3" fmla="*/ 0 w 4601884"/>
              <a:gd name="connsiteY3" fmla="*/ 3230282 h 3230282"/>
              <a:gd name="connsiteX4" fmla="*/ 0 w 4601884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5844"/>
              <a:gd name="connsiteY0" fmla="*/ 0 h 3230282"/>
              <a:gd name="connsiteX1" fmla="*/ 4894731 w 4895844"/>
              <a:gd name="connsiteY1" fmla="*/ 227106 h 3230282"/>
              <a:gd name="connsiteX2" fmla="*/ 4601884 w 4895844"/>
              <a:gd name="connsiteY2" fmla="*/ 3230282 h 3230282"/>
              <a:gd name="connsiteX3" fmla="*/ 0 w 4895844"/>
              <a:gd name="connsiteY3" fmla="*/ 3230282 h 3230282"/>
              <a:gd name="connsiteX4" fmla="*/ 0 w 4895844"/>
              <a:gd name="connsiteY4" fmla="*/ 0 h 323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5844" h="3230282">
                <a:moveTo>
                  <a:pt x="0" y="0"/>
                </a:moveTo>
                <a:lnTo>
                  <a:pt x="4894731" y="227106"/>
                </a:lnTo>
                <a:cubicBezTo>
                  <a:pt x="4912196" y="2757796"/>
                  <a:pt x="4720125" y="2839520"/>
                  <a:pt x="4601884" y="3230282"/>
                </a:cubicBezTo>
                <a:lnTo>
                  <a:pt x="0" y="3230282"/>
                </a:lnTo>
                <a:lnTo>
                  <a:pt x="0" y="0"/>
                </a:lnTo>
                <a:close/>
              </a:path>
            </a:pathLst>
          </a:custGeom>
          <a:solidFill>
            <a:srgbClr val="0AB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93367D9-5732-C540-9657-B1324726E0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4668" y="4300156"/>
            <a:ext cx="4480460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32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>
                <a:solidFill>
                  <a:schemeClr val="bg1"/>
                </a:solidFill>
              </a:rPr>
              <a:t>Click to edit two line Master headline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445457-BF95-FB7B-8556-B97CC2F551EB}"/>
              </a:ext>
            </a:extLst>
          </p:cNvPr>
          <p:cNvSpPr/>
          <p:nvPr/>
        </p:nvSpPr>
        <p:spPr>
          <a:xfrm>
            <a:off x="-8966" y="3303378"/>
            <a:ext cx="9156636" cy="672436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9517" h="364280">
                <a:moveTo>
                  <a:pt x="5977" y="0"/>
                </a:moveTo>
                <a:cubicBezTo>
                  <a:pt x="1410447" y="236593"/>
                  <a:pt x="5143448" y="278004"/>
                  <a:pt x="9189517" y="93995"/>
                </a:cubicBezTo>
                <a:cubicBezTo>
                  <a:pt x="9188290" y="159444"/>
                  <a:pt x="9187062" y="224894"/>
                  <a:pt x="9185835" y="290343"/>
                </a:cubicBezTo>
                <a:cubicBezTo>
                  <a:pt x="4858870" y="426330"/>
                  <a:pt x="657411" y="364822"/>
                  <a:pt x="0" y="186758"/>
                </a:cubicBezTo>
                <a:lnTo>
                  <a:pt x="5977" y="0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4C589B34-7592-1FDC-84F6-E57A6A2F0E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4668" y="5542320"/>
            <a:ext cx="4377332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>
                <a:solidFill>
                  <a:schemeClr val="bg1"/>
                </a:solidFill>
              </a:rPr>
              <a:t>Click to edit two line subhead to add further information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B4C58E21-7BC2-5809-C8EC-0720191F4ED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8966" y="0"/>
            <a:ext cx="9159230" cy="3689620"/>
          </a:xfrm>
          <a:custGeom>
            <a:avLst/>
            <a:gdLst>
              <a:gd name="connsiteX0" fmla="*/ 0 w 9152967"/>
              <a:gd name="connsiteY0" fmla="*/ 0 h 3717366"/>
              <a:gd name="connsiteX1" fmla="*/ 9152967 w 9152967"/>
              <a:gd name="connsiteY1" fmla="*/ 0 h 3717366"/>
              <a:gd name="connsiteX2" fmla="*/ 9152967 w 9152967"/>
              <a:gd name="connsiteY2" fmla="*/ 3717366 h 3717366"/>
              <a:gd name="connsiteX3" fmla="*/ 0 w 9152967"/>
              <a:gd name="connsiteY3" fmla="*/ 3717366 h 3717366"/>
              <a:gd name="connsiteX4" fmla="*/ 0 w 9152967"/>
              <a:gd name="connsiteY4" fmla="*/ 0 h 3717366"/>
              <a:gd name="connsiteX0" fmla="*/ 0 w 9152967"/>
              <a:gd name="connsiteY0" fmla="*/ 0 h 3717366"/>
              <a:gd name="connsiteX1" fmla="*/ 9152967 w 9152967"/>
              <a:gd name="connsiteY1" fmla="*/ 0 h 3717366"/>
              <a:gd name="connsiteX2" fmla="*/ 9152967 w 9152967"/>
              <a:gd name="connsiteY2" fmla="*/ 3717366 h 3717366"/>
              <a:gd name="connsiteX3" fmla="*/ 6263 w 9152967"/>
              <a:gd name="connsiteY3" fmla="*/ 3304007 h 3717366"/>
              <a:gd name="connsiteX4" fmla="*/ 0 w 9152967"/>
              <a:gd name="connsiteY4" fmla="*/ 0 h 3717366"/>
              <a:gd name="connsiteX0" fmla="*/ 0 w 9159230"/>
              <a:gd name="connsiteY0" fmla="*/ 0 h 3479372"/>
              <a:gd name="connsiteX1" fmla="*/ 9152967 w 9159230"/>
              <a:gd name="connsiteY1" fmla="*/ 0 h 3479372"/>
              <a:gd name="connsiteX2" fmla="*/ 9159230 w 9159230"/>
              <a:gd name="connsiteY2" fmla="*/ 3479372 h 3479372"/>
              <a:gd name="connsiteX3" fmla="*/ 6263 w 9159230"/>
              <a:gd name="connsiteY3" fmla="*/ 3304007 h 3479372"/>
              <a:gd name="connsiteX4" fmla="*/ 0 w 9159230"/>
              <a:gd name="connsiteY4" fmla="*/ 0 h 3479372"/>
              <a:gd name="connsiteX0" fmla="*/ 0 w 9159230"/>
              <a:gd name="connsiteY0" fmla="*/ 0 h 3618562"/>
              <a:gd name="connsiteX1" fmla="*/ 9152967 w 9159230"/>
              <a:gd name="connsiteY1" fmla="*/ 0 h 3618562"/>
              <a:gd name="connsiteX2" fmla="*/ 9159230 w 9159230"/>
              <a:gd name="connsiteY2" fmla="*/ 3479372 h 3618562"/>
              <a:gd name="connsiteX3" fmla="*/ 6263 w 9159230"/>
              <a:gd name="connsiteY3" fmla="*/ 3304007 h 3618562"/>
              <a:gd name="connsiteX4" fmla="*/ 0 w 9159230"/>
              <a:gd name="connsiteY4" fmla="*/ 0 h 3618562"/>
              <a:gd name="connsiteX0" fmla="*/ 0 w 9159230"/>
              <a:gd name="connsiteY0" fmla="*/ 0 h 3706196"/>
              <a:gd name="connsiteX1" fmla="*/ 9152967 w 9159230"/>
              <a:gd name="connsiteY1" fmla="*/ 0 h 3706196"/>
              <a:gd name="connsiteX2" fmla="*/ 9159230 w 9159230"/>
              <a:gd name="connsiteY2" fmla="*/ 3479372 h 3706196"/>
              <a:gd name="connsiteX3" fmla="*/ 6263 w 9159230"/>
              <a:gd name="connsiteY3" fmla="*/ 3304007 h 3706196"/>
              <a:gd name="connsiteX4" fmla="*/ 0 w 9159230"/>
              <a:gd name="connsiteY4" fmla="*/ 0 h 3706196"/>
              <a:gd name="connsiteX0" fmla="*/ 0 w 9159230"/>
              <a:gd name="connsiteY0" fmla="*/ 0 h 3679648"/>
              <a:gd name="connsiteX1" fmla="*/ 9152967 w 9159230"/>
              <a:gd name="connsiteY1" fmla="*/ 0 h 3679648"/>
              <a:gd name="connsiteX2" fmla="*/ 9159230 w 9159230"/>
              <a:gd name="connsiteY2" fmla="*/ 3479372 h 3679648"/>
              <a:gd name="connsiteX3" fmla="*/ 6263 w 9159230"/>
              <a:gd name="connsiteY3" fmla="*/ 3304007 h 3679648"/>
              <a:gd name="connsiteX4" fmla="*/ 0 w 9159230"/>
              <a:gd name="connsiteY4" fmla="*/ 0 h 3679648"/>
              <a:gd name="connsiteX0" fmla="*/ 0 w 9159230"/>
              <a:gd name="connsiteY0" fmla="*/ 0 h 3689620"/>
              <a:gd name="connsiteX1" fmla="*/ 9152967 w 9159230"/>
              <a:gd name="connsiteY1" fmla="*/ 0 h 3689620"/>
              <a:gd name="connsiteX2" fmla="*/ 9159230 w 9159230"/>
              <a:gd name="connsiteY2" fmla="*/ 3479372 h 3689620"/>
              <a:gd name="connsiteX3" fmla="*/ 6263 w 9159230"/>
              <a:gd name="connsiteY3" fmla="*/ 3304007 h 3689620"/>
              <a:gd name="connsiteX4" fmla="*/ 0 w 9159230"/>
              <a:gd name="connsiteY4" fmla="*/ 0 h 3689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9230" h="3689620">
                <a:moveTo>
                  <a:pt x="0" y="0"/>
                </a:moveTo>
                <a:lnTo>
                  <a:pt x="9152967" y="0"/>
                </a:lnTo>
                <a:cubicBezTo>
                  <a:pt x="9155055" y="1159791"/>
                  <a:pt x="9157142" y="2319581"/>
                  <a:pt x="9159230" y="3479372"/>
                </a:cubicBezTo>
                <a:cubicBezTo>
                  <a:pt x="5951666" y="3790435"/>
                  <a:pt x="1410079" y="3775821"/>
                  <a:pt x="6263" y="3304007"/>
                </a:cubicBezTo>
                <a:cubicBezTo>
                  <a:pt x="4175" y="2202671"/>
                  <a:pt x="2088" y="1101336"/>
                  <a:pt x="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7A3CF2-9D64-53BF-E73F-E9E9CCAFDD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39" y="5988289"/>
            <a:ext cx="2013615" cy="60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517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ver pag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608FFF7-A77D-915F-A038-ACD5E8477185}"/>
              </a:ext>
            </a:extLst>
          </p:cNvPr>
          <p:cNvSpPr/>
          <p:nvPr/>
        </p:nvSpPr>
        <p:spPr>
          <a:xfrm>
            <a:off x="-4831" y="3590140"/>
            <a:ext cx="4895844" cy="3275106"/>
          </a:xfrm>
          <a:custGeom>
            <a:avLst/>
            <a:gdLst>
              <a:gd name="connsiteX0" fmla="*/ 0 w 4601884"/>
              <a:gd name="connsiteY0" fmla="*/ 0 h 3230282"/>
              <a:gd name="connsiteX1" fmla="*/ 4601884 w 4601884"/>
              <a:gd name="connsiteY1" fmla="*/ 0 h 3230282"/>
              <a:gd name="connsiteX2" fmla="*/ 4601884 w 4601884"/>
              <a:gd name="connsiteY2" fmla="*/ 3230282 h 3230282"/>
              <a:gd name="connsiteX3" fmla="*/ 0 w 4601884"/>
              <a:gd name="connsiteY3" fmla="*/ 3230282 h 3230282"/>
              <a:gd name="connsiteX4" fmla="*/ 0 w 4601884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5844"/>
              <a:gd name="connsiteY0" fmla="*/ 0 h 3230282"/>
              <a:gd name="connsiteX1" fmla="*/ 4894731 w 4895844"/>
              <a:gd name="connsiteY1" fmla="*/ 227106 h 3230282"/>
              <a:gd name="connsiteX2" fmla="*/ 4601884 w 4895844"/>
              <a:gd name="connsiteY2" fmla="*/ 3230282 h 3230282"/>
              <a:gd name="connsiteX3" fmla="*/ 0 w 4895844"/>
              <a:gd name="connsiteY3" fmla="*/ 3230282 h 3230282"/>
              <a:gd name="connsiteX4" fmla="*/ 0 w 4895844"/>
              <a:gd name="connsiteY4" fmla="*/ 0 h 323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5844" h="3230282">
                <a:moveTo>
                  <a:pt x="0" y="0"/>
                </a:moveTo>
                <a:lnTo>
                  <a:pt x="4894731" y="227106"/>
                </a:lnTo>
                <a:cubicBezTo>
                  <a:pt x="4912196" y="2757796"/>
                  <a:pt x="4720125" y="2839520"/>
                  <a:pt x="4601884" y="3230282"/>
                </a:cubicBezTo>
                <a:lnTo>
                  <a:pt x="0" y="3230282"/>
                </a:lnTo>
                <a:lnTo>
                  <a:pt x="0" y="0"/>
                </a:lnTo>
                <a:close/>
              </a:path>
            </a:pathLst>
          </a:cu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93367D9-5732-C540-9657-B1324726E0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4668" y="4300156"/>
            <a:ext cx="4480460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32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>
                <a:solidFill>
                  <a:schemeClr val="bg1"/>
                </a:solidFill>
              </a:rPr>
              <a:t>Click to edit two line Master headline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445457-BF95-FB7B-8556-B97CC2F551EB}"/>
              </a:ext>
            </a:extLst>
          </p:cNvPr>
          <p:cNvSpPr/>
          <p:nvPr/>
        </p:nvSpPr>
        <p:spPr>
          <a:xfrm>
            <a:off x="-8966" y="3303378"/>
            <a:ext cx="9156636" cy="672436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9517" h="364280">
                <a:moveTo>
                  <a:pt x="5977" y="0"/>
                </a:moveTo>
                <a:cubicBezTo>
                  <a:pt x="1410447" y="236593"/>
                  <a:pt x="5143448" y="278004"/>
                  <a:pt x="9189517" y="93995"/>
                </a:cubicBezTo>
                <a:cubicBezTo>
                  <a:pt x="9188290" y="159444"/>
                  <a:pt x="9187062" y="224894"/>
                  <a:pt x="9185835" y="290343"/>
                </a:cubicBezTo>
                <a:cubicBezTo>
                  <a:pt x="4858870" y="426330"/>
                  <a:pt x="657411" y="364822"/>
                  <a:pt x="0" y="186758"/>
                </a:cubicBezTo>
                <a:lnTo>
                  <a:pt x="5977" y="0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CB2491BD-B441-71DA-7658-E56CBCE21A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4668" y="5542320"/>
            <a:ext cx="4377332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>
                <a:solidFill>
                  <a:schemeClr val="bg1"/>
                </a:solidFill>
              </a:rPr>
              <a:t>Click to edit two line subhead to add further information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665889CC-1E50-41FD-DE46-0403A068EEB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8966" y="0"/>
            <a:ext cx="9159230" cy="3689620"/>
          </a:xfrm>
          <a:custGeom>
            <a:avLst/>
            <a:gdLst>
              <a:gd name="connsiteX0" fmla="*/ 0 w 9152967"/>
              <a:gd name="connsiteY0" fmla="*/ 0 h 3717366"/>
              <a:gd name="connsiteX1" fmla="*/ 9152967 w 9152967"/>
              <a:gd name="connsiteY1" fmla="*/ 0 h 3717366"/>
              <a:gd name="connsiteX2" fmla="*/ 9152967 w 9152967"/>
              <a:gd name="connsiteY2" fmla="*/ 3717366 h 3717366"/>
              <a:gd name="connsiteX3" fmla="*/ 0 w 9152967"/>
              <a:gd name="connsiteY3" fmla="*/ 3717366 h 3717366"/>
              <a:gd name="connsiteX4" fmla="*/ 0 w 9152967"/>
              <a:gd name="connsiteY4" fmla="*/ 0 h 3717366"/>
              <a:gd name="connsiteX0" fmla="*/ 0 w 9152967"/>
              <a:gd name="connsiteY0" fmla="*/ 0 h 3717366"/>
              <a:gd name="connsiteX1" fmla="*/ 9152967 w 9152967"/>
              <a:gd name="connsiteY1" fmla="*/ 0 h 3717366"/>
              <a:gd name="connsiteX2" fmla="*/ 9152967 w 9152967"/>
              <a:gd name="connsiteY2" fmla="*/ 3717366 h 3717366"/>
              <a:gd name="connsiteX3" fmla="*/ 6263 w 9152967"/>
              <a:gd name="connsiteY3" fmla="*/ 3304007 h 3717366"/>
              <a:gd name="connsiteX4" fmla="*/ 0 w 9152967"/>
              <a:gd name="connsiteY4" fmla="*/ 0 h 3717366"/>
              <a:gd name="connsiteX0" fmla="*/ 0 w 9159230"/>
              <a:gd name="connsiteY0" fmla="*/ 0 h 3479372"/>
              <a:gd name="connsiteX1" fmla="*/ 9152967 w 9159230"/>
              <a:gd name="connsiteY1" fmla="*/ 0 h 3479372"/>
              <a:gd name="connsiteX2" fmla="*/ 9159230 w 9159230"/>
              <a:gd name="connsiteY2" fmla="*/ 3479372 h 3479372"/>
              <a:gd name="connsiteX3" fmla="*/ 6263 w 9159230"/>
              <a:gd name="connsiteY3" fmla="*/ 3304007 h 3479372"/>
              <a:gd name="connsiteX4" fmla="*/ 0 w 9159230"/>
              <a:gd name="connsiteY4" fmla="*/ 0 h 3479372"/>
              <a:gd name="connsiteX0" fmla="*/ 0 w 9159230"/>
              <a:gd name="connsiteY0" fmla="*/ 0 h 3618562"/>
              <a:gd name="connsiteX1" fmla="*/ 9152967 w 9159230"/>
              <a:gd name="connsiteY1" fmla="*/ 0 h 3618562"/>
              <a:gd name="connsiteX2" fmla="*/ 9159230 w 9159230"/>
              <a:gd name="connsiteY2" fmla="*/ 3479372 h 3618562"/>
              <a:gd name="connsiteX3" fmla="*/ 6263 w 9159230"/>
              <a:gd name="connsiteY3" fmla="*/ 3304007 h 3618562"/>
              <a:gd name="connsiteX4" fmla="*/ 0 w 9159230"/>
              <a:gd name="connsiteY4" fmla="*/ 0 h 3618562"/>
              <a:gd name="connsiteX0" fmla="*/ 0 w 9159230"/>
              <a:gd name="connsiteY0" fmla="*/ 0 h 3706196"/>
              <a:gd name="connsiteX1" fmla="*/ 9152967 w 9159230"/>
              <a:gd name="connsiteY1" fmla="*/ 0 h 3706196"/>
              <a:gd name="connsiteX2" fmla="*/ 9159230 w 9159230"/>
              <a:gd name="connsiteY2" fmla="*/ 3479372 h 3706196"/>
              <a:gd name="connsiteX3" fmla="*/ 6263 w 9159230"/>
              <a:gd name="connsiteY3" fmla="*/ 3304007 h 3706196"/>
              <a:gd name="connsiteX4" fmla="*/ 0 w 9159230"/>
              <a:gd name="connsiteY4" fmla="*/ 0 h 3706196"/>
              <a:gd name="connsiteX0" fmla="*/ 0 w 9159230"/>
              <a:gd name="connsiteY0" fmla="*/ 0 h 3679648"/>
              <a:gd name="connsiteX1" fmla="*/ 9152967 w 9159230"/>
              <a:gd name="connsiteY1" fmla="*/ 0 h 3679648"/>
              <a:gd name="connsiteX2" fmla="*/ 9159230 w 9159230"/>
              <a:gd name="connsiteY2" fmla="*/ 3479372 h 3679648"/>
              <a:gd name="connsiteX3" fmla="*/ 6263 w 9159230"/>
              <a:gd name="connsiteY3" fmla="*/ 3304007 h 3679648"/>
              <a:gd name="connsiteX4" fmla="*/ 0 w 9159230"/>
              <a:gd name="connsiteY4" fmla="*/ 0 h 3679648"/>
              <a:gd name="connsiteX0" fmla="*/ 0 w 9159230"/>
              <a:gd name="connsiteY0" fmla="*/ 0 h 3689620"/>
              <a:gd name="connsiteX1" fmla="*/ 9152967 w 9159230"/>
              <a:gd name="connsiteY1" fmla="*/ 0 h 3689620"/>
              <a:gd name="connsiteX2" fmla="*/ 9159230 w 9159230"/>
              <a:gd name="connsiteY2" fmla="*/ 3479372 h 3689620"/>
              <a:gd name="connsiteX3" fmla="*/ 6263 w 9159230"/>
              <a:gd name="connsiteY3" fmla="*/ 3304007 h 3689620"/>
              <a:gd name="connsiteX4" fmla="*/ 0 w 9159230"/>
              <a:gd name="connsiteY4" fmla="*/ 0 h 3689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9230" h="3689620">
                <a:moveTo>
                  <a:pt x="0" y="0"/>
                </a:moveTo>
                <a:lnTo>
                  <a:pt x="9152967" y="0"/>
                </a:lnTo>
                <a:cubicBezTo>
                  <a:pt x="9155055" y="1159791"/>
                  <a:pt x="9157142" y="2319581"/>
                  <a:pt x="9159230" y="3479372"/>
                </a:cubicBezTo>
                <a:cubicBezTo>
                  <a:pt x="5951666" y="3790435"/>
                  <a:pt x="1410079" y="3775821"/>
                  <a:pt x="6263" y="3304007"/>
                </a:cubicBezTo>
                <a:cubicBezTo>
                  <a:pt x="4175" y="2202671"/>
                  <a:pt x="2088" y="1101336"/>
                  <a:pt x="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C22D99-9EE2-56AF-905A-E6E8A9425F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39" y="5988289"/>
            <a:ext cx="2013615" cy="60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36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ver pag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608FFF7-A77D-915F-A038-ACD5E8477185}"/>
              </a:ext>
            </a:extLst>
          </p:cNvPr>
          <p:cNvSpPr/>
          <p:nvPr/>
        </p:nvSpPr>
        <p:spPr>
          <a:xfrm>
            <a:off x="-4831" y="3590140"/>
            <a:ext cx="4895844" cy="3275106"/>
          </a:xfrm>
          <a:custGeom>
            <a:avLst/>
            <a:gdLst>
              <a:gd name="connsiteX0" fmla="*/ 0 w 4601884"/>
              <a:gd name="connsiteY0" fmla="*/ 0 h 3230282"/>
              <a:gd name="connsiteX1" fmla="*/ 4601884 w 4601884"/>
              <a:gd name="connsiteY1" fmla="*/ 0 h 3230282"/>
              <a:gd name="connsiteX2" fmla="*/ 4601884 w 4601884"/>
              <a:gd name="connsiteY2" fmla="*/ 3230282 h 3230282"/>
              <a:gd name="connsiteX3" fmla="*/ 0 w 4601884"/>
              <a:gd name="connsiteY3" fmla="*/ 3230282 h 3230282"/>
              <a:gd name="connsiteX4" fmla="*/ 0 w 4601884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5844"/>
              <a:gd name="connsiteY0" fmla="*/ 0 h 3230282"/>
              <a:gd name="connsiteX1" fmla="*/ 4894731 w 4895844"/>
              <a:gd name="connsiteY1" fmla="*/ 227106 h 3230282"/>
              <a:gd name="connsiteX2" fmla="*/ 4601884 w 4895844"/>
              <a:gd name="connsiteY2" fmla="*/ 3230282 h 3230282"/>
              <a:gd name="connsiteX3" fmla="*/ 0 w 4895844"/>
              <a:gd name="connsiteY3" fmla="*/ 3230282 h 3230282"/>
              <a:gd name="connsiteX4" fmla="*/ 0 w 4895844"/>
              <a:gd name="connsiteY4" fmla="*/ 0 h 323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5844" h="3230282">
                <a:moveTo>
                  <a:pt x="0" y="0"/>
                </a:moveTo>
                <a:lnTo>
                  <a:pt x="4894731" y="227106"/>
                </a:lnTo>
                <a:cubicBezTo>
                  <a:pt x="4912196" y="2757796"/>
                  <a:pt x="4720125" y="2839520"/>
                  <a:pt x="4601884" y="3230282"/>
                </a:cubicBezTo>
                <a:lnTo>
                  <a:pt x="0" y="3230282"/>
                </a:lnTo>
                <a:lnTo>
                  <a:pt x="0" y="0"/>
                </a:lnTo>
                <a:close/>
              </a:path>
            </a:pathLst>
          </a:custGeom>
          <a:solidFill>
            <a:srgbClr val="951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93367D9-5732-C540-9657-B1324726E0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4668" y="4300156"/>
            <a:ext cx="4480460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32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>
                <a:solidFill>
                  <a:schemeClr val="bg1"/>
                </a:solidFill>
              </a:rPr>
              <a:t>Click to edit two line Master headline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445457-BF95-FB7B-8556-B97CC2F551EB}"/>
              </a:ext>
            </a:extLst>
          </p:cNvPr>
          <p:cNvSpPr/>
          <p:nvPr/>
        </p:nvSpPr>
        <p:spPr>
          <a:xfrm>
            <a:off x="-8966" y="3303378"/>
            <a:ext cx="9156636" cy="672436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9517" h="364280">
                <a:moveTo>
                  <a:pt x="5977" y="0"/>
                </a:moveTo>
                <a:cubicBezTo>
                  <a:pt x="1410447" y="236593"/>
                  <a:pt x="5143448" y="278004"/>
                  <a:pt x="9189517" y="93995"/>
                </a:cubicBezTo>
                <a:cubicBezTo>
                  <a:pt x="9188290" y="159444"/>
                  <a:pt x="9187062" y="224894"/>
                  <a:pt x="9185835" y="290343"/>
                </a:cubicBezTo>
                <a:cubicBezTo>
                  <a:pt x="4858870" y="426330"/>
                  <a:pt x="657411" y="364822"/>
                  <a:pt x="0" y="186758"/>
                </a:cubicBezTo>
                <a:lnTo>
                  <a:pt x="5977" y="0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2B02ABFF-D132-6812-BD40-CC28BD2D2F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4668" y="5542320"/>
            <a:ext cx="4377332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>
                <a:solidFill>
                  <a:schemeClr val="bg1"/>
                </a:solidFill>
              </a:rPr>
              <a:t>Click to edit two line subhead to add further information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0BFB12FF-30E5-6F99-E2A9-5468D7CC32C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8966" y="0"/>
            <a:ext cx="9159230" cy="3689620"/>
          </a:xfrm>
          <a:custGeom>
            <a:avLst/>
            <a:gdLst>
              <a:gd name="connsiteX0" fmla="*/ 0 w 9152967"/>
              <a:gd name="connsiteY0" fmla="*/ 0 h 3717366"/>
              <a:gd name="connsiteX1" fmla="*/ 9152967 w 9152967"/>
              <a:gd name="connsiteY1" fmla="*/ 0 h 3717366"/>
              <a:gd name="connsiteX2" fmla="*/ 9152967 w 9152967"/>
              <a:gd name="connsiteY2" fmla="*/ 3717366 h 3717366"/>
              <a:gd name="connsiteX3" fmla="*/ 0 w 9152967"/>
              <a:gd name="connsiteY3" fmla="*/ 3717366 h 3717366"/>
              <a:gd name="connsiteX4" fmla="*/ 0 w 9152967"/>
              <a:gd name="connsiteY4" fmla="*/ 0 h 3717366"/>
              <a:gd name="connsiteX0" fmla="*/ 0 w 9152967"/>
              <a:gd name="connsiteY0" fmla="*/ 0 h 3717366"/>
              <a:gd name="connsiteX1" fmla="*/ 9152967 w 9152967"/>
              <a:gd name="connsiteY1" fmla="*/ 0 h 3717366"/>
              <a:gd name="connsiteX2" fmla="*/ 9152967 w 9152967"/>
              <a:gd name="connsiteY2" fmla="*/ 3717366 h 3717366"/>
              <a:gd name="connsiteX3" fmla="*/ 6263 w 9152967"/>
              <a:gd name="connsiteY3" fmla="*/ 3304007 h 3717366"/>
              <a:gd name="connsiteX4" fmla="*/ 0 w 9152967"/>
              <a:gd name="connsiteY4" fmla="*/ 0 h 3717366"/>
              <a:gd name="connsiteX0" fmla="*/ 0 w 9159230"/>
              <a:gd name="connsiteY0" fmla="*/ 0 h 3479372"/>
              <a:gd name="connsiteX1" fmla="*/ 9152967 w 9159230"/>
              <a:gd name="connsiteY1" fmla="*/ 0 h 3479372"/>
              <a:gd name="connsiteX2" fmla="*/ 9159230 w 9159230"/>
              <a:gd name="connsiteY2" fmla="*/ 3479372 h 3479372"/>
              <a:gd name="connsiteX3" fmla="*/ 6263 w 9159230"/>
              <a:gd name="connsiteY3" fmla="*/ 3304007 h 3479372"/>
              <a:gd name="connsiteX4" fmla="*/ 0 w 9159230"/>
              <a:gd name="connsiteY4" fmla="*/ 0 h 3479372"/>
              <a:gd name="connsiteX0" fmla="*/ 0 w 9159230"/>
              <a:gd name="connsiteY0" fmla="*/ 0 h 3618562"/>
              <a:gd name="connsiteX1" fmla="*/ 9152967 w 9159230"/>
              <a:gd name="connsiteY1" fmla="*/ 0 h 3618562"/>
              <a:gd name="connsiteX2" fmla="*/ 9159230 w 9159230"/>
              <a:gd name="connsiteY2" fmla="*/ 3479372 h 3618562"/>
              <a:gd name="connsiteX3" fmla="*/ 6263 w 9159230"/>
              <a:gd name="connsiteY3" fmla="*/ 3304007 h 3618562"/>
              <a:gd name="connsiteX4" fmla="*/ 0 w 9159230"/>
              <a:gd name="connsiteY4" fmla="*/ 0 h 3618562"/>
              <a:gd name="connsiteX0" fmla="*/ 0 w 9159230"/>
              <a:gd name="connsiteY0" fmla="*/ 0 h 3706196"/>
              <a:gd name="connsiteX1" fmla="*/ 9152967 w 9159230"/>
              <a:gd name="connsiteY1" fmla="*/ 0 h 3706196"/>
              <a:gd name="connsiteX2" fmla="*/ 9159230 w 9159230"/>
              <a:gd name="connsiteY2" fmla="*/ 3479372 h 3706196"/>
              <a:gd name="connsiteX3" fmla="*/ 6263 w 9159230"/>
              <a:gd name="connsiteY3" fmla="*/ 3304007 h 3706196"/>
              <a:gd name="connsiteX4" fmla="*/ 0 w 9159230"/>
              <a:gd name="connsiteY4" fmla="*/ 0 h 3706196"/>
              <a:gd name="connsiteX0" fmla="*/ 0 w 9159230"/>
              <a:gd name="connsiteY0" fmla="*/ 0 h 3679648"/>
              <a:gd name="connsiteX1" fmla="*/ 9152967 w 9159230"/>
              <a:gd name="connsiteY1" fmla="*/ 0 h 3679648"/>
              <a:gd name="connsiteX2" fmla="*/ 9159230 w 9159230"/>
              <a:gd name="connsiteY2" fmla="*/ 3479372 h 3679648"/>
              <a:gd name="connsiteX3" fmla="*/ 6263 w 9159230"/>
              <a:gd name="connsiteY3" fmla="*/ 3304007 h 3679648"/>
              <a:gd name="connsiteX4" fmla="*/ 0 w 9159230"/>
              <a:gd name="connsiteY4" fmla="*/ 0 h 3679648"/>
              <a:gd name="connsiteX0" fmla="*/ 0 w 9159230"/>
              <a:gd name="connsiteY0" fmla="*/ 0 h 3689620"/>
              <a:gd name="connsiteX1" fmla="*/ 9152967 w 9159230"/>
              <a:gd name="connsiteY1" fmla="*/ 0 h 3689620"/>
              <a:gd name="connsiteX2" fmla="*/ 9159230 w 9159230"/>
              <a:gd name="connsiteY2" fmla="*/ 3479372 h 3689620"/>
              <a:gd name="connsiteX3" fmla="*/ 6263 w 9159230"/>
              <a:gd name="connsiteY3" fmla="*/ 3304007 h 3689620"/>
              <a:gd name="connsiteX4" fmla="*/ 0 w 9159230"/>
              <a:gd name="connsiteY4" fmla="*/ 0 h 3689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9230" h="3689620">
                <a:moveTo>
                  <a:pt x="0" y="0"/>
                </a:moveTo>
                <a:lnTo>
                  <a:pt x="9152967" y="0"/>
                </a:lnTo>
                <a:cubicBezTo>
                  <a:pt x="9155055" y="1159791"/>
                  <a:pt x="9157142" y="2319581"/>
                  <a:pt x="9159230" y="3479372"/>
                </a:cubicBezTo>
                <a:cubicBezTo>
                  <a:pt x="5951666" y="3790435"/>
                  <a:pt x="1410079" y="3775821"/>
                  <a:pt x="6263" y="3304007"/>
                </a:cubicBezTo>
                <a:cubicBezTo>
                  <a:pt x="4175" y="2202671"/>
                  <a:pt x="2088" y="1101336"/>
                  <a:pt x="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2D1D25-BB34-561D-0B3A-91D5415060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39" y="5988289"/>
            <a:ext cx="2013615" cy="60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012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page text only 2 columns (no 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0B2EE5-C458-B4BC-A4B7-1ADD169CB806}"/>
              </a:ext>
            </a:extLst>
          </p:cNvPr>
          <p:cNvSpPr/>
          <p:nvPr userDrawn="1"/>
        </p:nvSpPr>
        <p:spPr>
          <a:xfrm>
            <a:off x="-15537" y="-83819"/>
            <a:ext cx="9172063" cy="1894364"/>
          </a:xfrm>
          <a:custGeom>
            <a:avLst/>
            <a:gdLst>
              <a:gd name="connsiteX0" fmla="*/ 0 w 9294312"/>
              <a:gd name="connsiteY0" fmla="*/ 0 h 1521912"/>
              <a:gd name="connsiteX1" fmla="*/ 9294312 w 9294312"/>
              <a:gd name="connsiteY1" fmla="*/ 0 h 1521912"/>
              <a:gd name="connsiteX2" fmla="*/ 9294312 w 9294312"/>
              <a:gd name="connsiteY2" fmla="*/ 1521912 h 1521912"/>
              <a:gd name="connsiteX3" fmla="*/ 0 w 9294312"/>
              <a:gd name="connsiteY3" fmla="*/ 1521912 h 1521912"/>
              <a:gd name="connsiteX4" fmla="*/ 0 w 9294312"/>
              <a:gd name="connsiteY4" fmla="*/ 0 h 1521912"/>
              <a:gd name="connsiteX0" fmla="*/ 0 w 9294312"/>
              <a:gd name="connsiteY0" fmla="*/ 0 h 1766170"/>
              <a:gd name="connsiteX1" fmla="*/ 9294312 w 9294312"/>
              <a:gd name="connsiteY1" fmla="*/ 0 h 1766170"/>
              <a:gd name="connsiteX2" fmla="*/ 9294312 w 9294312"/>
              <a:gd name="connsiteY2" fmla="*/ 1521912 h 1766170"/>
              <a:gd name="connsiteX3" fmla="*/ 50104 w 9294312"/>
              <a:gd name="connsiteY3" fmla="*/ 1766170 h 1766170"/>
              <a:gd name="connsiteX4" fmla="*/ 0 w 9294312"/>
              <a:gd name="connsiteY4" fmla="*/ 0 h 1766170"/>
              <a:gd name="connsiteX0" fmla="*/ 0 w 9294312"/>
              <a:gd name="connsiteY0" fmla="*/ 0 h 1908657"/>
              <a:gd name="connsiteX1" fmla="*/ 9294312 w 9294312"/>
              <a:gd name="connsiteY1" fmla="*/ 0 h 1908657"/>
              <a:gd name="connsiteX2" fmla="*/ 9294312 w 9294312"/>
              <a:gd name="connsiteY2" fmla="*/ 1521912 h 1908657"/>
              <a:gd name="connsiteX3" fmla="*/ 50104 w 9294312"/>
              <a:gd name="connsiteY3" fmla="*/ 1766170 h 1908657"/>
              <a:gd name="connsiteX4" fmla="*/ 0 w 9294312"/>
              <a:gd name="connsiteY4" fmla="*/ 0 h 1908657"/>
              <a:gd name="connsiteX0" fmla="*/ 18789 w 9244208"/>
              <a:gd name="connsiteY0" fmla="*/ 338202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18789 w 9244208"/>
              <a:gd name="connsiteY4" fmla="*/ 338202 h 1908657"/>
              <a:gd name="connsiteX0" fmla="*/ 6263 w 9244208"/>
              <a:gd name="connsiteY0" fmla="*/ 93944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6263 w 9244208"/>
              <a:gd name="connsiteY4" fmla="*/ 93944 h 1908657"/>
              <a:gd name="connsiteX0" fmla="*/ 6263 w 9244208"/>
              <a:gd name="connsiteY0" fmla="*/ 12525 h 1827238"/>
              <a:gd name="connsiteX1" fmla="*/ 9144000 w 9244208"/>
              <a:gd name="connsiteY1" fmla="*/ 0 h 1827238"/>
              <a:gd name="connsiteX2" fmla="*/ 9244208 w 9244208"/>
              <a:gd name="connsiteY2" fmla="*/ 1440493 h 1827238"/>
              <a:gd name="connsiteX3" fmla="*/ 0 w 9244208"/>
              <a:gd name="connsiteY3" fmla="*/ 1684751 h 1827238"/>
              <a:gd name="connsiteX4" fmla="*/ 6263 w 9244208"/>
              <a:gd name="connsiteY4" fmla="*/ 12525 h 1827238"/>
              <a:gd name="connsiteX0" fmla="*/ 6263 w 9244208"/>
              <a:gd name="connsiteY0" fmla="*/ 0 h 1814713"/>
              <a:gd name="connsiteX1" fmla="*/ 9156526 w 9244208"/>
              <a:gd name="connsiteY1" fmla="*/ 1 h 1814713"/>
              <a:gd name="connsiteX2" fmla="*/ 9244208 w 9244208"/>
              <a:gd name="connsiteY2" fmla="*/ 1427968 h 1814713"/>
              <a:gd name="connsiteX3" fmla="*/ 0 w 9244208"/>
              <a:gd name="connsiteY3" fmla="*/ 1672226 h 1814713"/>
              <a:gd name="connsiteX4" fmla="*/ 6263 w 9244208"/>
              <a:gd name="connsiteY4" fmla="*/ 0 h 1814713"/>
              <a:gd name="connsiteX0" fmla="*/ 6263 w 9156526"/>
              <a:gd name="connsiteY0" fmla="*/ 0 h 1816807"/>
              <a:gd name="connsiteX1" fmla="*/ 9156526 w 9156526"/>
              <a:gd name="connsiteY1" fmla="*/ 1 h 1816807"/>
              <a:gd name="connsiteX2" fmla="*/ 9156526 w 9156526"/>
              <a:gd name="connsiteY2" fmla="*/ 1440494 h 1816807"/>
              <a:gd name="connsiteX3" fmla="*/ 0 w 9156526"/>
              <a:gd name="connsiteY3" fmla="*/ 1672226 h 1816807"/>
              <a:gd name="connsiteX4" fmla="*/ 6263 w 9156526"/>
              <a:gd name="connsiteY4" fmla="*/ 0 h 1816807"/>
              <a:gd name="connsiteX0" fmla="*/ 6263 w 9169052"/>
              <a:gd name="connsiteY0" fmla="*/ 0 h 1816807"/>
              <a:gd name="connsiteX1" fmla="*/ 9156526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  <a:gd name="connsiteX0" fmla="*/ 6263 w 9169052"/>
              <a:gd name="connsiteY0" fmla="*/ 0 h 1816807"/>
              <a:gd name="connsiteX1" fmla="*/ 9169052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052" h="1816807">
                <a:moveTo>
                  <a:pt x="6263" y="0"/>
                </a:moveTo>
                <a:lnTo>
                  <a:pt x="9169052" y="1"/>
                </a:lnTo>
                <a:lnTo>
                  <a:pt x="9169052" y="1440494"/>
                </a:lnTo>
                <a:cubicBezTo>
                  <a:pt x="6087649" y="1521913"/>
                  <a:pt x="3018773" y="2073059"/>
                  <a:pt x="0" y="1672226"/>
                </a:cubicBezTo>
                <a:cubicBezTo>
                  <a:pt x="2088" y="1114817"/>
                  <a:pt x="4175" y="557409"/>
                  <a:pt x="6263" y="0"/>
                </a:cubicBezTo>
                <a:close/>
              </a:path>
            </a:pathLst>
          </a:custGeom>
          <a:solidFill>
            <a:srgbClr val="003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6C7A0EF6-992D-9D58-3CA1-4B956D67F7DE}"/>
              </a:ext>
            </a:extLst>
          </p:cNvPr>
          <p:cNvSpPr/>
          <p:nvPr userDrawn="1"/>
        </p:nvSpPr>
        <p:spPr>
          <a:xfrm>
            <a:off x="-15537" y="1261015"/>
            <a:ext cx="9169470" cy="694684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5977 w 9186028"/>
              <a:gd name="connsiteY0" fmla="*/ 140114 h 504394"/>
              <a:gd name="connsiteX1" fmla="*/ 9183232 w 9186028"/>
              <a:gd name="connsiteY1" fmla="*/ 0 h 504394"/>
              <a:gd name="connsiteX2" fmla="*/ 9185835 w 9186028"/>
              <a:gd name="connsiteY2" fmla="*/ 430457 h 504394"/>
              <a:gd name="connsiteX3" fmla="*/ 0 w 9186028"/>
              <a:gd name="connsiteY3" fmla="*/ 326872 h 504394"/>
              <a:gd name="connsiteX4" fmla="*/ 5977 w 9186028"/>
              <a:gd name="connsiteY4" fmla="*/ 140114 h 504394"/>
              <a:gd name="connsiteX0" fmla="*/ 5977 w 9183232"/>
              <a:gd name="connsiteY0" fmla="*/ 140114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140114 h 395988"/>
              <a:gd name="connsiteX0" fmla="*/ 5977 w 9183232"/>
              <a:gd name="connsiteY0" fmla="*/ 99400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99400 h 395988"/>
              <a:gd name="connsiteX0" fmla="*/ 12262 w 9189517"/>
              <a:gd name="connsiteY0" fmla="*/ 99400 h 353428"/>
              <a:gd name="connsiteX1" fmla="*/ 9189517 w 9189517"/>
              <a:gd name="connsiteY1" fmla="*/ 0 h 353428"/>
              <a:gd name="connsiteX2" fmla="*/ 9185835 w 9189517"/>
              <a:gd name="connsiteY2" fmla="*/ 162419 h 353428"/>
              <a:gd name="connsiteX3" fmla="*/ 0 w 9189517"/>
              <a:gd name="connsiteY3" fmla="*/ 272586 h 353428"/>
              <a:gd name="connsiteX4" fmla="*/ 12262 w 9189517"/>
              <a:gd name="connsiteY4" fmla="*/ 99400 h 353428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98498"/>
              <a:gd name="connsiteY0" fmla="*/ 99400 h 367848"/>
              <a:gd name="connsiteX1" fmla="*/ 9189517 w 9198498"/>
              <a:gd name="connsiteY1" fmla="*/ 0 h 367848"/>
              <a:gd name="connsiteX2" fmla="*/ 9198406 w 9198498"/>
              <a:gd name="connsiteY2" fmla="*/ 165812 h 367848"/>
              <a:gd name="connsiteX3" fmla="*/ 0 w 9198498"/>
              <a:gd name="connsiteY3" fmla="*/ 272586 h 367848"/>
              <a:gd name="connsiteX4" fmla="*/ 12262 w 9198498"/>
              <a:gd name="connsiteY4" fmla="*/ 99400 h 367848"/>
              <a:gd name="connsiteX0" fmla="*/ 12262 w 9202088"/>
              <a:gd name="connsiteY0" fmla="*/ 102793 h 371241"/>
              <a:gd name="connsiteX1" fmla="*/ 9202088 w 9202088"/>
              <a:gd name="connsiteY1" fmla="*/ 0 h 371241"/>
              <a:gd name="connsiteX2" fmla="*/ 9198406 w 9202088"/>
              <a:gd name="connsiteY2" fmla="*/ 169205 h 371241"/>
              <a:gd name="connsiteX3" fmla="*/ 0 w 9202088"/>
              <a:gd name="connsiteY3" fmla="*/ 275979 h 371241"/>
              <a:gd name="connsiteX4" fmla="*/ 12262 w 9202088"/>
              <a:gd name="connsiteY4" fmla="*/ 102793 h 371241"/>
              <a:gd name="connsiteX0" fmla="*/ 0 w 9202397"/>
              <a:gd name="connsiteY0" fmla="*/ 106186 h 371241"/>
              <a:gd name="connsiteX1" fmla="*/ 9202397 w 9202397"/>
              <a:gd name="connsiteY1" fmla="*/ 0 h 371241"/>
              <a:gd name="connsiteX2" fmla="*/ 9198715 w 9202397"/>
              <a:gd name="connsiteY2" fmla="*/ 169205 h 371241"/>
              <a:gd name="connsiteX3" fmla="*/ 309 w 9202397"/>
              <a:gd name="connsiteY3" fmla="*/ 275979 h 371241"/>
              <a:gd name="connsiteX4" fmla="*/ 0 w 9202397"/>
              <a:gd name="connsiteY4" fmla="*/ 106186 h 371241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2397" h="376333">
                <a:moveTo>
                  <a:pt x="0" y="106186"/>
                </a:moveTo>
                <a:cubicBezTo>
                  <a:pt x="1875883" y="315636"/>
                  <a:pt x="6206009" y="150079"/>
                  <a:pt x="9202397" y="0"/>
                </a:cubicBezTo>
                <a:cubicBezTo>
                  <a:pt x="9201170" y="65449"/>
                  <a:pt x="9199942" y="103756"/>
                  <a:pt x="9198715" y="169205"/>
                </a:cubicBezTo>
                <a:cubicBezTo>
                  <a:pt x="4871750" y="305192"/>
                  <a:pt x="1254844" y="491365"/>
                  <a:pt x="6595" y="282765"/>
                </a:cubicBezTo>
                <a:lnTo>
                  <a:pt x="0" y="106186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6DC7F2-934F-83BB-3F2A-4D01B3BE8C53}"/>
              </a:ext>
            </a:extLst>
          </p:cNvPr>
          <p:cNvCxnSpPr/>
          <p:nvPr userDrawn="1"/>
        </p:nvCxnSpPr>
        <p:spPr>
          <a:xfrm>
            <a:off x="720247" y="2223370"/>
            <a:ext cx="0" cy="3901857"/>
          </a:xfrm>
          <a:prstGeom prst="line">
            <a:avLst/>
          </a:prstGeom>
          <a:ln>
            <a:solidFill>
              <a:srgbClr val="00B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B9096E5-2E96-3B22-183D-62C12A1810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3775" y="413971"/>
            <a:ext cx="7985344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marL="0" marR="0" lvl="0" indent="0" algn="l" defTabSz="914400" rtl="0" eaLnBrk="1" fontAlgn="b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fontAlgn="b"/>
            <a:endParaRPr lang="en-GB" baseline="0">
              <a:solidFill>
                <a:schemeClr val="bg1"/>
              </a:solidFill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4DFAF79-3A43-53CA-129B-AA2CA9FE09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132" y="2176356"/>
            <a:ext cx="3780868" cy="39488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0" indent="0">
              <a:buFont typeface="Arial" panose="020B0604020202020204" pitchFamily="34" charset="0"/>
              <a:buChar char="•"/>
              <a:defRPr sz="1200">
                <a:latin typeface="Lato" panose="020F0502020204030203" pitchFamily="34" charset="77"/>
              </a:defRPr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Use body text for running text in paragraphs, with line breaks between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7FC9438-D2BF-8F8B-7142-BF5EA5EEAA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18251" y="2176356"/>
            <a:ext cx="3780868" cy="394887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800"/>
              </a:spcBef>
              <a:buFontTx/>
              <a:buNone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171450" indent="-171450" algn="l">
              <a:buFont typeface="Arial" panose="020B0604020202020204" pitchFamily="34" charset="0"/>
              <a:buChar char="•"/>
              <a:defRPr sz="1200" b="0" i="0">
                <a:latin typeface="Lato" panose="020F0502020204030203" pitchFamily="34" charset="77"/>
              </a:defRPr>
            </a:lvl2pPr>
            <a:lvl3pPr indent="0" algn="l">
              <a:lnSpc>
                <a:spcPct val="100000"/>
              </a:lnSpc>
              <a:buFontTx/>
              <a:buNone/>
              <a:defRPr sz="1200" b="0" i="0">
                <a:latin typeface="Lato" panose="020F0502020204030203" pitchFamily="34" charset="77"/>
              </a:defRPr>
            </a:lvl3pPr>
            <a:lvl4pPr indent="0" algn="l">
              <a:lnSpc>
                <a:spcPct val="100000"/>
              </a:lnSpc>
              <a:buFontTx/>
              <a:buNone/>
              <a:defRPr sz="1200" b="0" i="0">
                <a:latin typeface="Lato" panose="020F0502020204030203" pitchFamily="34" charset="77"/>
              </a:defRPr>
            </a:lvl4pPr>
            <a:lvl5pPr>
              <a:buFontTx/>
              <a:buNone/>
              <a:defRPr/>
            </a:lvl5pPr>
          </a:lstStyle>
          <a:p>
            <a:pPr lvl="0"/>
            <a:r>
              <a:rPr lang="en-GB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Use body text for running text in paragraphs, with line breaks between</a:t>
            </a:r>
          </a:p>
        </p:txBody>
      </p:sp>
    </p:spTree>
    <p:extLst>
      <p:ext uri="{BB962C8B-B14F-4D97-AF65-F5344CB8AC3E}">
        <p14:creationId xmlns:p14="http://schemas.microsoft.com/office/powerpoint/2010/main" val="1948817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5736D83-1A94-8FAA-2222-499E17B708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-13848"/>
            <a:ext cx="4504076" cy="6882961"/>
          </a:xfrm>
          <a:custGeom>
            <a:avLst/>
            <a:gdLst>
              <a:gd name="connsiteX0" fmla="*/ 0 w 4572000"/>
              <a:gd name="connsiteY0" fmla="*/ 0 h 6882961"/>
              <a:gd name="connsiteX1" fmla="*/ 4572000 w 4572000"/>
              <a:gd name="connsiteY1" fmla="*/ 0 h 6882961"/>
              <a:gd name="connsiteX2" fmla="*/ 4572000 w 4572000"/>
              <a:gd name="connsiteY2" fmla="*/ 6882961 h 6882961"/>
              <a:gd name="connsiteX3" fmla="*/ 0 w 4572000"/>
              <a:gd name="connsiteY3" fmla="*/ 6882961 h 6882961"/>
              <a:gd name="connsiteX4" fmla="*/ 0 w 4572000"/>
              <a:gd name="connsiteY4" fmla="*/ 0 h 6882961"/>
              <a:gd name="connsiteX0" fmla="*/ 0 w 4572000"/>
              <a:gd name="connsiteY0" fmla="*/ 0 h 6882961"/>
              <a:gd name="connsiteX1" fmla="*/ 4283901 w 4572000"/>
              <a:gd name="connsiteY1" fmla="*/ 12526 h 6882961"/>
              <a:gd name="connsiteX2" fmla="*/ 4572000 w 4572000"/>
              <a:gd name="connsiteY2" fmla="*/ 6882961 h 6882961"/>
              <a:gd name="connsiteX3" fmla="*/ 0 w 4572000"/>
              <a:gd name="connsiteY3" fmla="*/ 6882961 h 6882961"/>
              <a:gd name="connsiteX4" fmla="*/ 0 w 4572000"/>
              <a:gd name="connsiteY4" fmla="*/ 0 h 6882961"/>
              <a:gd name="connsiteX0" fmla="*/ 0 w 4283901"/>
              <a:gd name="connsiteY0" fmla="*/ 0 h 6889224"/>
              <a:gd name="connsiteX1" fmla="*/ 4283901 w 4283901"/>
              <a:gd name="connsiteY1" fmla="*/ 12526 h 6889224"/>
              <a:gd name="connsiteX2" fmla="*/ 4133589 w 4283901"/>
              <a:gd name="connsiteY2" fmla="*/ 6889224 h 6889224"/>
              <a:gd name="connsiteX3" fmla="*/ 0 w 4283901"/>
              <a:gd name="connsiteY3" fmla="*/ 6882961 h 6889224"/>
              <a:gd name="connsiteX4" fmla="*/ 0 w 4283901"/>
              <a:gd name="connsiteY4" fmla="*/ 0 h 6889224"/>
              <a:gd name="connsiteX0" fmla="*/ 0 w 4429496"/>
              <a:gd name="connsiteY0" fmla="*/ 0 h 6889224"/>
              <a:gd name="connsiteX1" fmla="*/ 4283901 w 4429496"/>
              <a:gd name="connsiteY1" fmla="*/ 12526 h 6889224"/>
              <a:gd name="connsiteX2" fmla="*/ 4133589 w 4429496"/>
              <a:gd name="connsiteY2" fmla="*/ 6889224 h 6889224"/>
              <a:gd name="connsiteX3" fmla="*/ 0 w 4429496"/>
              <a:gd name="connsiteY3" fmla="*/ 6882961 h 6889224"/>
              <a:gd name="connsiteX4" fmla="*/ 0 w 4429496"/>
              <a:gd name="connsiteY4" fmla="*/ 0 h 6889224"/>
              <a:gd name="connsiteX0" fmla="*/ 0 w 4492859"/>
              <a:gd name="connsiteY0" fmla="*/ 0 h 6889224"/>
              <a:gd name="connsiteX1" fmla="*/ 4283901 w 4492859"/>
              <a:gd name="connsiteY1" fmla="*/ 12526 h 6889224"/>
              <a:gd name="connsiteX2" fmla="*/ 4133589 w 4492859"/>
              <a:gd name="connsiteY2" fmla="*/ 6889224 h 6889224"/>
              <a:gd name="connsiteX3" fmla="*/ 0 w 4492859"/>
              <a:gd name="connsiteY3" fmla="*/ 6882961 h 6889224"/>
              <a:gd name="connsiteX4" fmla="*/ 0 w 4492859"/>
              <a:gd name="connsiteY4" fmla="*/ 0 h 6889224"/>
              <a:gd name="connsiteX0" fmla="*/ 0 w 4501193"/>
              <a:gd name="connsiteY0" fmla="*/ 0 h 6889224"/>
              <a:gd name="connsiteX1" fmla="*/ 4302690 w 4501193"/>
              <a:gd name="connsiteY1" fmla="*/ 12526 h 6889224"/>
              <a:gd name="connsiteX2" fmla="*/ 4133589 w 4501193"/>
              <a:gd name="connsiteY2" fmla="*/ 6889224 h 6889224"/>
              <a:gd name="connsiteX3" fmla="*/ 0 w 4501193"/>
              <a:gd name="connsiteY3" fmla="*/ 6882961 h 6889224"/>
              <a:gd name="connsiteX4" fmla="*/ 0 w 4501193"/>
              <a:gd name="connsiteY4" fmla="*/ 0 h 6889224"/>
              <a:gd name="connsiteX0" fmla="*/ 0 w 4511648"/>
              <a:gd name="connsiteY0" fmla="*/ 0 h 6895487"/>
              <a:gd name="connsiteX1" fmla="*/ 4302690 w 4511648"/>
              <a:gd name="connsiteY1" fmla="*/ 12526 h 6895487"/>
              <a:gd name="connsiteX2" fmla="*/ 4152378 w 4511648"/>
              <a:gd name="connsiteY2" fmla="*/ 6895487 h 6895487"/>
              <a:gd name="connsiteX3" fmla="*/ 0 w 4511648"/>
              <a:gd name="connsiteY3" fmla="*/ 6882961 h 6895487"/>
              <a:gd name="connsiteX4" fmla="*/ 0 w 4511648"/>
              <a:gd name="connsiteY4" fmla="*/ 0 h 6895487"/>
              <a:gd name="connsiteX0" fmla="*/ 0 w 4504076"/>
              <a:gd name="connsiteY0" fmla="*/ 0 h 6895487"/>
              <a:gd name="connsiteX1" fmla="*/ 4302690 w 4504076"/>
              <a:gd name="connsiteY1" fmla="*/ 12526 h 6895487"/>
              <a:gd name="connsiteX2" fmla="*/ 4152378 w 4504076"/>
              <a:gd name="connsiteY2" fmla="*/ 6895487 h 6895487"/>
              <a:gd name="connsiteX3" fmla="*/ 0 w 4504076"/>
              <a:gd name="connsiteY3" fmla="*/ 6882961 h 6895487"/>
              <a:gd name="connsiteX4" fmla="*/ 0 w 4504076"/>
              <a:gd name="connsiteY4" fmla="*/ 0 h 6895487"/>
              <a:gd name="connsiteX0" fmla="*/ 0 w 4504076"/>
              <a:gd name="connsiteY0" fmla="*/ 0 h 6882961"/>
              <a:gd name="connsiteX1" fmla="*/ 4302690 w 4504076"/>
              <a:gd name="connsiteY1" fmla="*/ 12526 h 6882961"/>
              <a:gd name="connsiteX2" fmla="*/ 4152378 w 4504076"/>
              <a:gd name="connsiteY2" fmla="*/ 6882961 h 6882961"/>
              <a:gd name="connsiteX3" fmla="*/ 0 w 4504076"/>
              <a:gd name="connsiteY3" fmla="*/ 6882961 h 6882961"/>
              <a:gd name="connsiteX4" fmla="*/ 0 w 4504076"/>
              <a:gd name="connsiteY4" fmla="*/ 0 h 688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4076" h="6882961">
                <a:moveTo>
                  <a:pt x="0" y="0"/>
                </a:moveTo>
                <a:lnTo>
                  <a:pt x="4302690" y="12526"/>
                </a:lnTo>
                <a:cubicBezTo>
                  <a:pt x="4459266" y="1709773"/>
                  <a:pt x="4728575" y="4766092"/>
                  <a:pt x="4152378" y="6882961"/>
                </a:cubicBezTo>
                <a:lnTo>
                  <a:pt x="0" y="6882961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842AF9-D102-42DB-F583-6B1BBC7E5D38}"/>
              </a:ext>
            </a:extLst>
          </p:cNvPr>
          <p:cNvSpPr/>
          <p:nvPr/>
        </p:nvSpPr>
        <p:spPr>
          <a:xfrm>
            <a:off x="4609577" y="-13849"/>
            <a:ext cx="4540685" cy="3973632"/>
          </a:xfrm>
          <a:custGeom>
            <a:avLst/>
            <a:gdLst>
              <a:gd name="connsiteX0" fmla="*/ 0 w 4521896"/>
              <a:gd name="connsiteY0" fmla="*/ 0 h 3965568"/>
              <a:gd name="connsiteX1" fmla="*/ 4521896 w 4521896"/>
              <a:gd name="connsiteY1" fmla="*/ 0 h 3965568"/>
              <a:gd name="connsiteX2" fmla="*/ 4521896 w 4521896"/>
              <a:gd name="connsiteY2" fmla="*/ 3965568 h 3965568"/>
              <a:gd name="connsiteX3" fmla="*/ 0 w 4521896"/>
              <a:gd name="connsiteY3" fmla="*/ 3965568 h 3965568"/>
              <a:gd name="connsiteX4" fmla="*/ 0 w 4521896"/>
              <a:gd name="connsiteY4" fmla="*/ 0 h 3965568"/>
              <a:gd name="connsiteX0" fmla="*/ 0 w 4521896"/>
              <a:gd name="connsiteY0" fmla="*/ 0 h 3965568"/>
              <a:gd name="connsiteX1" fmla="*/ 4521896 w 4521896"/>
              <a:gd name="connsiteY1" fmla="*/ 0 h 3965568"/>
              <a:gd name="connsiteX2" fmla="*/ 4503107 w 4521896"/>
              <a:gd name="connsiteY2" fmla="*/ 3765151 h 3965568"/>
              <a:gd name="connsiteX3" fmla="*/ 0 w 4521896"/>
              <a:gd name="connsiteY3" fmla="*/ 3965568 h 3965568"/>
              <a:gd name="connsiteX4" fmla="*/ 0 w 4521896"/>
              <a:gd name="connsiteY4" fmla="*/ 0 h 3965568"/>
              <a:gd name="connsiteX0" fmla="*/ 0 w 4546948"/>
              <a:gd name="connsiteY0" fmla="*/ 0 h 3965568"/>
              <a:gd name="connsiteX1" fmla="*/ 4521896 w 4546948"/>
              <a:gd name="connsiteY1" fmla="*/ 0 h 3965568"/>
              <a:gd name="connsiteX2" fmla="*/ 4546948 w 4546948"/>
              <a:gd name="connsiteY2" fmla="*/ 3840307 h 3965568"/>
              <a:gd name="connsiteX3" fmla="*/ 0 w 4546948"/>
              <a:gd name="connsiteY3" fmla="*/ 3965568 h 3965568"/>
              <a:gd name="connsiteX4" fmla="*/ 0 w 4546948"/>
              <a:gd name="connsiteY4" fmla="*/ 0 h 3965568"/>
              <a:gd name="connsiteX0" fmla="*/ 0 w 4546948"/>
              <a:gd name="connsiteY0" fmla="*/ 0 h 3965568"/>
              <a:gd name="connsiteX1" fmla="*/ 4521896 w 4546948"/>
              <a:gd name="connsiteY1" fmla="*/ 0 h 3965568"/>
              <a:gd name="connsiteX2" fmla="*/ 4546948 w 4546948"/>
              <a:gd name="connsiteY2" fmla="*/ 3840307 h 3965568"/>
              <a:gd name="connsiteX3" fmla="*/ 0 w 4546948"/>
              <a:gd name="connsiteY3" fmla="*/ 3965568 h 3965568"/>
              <a:gd name="connsiteX4" fmla="*/ 0 w 4546948"/>
              <a:gd name="connsiteY4" fmla="*/ 0 h 3965568"/>
              <a:gd name="connsiteX0" fmla="*/ 0 w 4546948"/>
              <a:gd name="connsiteY0" fmla="*/ 0 h 3967038"/>
              <a:gd name="connsiteX1" fmla="*/ 4521896 w 4546948"/>
              <a:gd name="connsiteY1" fmla="*/ 0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46948"/>
              <a:gd name="connsiteY0" fmla="*/ 0 h 3967038"/>
              <a:gd name="connsiteX1" fmla="*/ 4528159 w 4546948"/>
              <a:gd name="connsiteY1" fmla="*/ 12526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46948"/>
              <a:gd name="connsiteY0" fmla="*/ 0 h 3967038"/>
              <a:gd name="connsiteX1" fmla="*/ 4515702 w 4546948"/>
              <a:gd name="connsiteY1" fmla="*/ 6274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15805"/>
              <a:gd name="connsiteY0" fmla="*/ 0 h 3967126"/>
              <a:gd name="connsiteX1" fmla="*/ 4515702 w 4515805"/>
              <a:gd name="connsiteY1" fmla="*/ 6274 h 3967126"/>
              <a:gd name="connsiteX2" fmla="*/ 4515805 w 4515805"/>
              <a:gd name="connsiteY2" fmla="*/ 3846560 h 3967126"/>
              <a:gd name="connsiteX3" fmla="*/ 0 w 4515805"/>
              <a:gd name="connsiteY3" fmla="*/ 3965568 h 3967126"/>
              <a:gd name="connsiteX4" fmla="*/ 0 w 4515805"/>
              <a:gd name="connsiteY4" fmla="*/ 0 h 396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5805" h="3967126">
                <a:moveTo>
                  <a:pt x="0" y="0"/>
                </a:moveTo>
                <a:lnTo>
                  <a:pt x="4515702" y="6274"/>
                </a:lnTo>
                <a:cubicBezTo>
                  <a:pt x="4515736" y="1286369"/>
                  <a:pt x="4515771" y="2566465"/>
                  <a:pt x="4515805" y="3846560"/>
                </a:cubicBezTo>
                <a:cubicBezTo>
                  <a:pt x="3000156" y="3888314"/>
                  <a:pt x="1991638" y="3980181"/>
                  <a:pt x="0" y="3965568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60A3F667-D4CA-B2CE-35BC-4CBA95992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16324" y="567400"/>
            <a:ext cx="4114943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32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>
                <a:solidFill>
                  <a:schemeClr val="bg1"/>
                </a:solidFill>
              </a:rPr>
              <a:t>Click to edit two line Master headline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DE98918-048B-6CB6-0181-CA3A2F2E2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16324" y="1731959"/>
            <a:ext cx="3954300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>
                <a:solidFill>
                  <a:schemeClr val="bg1"/>
                </a:solidFill>
              </a:rPr>
              <a:t>Click to edit two line subhead to add further information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AA344DE-C57A-A876-59CF-4B077B0203CC}"/>
              </a:ext>
            </a:extLst>
          </p:cNvPr>
          <p:cNvSpPr/>
          <p:nvPr/>
        </p:nvSpPr>
        <p:spPr>
          <a:xfrm rot="16200000">
            <a:off x="1050790" y="3053927"/>
            <a:ext cx="6882961" cy="747897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33614 w 9217154"/>
              <a:gd name="connsiteY0" fmla="*/ 0 h 364280"/>
              <a:gd name="connsiteX1" fmla="*/ 9217154 w 9217154"/>
              <a:gd name="connsiteY1" fmla="*/ 93995 h 364280"/>
              <a:gd name="connsiteX2" fmla="*/ 9213472 w 9217154"/>
              <a:gd name="connsiteY2" fmla="*/ 290343 h 364280"/>
              <a:gd name="connsiteX3" fmla="*/ 0 w 9217154"/>
              <a:gd name="connsiteY3" fmla="*/ 186758 h 364280"/>
              <a:gd name="connsiteX4" fmla="*/ 33614 w 9217154"/>
              <a:gd name="connsiteY4" fmla="*/ 0 h 364280"/>
              <a:gd name="connsiteX0" fmla="*/ 0 w 9220391"/>
              <a:gd name="connsiteY0" fmla="*/ 0 h 364280"/>
              <a:gd name="connsiteX1" fmla="*/ 9220391 w 9220391"/>
              <a:gd name="connsiteY1" fmla="*/ 93995 h 364280"/>
              <a:gd name="connsiteX2" fmla="*/ 9216709 w 9220391"/>
              <a:gd name="connsiteY2" fmla="*/ 290343 h 364280"/>
              <a:gd name="connsiteX3" fmla="*/ 3237 w 9220391"/>
              <a:gd name="connsiteY3" fmla="*/ 186758 h 364280"/>
              <a:gd name="connsiteX4" fmla="*/ 0 w 9220391"/>
              <a:gd name="connsiteY4" fmla="*/ 0 h 364280"/>
              <a:gd name="connsiteX0" fmla="*/ 15189 w 9235580"/>
              <a:gd name="connsiteY0" fmla="*/ 0 h 391869"/>
              <a:gd name="connsiteX1" fmla="*/ 9235580 w 9235580"/>
              <a:gd name="connsiteY1" fmla="*/ 93995 h 391869"/>
              <a:gd name="connsiteX2" fmla="*/ 9231898 w 9235580"/>
              <a:gd name="connsiteY2" fmla="*/ 290343 h 391869"/>
              <a:gd name="connsiteX3" fmla="*/ 0 w 9235580"/>
              <a:gd name="connsiteY3" fmla="*/ 257525 h 391869"/>
              <a:gd name="connsiteX4" fmla="*/ 15189 w 9235580"/>
              <a:gd name="connsiteY4" fmla="*/ 0 h 391869"/>
              <a:gd name="connsiteX0" fmla="*/ 24402 w 9235580"/>
              <a:gd name="connsiteY0" fmla="*/ 0 h 388144"/>
              <a:gd name="connsiteX1" fmla="*/ 9235580 w 9235580"/>
              <a:gd name="connsiteY1" fmla="*/ 90270 h 388144"/>
              <a:gd name="connsiteX2" fmla="*/ 9231898 w 9235580"/>
              <a:gd name="connsiteY2" fmla="*/ 286618 h 388144"/>
              <a:gd name="connsiteX3" fmla="*/ 0 w 9235580"/>
              <a:gd name="connsiteY3" fmla="*/ 253800 h 388144"/>
              <a:gd name="connsiteX4" fmla="*/ 24402 w 9235580"/>
              <a:gd name="connsiteY4" fmla="*/ 0 h 388144"/>
              <a:gd name="connsiteX0" fmla="*/ 0 w 9211178"/>
              <a:gd name="connsiteY0" fmla="*/ 0 h 389918"/>
              <a:gd name="connsiteX1" fmla="*/ 9211178 w 9211178"/>
              <a:gd name="connsiteY1" fmla="*/ 90270 h 389918"/>
              <a:gd name="connsiteX2" fmla="*/ 9207496 w 9211178"/>
              <a:gd name="connsiteY2" fmla="*/ 286618 h 389918"/>
              <a:gd name="connsiteX3" fmla="*/ 12447 w 9211178"/>
              <a:gd name="connsiteY3" fmla="*/ 257526 h 389918"/>
              <a:gd name="connsiteX4" fmla="*/ 0 w 9211178"/>
              <a:gd name="connsiteY4" fmla="*/ 0 h 389918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402252"/>
              <a:gd name="connsiteX1" fmla="*/ 9204731 w 9204731"/>
              <a:gd name="connsiteY1" fmla="*/ 92877 h 402252"/>
              <a:gd name="connsiteX2" fmla="*/ 9201049 w 9204731"/>
              <a:gd name="connsiteY2" fmla="*/ 289225 h 402252"/>
              <a:gd name="connsiteX3" fmla="*/ 6000 w 9204731"/>
              <a:gd name="connsiteY3" fmla="*/ 260133 h 402252"/>
              <a:gd name="connsiteX4" fmla="*/ 0 w 9204731"/>
              <a:gd name="connsiteY4" fmla="*/ 0 h 402252"/>
              <a:gd name="connsiteX0" fmla="*/ 0 w 9204731"/>
              <a:gd name="connsiteY0" fmla="*/ 0 h 406622"/>
              <a:gd name="connsiteX1" fmla="*/ 9204731 w 9204731"/>
              <a:gd name="connsiteY1" fmla="*/ 92877 h 406622"/>
              <a:gd name="connsiteX2" fmla="*/ 9201049 w 9204731"/>
              <a:gd name="connsiteY2" fmla="*/ 289225 h 406622"/>
              <a:gd name="connsiteX3" fmla="*/ 6000 w 9204731"/>
              <a:gd name="connsiteY3" fmla="*/ 260133 h 406622"/>
              <a:gd name="connsiteX4" fmla="*/ 0 w 9204731"/>
              <a:gd name="connsiteY4" fmla="*/ 0 h 406622"/>
              <a:gd name="connsiteX0" fmla="*/ 0 w 9222851"/>
              <a:gd name="connsiteY0" fmla="*/ 0 h 405160"/>
              <a:gd name="connsiteX1" fmla="*/ 9204731 w 9222851"/>
              <a:gd name="connsiteY1" fmla="*/ 92877 h 405160"/>
              <a:gd name="connsiteX2" fmla="*/ 9222799 w 9222851"/>
              <a:gd name="connsiteY2" fmla="*/ 286294 h 405160"/>
              <a:gd name="connsiteX3" fmla="*/ 6000 w 9222851"/>
              <a:gd name="connsiteY3" fmla="*/ 260133 h 405160"/>
              <a:gd name="connsiteX4" fmla="*/ 0 w 9222851"/>
              <a:gd name="connsiteY4" fmla="*/ 0 h 405160"/>
              <a:gd name="connsiteX0" fmla="*/ 0 w 9222964"/>
              <a:gd name="connsiteY0" fmla="*/ 0 h 405160"/>
              <a:gd name="connsiteX1" fmla="*/ 9219232 w 9222964"/>
              <a:gd name="connsiteY1" fmla="*/ 87015 h 405160"/>
              <a:gd name="connsiteX2" fmla="*/ 9222799 w 9222964"/>
              <a:gd name="connsiteY2" fmla="*/ 286294 h 405160"/>
              <a:gd name="connsiteX3" fmla="*/ 6000 w 9222964"/>
              <a:gd name="connsiteY3" fmla="*/ 260133 h 405160"/>
              <a:gd name="connsiteX4" fmla="*/ 0 w 9222964"/>
              <a:gd name="connsiteY4" fmla="*/ 0 h 40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2964" h="405160">
                <a:moveTo>
                  <a:pt x="0" y="0"/>
                </a:moveTo>
                <a:cubicBezTo>
                  <a:pt x="1417368" y="213129"/>
                  <a:pt x="5173163" y="271024"/>
                  <a:pt x="9219232" y="87015"/>
                </a:cubicBezTo>
                <a:cubicBezTo>
                  <a:pt x="9218005" y="152464"/>
                  <a:pt x="9224026" y="220845"/>
                  <a:pt x="9222799" y="286294"/>
                </a:cubicBezTo>
                <a:cubicBezTo>
                  <a:pt x="5084337" y="434007"/>
                  <a:pt x="3468633" y="464268"/>
                  <a:pt x="6000" y="26013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2B2C67-A374-B888-C186-E2E4E8897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39" y="5988289"/>
            <a:ext cx="2013615" cy="60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831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CEE476F2-61EB-CEB1-73B4-2DA78C1C4B93}"/>
              </a:ext>
            </a:extLst>
          </p:cNvPr>
          <p:cNvSpPr/>
          <p:nvPr/>
        </p:nvSpPr>
        <p:spPr>
          <a:xfrm>
            <a:off x="4609577" y="-7586"/>
            <a:ext cx="4540685" cy="3973632"/>
          </a:xfrm>
          <a:custGeom>
            <a:avLst/>
            <a:gdLst>
              <a:gd name="connsiteX0" fmla="*/ 0 w 4521896"/>
              <a:gd name="connsiteY0" fmla="*/ 0 h 3965568"/>
              <a:gd name="connsiteX1" fmla="*/ 4521896 w 4521896"/>
              <a:gd name="connsiteY1" fmla="*/ 0 h 3965568"/>
              <a:gd name="connsiteX2" fmla="*/ 4521896 w 4521896"/>
              <a:gd name="connsiteY2" fmla="*/ 3965568 h 3965568"/>
              <a:gd name="connsiteX3" fmla="*/ 0 w 4521896"/>
              <a:gd name="connsiteY3" fmla="*/ 3965568 h 3965568"/>
              <a:gd name="connsiteX4" fmla="*/ 0 w 4521896"/>
              <a:gd name="connsiteY4" fmla="*/ 0 h 3965568"/>
              <a:gd name="connsiteX0" fmla="*/ 0 w 4521896"/>
              <a:gd name="connsiteY0" fmla="*/ 0 h 3965568"/>
              <a:gd name="connsiteX1" fmla="*/ 4521896 w 4521896"/>
              <a:gd name="connsiteY1" fmla="*/ 0 h 3965568"/>
              <a:gd name="connsiteX2" fmla="*/ 4503107 w 4521896"/>
              <a:gd name="connsiteY2" fmla="*/ 3765151 h 3965568"/>
              <a:gd name="connsiteX3" fmla="*/ 0 w 4521896"/>
              <a:gd name="connsiteY3" fmla="*/ 3965568 h 3965568"/>
              <a:gd name="connsiteX4" fmla="*/ 0 w 4521896"/>
              <a:gd name="connsiteY4" fmla="*/ 0 h 3965568"/>
              <a:gd name="connsiteX0" fmla="*/ 0 w 4546948"/>
              <a:gd name="connsiteY0" fmla="*/ 0 h 3965568"/>
              <a:gd name="connsiteX1" fmla="*/ 4521896 w 4546948"/>
              <a:gd name="connsiteY1" fmla="*/ 0 h 3965568"/>
              <a:gd name="connsiteX2" fmla="*/ 4546948 w 4546948"/>
              <a:gd name="connsiteY2" fmla="*/ 3840307 h 3965568"/>
              <a:gd name="connsiteX3" fmla="*/ 0 w 4546948"/>
              <a:gd name="connsiteY3" fmla="*/ 3965568 h 3965568"/>
              <a:gd name="connsiteX4" fmla="*/ 0 w 4546948"/>
              <a:gd name="connsiteY4" fmla="*/ 0 h 3965568"/>
              <a:gd name="connsiteX0" fmla="*/ 0 w 4546948"/>
              <a:gd name="connsiteY0" fmla="*/ 0 h 3965568"/>
              <a:gd name="connsiteX1" fmla="*/ 4521896 w 4546948"/>
              <a:gd name="connsiteY1" fmla="*/ 0 h 3965568"/>
              <a:gd name="connsiteX2" fmla="*/ 4546948 w 4546948"/>
              <a:gd name="connsiteY2" fmla="*/ 3840307 h 3965568"/>
              <a:gd name="connsiteX3" fmla="*/ 0 w 4546948"/>
              <a:gd name="connsiteY3" fmla="*/ 3965568 h 3965568"/>
              <a:gd name="connsiteX4" fmla="*/ 0 w 4546948"/>
              <a:gd name="connsiteY4" fmla="*/ 0 h 3965568"/>
              <a:gd name="connsiteX0" fmla="*/ 0 w 4546948"/>
              <a:gd name="connsiteY0" fmla="*/ 0 h 3967038"/>
              <a:gd name="connsiteX1" fmla="*/ 4521896 w 4546948"/>
              <a:gd name="connsiteY1" fmla="*/ 0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46948"/>
              <a:gd name="connsiteY0" fmla="*/ 0 h 3967038"/>
              <a:gd name="connsiteX1" fmla="*/ 4528159 w 4546948"/>
              <a:gd name="connsiteY1" fmla="*/ 12526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46948"/>
              <a:gd name="connsiteY0" fmla="*/ 0 h 3967038"/>
              <a:gd name="connsiteX1" fmla="*/ 4515702 w 4546948"/>
              <a:gd name="connsiteY1" fmla="*/ 6274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15805"/>
              <a:gd name="connsiteY0" fmla="*/ 0 h 3967126"/>
              <a:gd name="connsiteX1" fmla="*/ 4515702 w 4515805"/>
              <a:gd name="connsiteY1" fmla="*/ 6274 h 3967126"/>
              <a:gd name="connsiteX2" fmla="*/ 4515805 w 4515805"/>
              <a:gd name="connsiteY2" fmla="*/ 3846560 h 3967126"/>
              <a:gd name="connsiteX3" fmla="*/ 0 w 4515805"/>
              <a:gd name="connsiteY3" fmla="*/ 3965568 h 3967126"/>
              <a:gd name="connsiteX4" fmla="*/ 0 w 4515805"/>
              <a:gd name="connsiteY4" fmla="*/ 0 h 396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5805" h="3967126">
                <a:moveTo>
                  <a:pt x="0" y="0"/>
                </a:moveTo>
                <a:lnTo>
                  <a:pt x="4515702" y="6274"/>
                </a:lnTo>
                <a:cubicBezTo>
                  <a:pt x="4515736" y="1286369"/>
                  <a:pt x="4515771" y="2566465"/>
                  <a:pt x="4515805" y="3846560"/>
                </a:cubicBezTo>
                <a:cubicBezTo>
                  <a:pt x="3000156" y="3888314"/>
                  <a:pt x="1991638" y="3980181"/>
                  <a:pt x="0" y="3965568"/>
                </a:cubicBezTo>
                <a:lnTo>
                  <a:pt x="0" y="0"/>
                </a:lnTo>
                <a:close/>
              </a:path>
            </a:pathLst>
          </a:custGeom>
          <a:solidFill>
            <a:srgbClr val="0AB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AA344DE-C57A-A876-59CF-4B077B0203CC}"/>
              </a:ext>
            </a:extLst>
          </p:cNvPr>
          <p:cNvSpPr/>
          <p:nvPr/>
        </p:nvSpPr>
        <p:spPr>
          <a:xfrm rot="16200000">
            <a:off x="1050790" y="3053927"/>
            <a:ext cx="6882961" cy="747897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33614 w 9217154"/>
              <a:gd name="connsiteY0" fmla="*/ 0 h 364280"/>
              <a:gd name="connsiteX1" fmla="*/ 9217154 w 9217154"/>
              <a:gd name="connsiteY1" fmla="*/ 93995 h 364280"/>
              <a:gd name="connsiteX2" fmla="*/ 9213472 w 9217154"/>
              <a:gd name="connsiteY2" fmla="*/ 290343 h 364280"/>
              <a:gd name="connsiteX3" fmla="*/ 0 w 9217154"/>
              <a:gd name="connsiteY3" fmla="*/ 186758 h 364280"/>
              <a:gd name="connsiteX4" fmla="*/ 33614 w 9217154"/>
              <a:gd name="connsiteY4" fmla="*/ 0 h 364280"/>
              <a:gd name="connsiteX0" fmla="*/ 0 w 9220391"/>
              <a:gd name="connsiteY0" fmla="*/ 0 h 364280"/>
              <a:gd name="connsiteX1" fmla="*/ 9220391 w 9220391"/>
              <a:gd name="connsiteY1" fmla="*/ 93995 h 364280"/>
              <a:gd name="connsiteX2" fmla="*/ 9216709 w 9220391"/>
              <a:gd name="connsiteY2" fmla="*/ 290343 h 364280"/>
              <a:gd name="connsiteX3" fmla="*/ 3237 w 9220391"/>
              <a:gd name="connsiteY3" fmla="*/ 186758 h 364280"/>
              <a:gd name="connsiteX4" fmla="*/ 0 w 9220391"/>
              <a:gd name="connsiteY4" fmla="*/ 0 h 364280"/>
              <a:gd name="connsiteX0" fmla="*/ 15189 w 9235580"/>
              <a:gd name="connsiteY0" fmla="*/ 0 h 391869"/>
              <a:gd name="connsiteX1" fmla="*/ 9235580 w 9235580"/>
              <a:gd name="connsiteY1" fmla="*/ 93995 h 391869"/>
              <a:gd name="connsiteX2" fmla="*/ 9231898 w 9235580"/>
              <a:gd name="connsiteY2" fmla="*/ 290343 h 391869"/>
              <a:gd name="connsiteX3" fmla="*/ 0 w 9235580"/>
              <a:gd name="connsiteY3" fmla="*/ 257525 h 391869"/>
              <a:gd name="connsiteX4" fmla="*/ 15189 w 9235580"/>
              <a:gd name="connsiteY4" fmla="*/ 0 h 391869"/>
              <a:gd name="connsiteX0" fmla="*/ 24402 w 9235580"/>
              <a:gd name="connsiteY0" fmla="*/ 0 h 388144"/>
              <a:gd name="connsiteX1" fmla="*/ 9235580 w 9235580"/>
              <a:gd name="connsiteY1" fmla="*/ 90270 h 388144"/>
              <a:gd name="connsiteX2" fmla="*/ 9231898 w 9235580"/>
              <a:gd name="connsiteY2" fmla="*/ 286618 h 388144"/>
              <a:gd name="connsiteX3" fmla="*/ 0 w 9235580"/>
              <a:gd name="connsiteY3" fmla="*/ 253800 h 388144"/>
              <a:gd name="connsiteX4" fmla="*/ 24402 w 9235580"/>
              <a:gd name="connsiteY4" fmla="*/ 0 h 388144"/>
              <a:gd name="connsiteX0" fmla="*/ 0 w 9211178"/>
              <a:gd name="connsiteY0" fmla="*/ 0 h 389918"/>
              <a:gd name="connsiteX1" fmla="*/ 9211178 w 9211178"/>
              <a:gd name="connsiteY1" fmla="*/ 90270 h 389918"/>
              <a:gd name="connsiteX2" fmla="*/ 9207496 w 9211178"/>
              <a:gd name="connsiteY2" fmla="*/ 286618 h 389918"/>
              <a:gd name="connsiteX3" fmla="*/ 12447 w 9211178"/>
              <a:gd name="connsiteY3" fmla="*/ 257526 h 389918"/>
              <a:gd name="connsiteX4" fmla="*/ 0 w 9211178"/>
              <a:gd name="connsiteY4" fmla="*/ 0 h 389918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402252"/>
              <a:gd name="connsiteX1" fmla="*/ 9204731 w 9204731"/>
              <a:gd name="connsiteY1" fmla="*/ 92877 h 402252"/>
              <a:gd name="connsiteX2" fmla="*/ 9201049 w 9204731"/>
              <a:gd name="connsiteY2" fmla="*/ 289225 h 402252"/>
              <a:gd name="connsiteX3" fmla="*/ 6000 w 9204731"/>
              <a:gd name="connsiteY3" fmla="*/ 260133 h 402252"/>
              <a:gd name="connsiteX4" fmla="*/ 0 w 9204731"/>
              <a:gd name="connsiteY4" fmla="*/ 0 h 402252"/>
              <a:gd name="connsiteX0" fmla="*/ 0 w 9204731"/>
              <a:gd name="connsiteY0" fmla="*/ 0 h 406622"/>
              <a:gd name="connsiteX1" fmla="*/ 9204731 w 9204731"/>
              <a:gd name="connsiteY1" fmla="*/ 92877 h 406622"/>
              <a:gd name="connsiteX2" fmla="*/ 9201049 w 9204731"/>
              <a:gd name="connsiteY2" fmla="*/ 289225 h 406622"/>
              <a:gd name="connsiteX3" fmla="*/ 6000 w 9204731"/>
              <a:gd name="connsiteY3" fmla="*/ 260133 h 406622"/>
              <a:gd name="connsiteX4" fmla="*/ 0 w 9204731"/>
              <a:gd name="connsiteY4" fmla="*/ 0 h 406622"/>
              <a:gd name="connsiteX0" fmla="*/ 0 w 9222851"/>
              <a:gd name="connsiteY0" fmla="*/ 0 h 405160"/>
              <a:gd name="connsiteX1" fmla="*/ 9204731 w 9222851"/>
              <a:gd name="connsiteY1" fmla="*/ 92877 h 405160"/>
              <a:gd name="connsiteX2" fmla="*/ 9222799 w 9222851"/>
              <a:gd name="connsiteY2" fmla="*/ 286294 h 405160"/>
              <a:gd name="connsiteX3" fmla="*/ 6000 w 9222851"/>
              <a:gd name="connsiteY3" fmla="*/ 260133 h 405160"/>
              <a:gd name="connsiteX4" fmla="*/ 0 w 9222851"/>
              <a:gd name="connsiteY4" fmla="*/ 0 h 405160"/>
              <a:gd name="connsiteX0" fmla="*/ 0 w 9222964"/>
              <a:gd name="connsiteY0" fmla="*/ 0 h 405160"/>
              <a:gd name="connsiteX1" fmla="*/ 9219232 w 9222964"/>
              <a:gd name="connsiteY1" fmla="*/ 87015 h 405160"/>
              <a:gd name="connsiteX2" fmla="*/ 9222799 w 9222964"/>
              <a:gd name="connsiteY2" fmla="*/ 286294 h 405160"/>
              <a:gd name="connsiteX3" fmla="*/ 6000 w 9222964"/>
              <a:gd name="connsiteY3" fmla="*/ 260133 h 405160"/>
              <a:gd name="connsiteX4" fmla="*/ 0 w 9222964"/>
              <a:gd name="connsiteY4" fmla="*/ 0 h 40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2964" h="405160">
                <a:moveTo>
                  <a:pt x="0" y="0"/>
                </a:moveTo>
                <a:cubicBezTo>
                  <a:pt x="1417368" y="213129"/>
                  <a:pt x="5173163" y="271024"/>
                  <a:pt x="9219232" y="87015"/>
                </a:cubicBezTo>
                <a:cubicBezTo>
                  <a:pt x="9218005" y="152464"/>
                  <a:pt x="9224026" y="220845"/>
                  <a:pt x="9222799" y="286294"/>
                </a:cubicBezTo>
                <a:cubicBezTo>
                  <a:pt x="5084337" y="434007"/>
                  <a:pt x="3468633" y="464268"/>
                  <a:pt x="6000" y="26013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60A3F667-D4CA-B2CE-35BC-4CBA95992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16324" y="567400"/>
            <a:ext cx="4114943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32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>
                <a:solidFill>
                  <a:schemeClr val="bg1"/>
                </a:solidFill>
              </a:rPr>
              <a:t>Click to edit two line Master headline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DE98918-048B-6CB6-0181-CA3A2F2E2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16324" y="1731959"/>
            <a:ext cx="3954300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>
                <a:solidFill>
                  <a:schemeClr val="bg1"/>
                </a:solidFill>
              </a:rPr>
              <a:t>Click to edit two line subhead to add further information</a:t>
            </a:r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C0AC9018-4835-A2B6-8E88-30138233CF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-13848"/>
            <a:ext cx="4504076" cy="6882961"/>
          </a:xfrm>
          <a:custGeom>
            <a:avLst/>
            <a:gdLst>
              <a:gd name="connsiteX0" fmla="*/ 0 w 4572000"/>
              <a:gd name="connsiteY0" fmla="*/ 0 h 6882961"/>
              <a:gd name="connsiteX1" fmla="*/ 4572000 w 4572000"/>
              <a:gd name="connsiteY1" fmla="*/ 0 h 6882961"/>
              <a:gd name="connsiteX2" fmla="*/ 4572000 w 4572000"/>
              <a:gd name="connsiteY2" fmla="*/ 6882961 h 6882961"/>
              <a:gd name="connsiteX3" fmla="*/ 0 w 4572000"/>
              <a:gd name="connsiteY3" fmla="*/ 6882961 h 6882961"/>
              <a:gd name="connsiteX4" fmla="*/ 0 w 4572000"/>
              <a:gd name="connsiteY4" fmla="*/ 0 h 6882961"/>
              <a:gd name="connsiteX0" fmla="*/ 0 w 4572000"/>
              <a:gd name="connsiteY0" fmla="*/ 0 h 6882961"/>
              <a:gd name="connsiteX1" fmla="*/ 4283901 w 4572000"/>
              <a:gd name="connsiteY1" fmla="*/ 12526 h 6882961"/>
              <a:gd name="connsiteX2" fmla="*/ 4572000 w 4572000"/>
              <a:gd name="connsiteY2" fmla="*/ 6882961 h 6882961"/>
              <a:gd name="connsiteX3" fmla="*/ 0 w 4572000"/>
              <a:gd name="connsiteY3" fmla="*/ 6882961 h 6882961"/>
              <a:gd name="connsiteX4" fmla="*/ 0 w 4572000"/>
              <a:gd name="connsiteY4" fmla="*/ 0 h 6882961"/>
              <a:gd name="connsiteX0" fmla="*/ 0 w 4283901"/>
              <a:gd name="connsiteY0" fmla="*/ 0 h 6889224"/>
              <a:gd name="connsiteX1" fmla="*/ 4283901 w 4283901"/>
              <a:gd name="connsiteY1" fmla="*/ 12526 h 6889224"/>
              <a:gd name="connsiteX2" fmla="*/ 4133589 w 4283901"/>
              <a:gd name="connsiteY2" fmla="*/ 6889224 h 6889224"/>
              <a:gd name="connsiteX3" fmla="*/ 0 w 4283901"/>
              <a:gd name="connsiteY3" fmla="*/ 6882961 h 6889224"/>
              <a:gd name="connsiteX4" fmla="*/ 0 w 4283901"/>
              <a:gd name="connsiteY4" fmla="*/ 0 h 6889224"/>
              <a:gd name="connsiteX0" fmla="*/ 0 w 4429496"/>
              <a:gd name="connsiteY0" fmla="*/ 0 h 6889224"/>
              <a:gd name="connsiteX1" fmla="*/ 4283901 w 4429496"/>
              <a:gd name="connsiteY1" fmla="*/ 12526 h 6889224"/>
              <a:gd name="connsiteX2" fmla="*/ 4133589 w 4429496"/>
              <a:gd name="connsiteY2" fmla="*/ 6889224 h 6889224"/>
              <a:gd name="connsiteX3" fmla="*/ 0 w 4429496"/>
              <a:gd name="connsiteY3" fmla="*/ 6882961 h 6889224"/>
              <a:gd name="connsiteX4" fmla="*/ 0 w 4429496"/>
              <a:gd name="connsiteY4" fmla="*/ 0 h 6889224"/>
              <a:gd name="connsiteX0" fmla="*/ 0 w 4492859"/>
              <a:gd name="connsiteY0" fmla="*/ 0 h 6889224"/>
              <a:gd name="connsiteX1" fmla="*/ 4283901 w 4492859"/>
              <a:gd name="connsiteY1" fmla="*/ 12526 h 6889224"/>
              <a:gd name="connsiteX2" fmla="*/ 4133589 w 4492859"/>
              <a:gd name="connsiteY2" fmla="*/ 6889224 h 6889224"/>
              <a:gd name="connsiteX3" fmla="*/ 0 w 4492859"/>
              <a:gd name="connsiteY3" fmla="*/ 6882961 h 6889224"/>
              <a:gd name="connsiteX4" fmla="*/ 0 w 4492859"/>
              <a:gd name="connsiteY4" fmla="*/ 0 h 6889224"/>
              <a:gd name="connsiteX0" fmla="*/ 0 w 4501193"/>
              <a:gd name="connsiteY0" fmla="*/ 0 h 6889224"/>
              <a:gd name="connsiteX1" fmla="*/ 4302690 w 4501193"/>
              <a:gd name="connsiteY1" fmla="*/ 12526 h 6889224"/>
              <a:gd name="connsiteX2" fmla="*/ 4133589 w 4501193"/>
              <a:gd name="connsiteY2" fmla="*/ 6889224 h 6889224"/>
              <a:gd name="connsiteX3" fmla="*/ 0 w 4501193"/>
              <a:gd name="connsiteY3" fmla="*/ 6882961 h 6889224"/>
              <a:gd name="connsiteX4" fmla="*/ 0 w 4501193"/>
              <a:gd name="connsiteY4" fmla="*/ 0 h 6889224"/>
              <a:gd name="connsiteX0" fmla="*/ 0 w 4511648"/>
              <a:gd name="connsiteY0" fmla="*/ 0 h 6895487"/>
              <a:gd name="connsiteX1" fmla="*/ 4302690 w 4511648"/>
              <a:gd name="connsiteY1" fmla="*/ 12526 h 6895487"/>
              <a:gd name="connsiteX2" fmla="*/ 4152378 w 4511648"/>
              <a:gd name="connsiteY2" fmla="*/ 6895487 h 6895487"/>
              <a:gd name="connsiteX3" fmla="*/ 0 w 4511648"/>
              <a:gd name="connsiteY3" fmla="*/ 6882961 h 6895487"/>
              <a:gd name="connsiteX4" fmla="*/ 0 w 4511648"/>
              <a:gd name="connsiteY4" fmla="*/ 0 h 6895487"/>
              <a:gd name="connsiteX0" fmla="*/ 0 w 4504076"/>
              <a:gd name="connsiteY0" fmla="*/ 0 h 6895487"/>
              <a:gd name="connsiteX1" fmla="*/ 4302690 w 4504076"/>
              <a:gd name="connsiteY1" fmla="*/ 12526 h 6895487"/>
              <a:gd name="connsiteX2" fmla="*/ 4152378 w 4504076"/>
              <a:gd name="connsiteY2" fmla="*/ 6895487 h 6895487"/>
              <a:gd name="connsiteX3" fmla="*/ 0 w 4504076"/>
              <a:gd name="connsiteY3" fmla="*/ 6882961 h 6895487"/>
              <a:gd name="connsiteX4" fmla="*/ 0 w 4504076"/>
              <a:gd name="connsiteY4" fmla="*/ 0 h 6895487"/>
              <a:gd name="connsiteX0" fmla="*/ 0 w 4504076"/>
              <a:gd name="connsiteY0" fmla="*/ 0 h 6882961"/>
              <a:gd name="connsiteX1" fmla="*/ 4302690 w 4504076"/>
              <a:gd name="connsiteY1" fmla="*/ 12526 h 6882961"/>
              <a:gd name="connsiteX2" fmla="*/ 4152378 w 4504076"/>
              <a:gd name="connsiteY2" fmla="*/ 6882961 h 6882961"/>
              <a:gd name="connsiteX3" fmla="*/ 0 w 4504076"/>
              <a:gd name="connsiteY3" fmla="*/ 6882961 h 6882961"/>
              <a:gd name="connsiteX4" fmla="*/ 0 w 4504076"/>
              <a:gd name="connsiteY4" fmla="*/ 0 h 688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4076" h="6882961">
                <a:moveTo>
                  <a:pt x="0" y="0"/>
                </a:moveTo>
                <a:lnTo>
                  <a:pt x="4302690" y="12526"/>
                </a:lnTo>
                <a:cubicBezTo>
                  <a:pt x="4459266" y="1709773"/>
                  <a:pt x="4728575" y="4766092"/>
                  <a:pt x="4152378" y="6882961"/>
                </a:cubicBezTo>
                <a:lnTo>
                  <a:pt x="0" y="6882961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C5601B-1959-95C5-EF0F-1B3E04057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39" y="5988289"/>
            <a:ext cx="2013615" cy="60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185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CEE476F2-61EB-CEB1-73B4-2DA78C1C4B93}"/>
              </a:ext>
            </a:extLst>
          </p:cNvPr>
          <p:cNvSpPr/>
          <p:nvPr/>
        </p:nvSpPr>
        <p:spPr>
          <a:xfrm>
            <a:off x="4609577" y="-7586"/>
            <a:ext cx="4540685" cy="3973632"/>
          </a:xfrm>
          <a:custGeom>
            <a:avLst/>
            <a:gdLst>
              <a:gd name="connsiteX0" fmla="*/ 0 w 4521896"/>
              <a:gd name="connsiteY0" fmla="*/ 0 h 3965568"/>
              <a:gd name="connsiteX1" fmla="*/ 4521896 w 4521896"/>
              <a:gd name="connsiteY1" fmla="*/ 0 h 3965568"/>
              <a:gd name="connsiteX2" fmla="*/ 4521896 w 4521896"/>
              <a:gd name="connsiteY2" fmla="*/ 3965568 h 3965568"/>
              <a:gd name="connsiteX3" fmla="*/ 0 w 4521896"/>
              <a:gd name="connsiteY3" fmla="*/ 3965568 h 3965568"/>
              <a:gd name="connsiteX4" fmla="*/ 0 w 4521896"/>
              <a:gd name="connsiteY4" fmla="*/ 0 h 3965568"/>
              <a:gd name="connsiteX0" fmla="*/ 0 w 4521896"/>
              <a:gd name="connsiteY0" fmla="*/ 0 h 3965568"/>
              <a:gd name="connsiteX1" fmla="*/ 4521896 w 4521896"/>
              <a:gd name="connsiteY1" fmla="*/ 0 h 3965568"/>
              <a:gd name="connsiteX2" fmla="*/ 4503107 w 4521896"/>
              <a:gd name="connsiteY2" fmla="*/ 3765151 h 3965568"/>
              <a:gd name="connsiteX3" fmla="*/ 0 w 4521896"/>
              <a:gd name="connsiteY3" fmla="*/ 3965568 h 3965568"/>
              <a:gd name="connsiteX4" fmla="*/ 0 w 4521896"/>
              <a:gd name="connsiteY4" fmla="*/ 0 h 3965568"/>
              <a:gd name="connsiteX0" fmla="*/ 0 w 4546948"/>
              <a:gd name="connsiteY0" fmla="*/ 0 h 3965568"/>
              <a:gd name="connsiteX1" fmla="*/ 4521896 w 4546948"/>
              <a:gd name="connsiteY1" fmla="*/ 0 h 3965568"/>
              <a:gd name="connsiteX2" fmla="*/ 4546948 w 4546948"/>
              <a:gd name="connsiteY2" fmla="*/ 3840307 h 3965568"/>
              <a:gd name="connsiteX3" fmla="*/ 0 w 4546948"/>
              <a:gd name="connsiteY3" fmla="*/ 3965568 h 3965568"/>
              <a:gd name="connsiteX4" fmla="*/ 0 w 4546948"/>
              <a:gd name="connsiteY4" fmla="*/ 0 h 3965568"/>
              <a:gd name="connsiteX0" fmla="*/ 0 w 4546948"/>
              <a:gd name="connsiteY0" fmla="*/ 0 h 3965568"/>
              <a:gd name="connsiteX1" fmla="*/ 4521896 w 4546948"/>
              <a:gd name="connsiteY1" fmla="*/ 0 h 3965568"/>
              <a:gd name="connsiteX2" fmla="*/ 4546948 w 4546948"/>
              <a:gd name="connsiteY2" fmla="*/ 3840307 h 3965568"/>
              <a:gd name="connsiteX3" fmla="*/ 0 w 4546948"/>
              <a:gd name="connsiteY3" fmla="*/ 3965568 h 3965568"/>
              <a:gd name="connsiteX4" fmla="*/ 0 w 4546948"/>
              <a:gd name="connsiteY4" fmla="*/ 0 h 3965568"/>
              <a:gd name="connsiteX0" fmla="*/ 0 w 4546948"/>
              <a:gd name="connsiteY0" fmla="*/ 0 h 3967038"/>
              <a:gd name="connsiteX1" fmla="*/ 4521896 w 4546948"/>
              <a:gd name="connsiteY1" fmla="*/ 0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46948"/>
              <a:gd name="connsiteY0" fmla="*/ 0 h 3967038"/>
              <a:gd name="connsiteX1" fmla="*/ 4528159 w 4546948"/>
              <a:gd name="connsiteY1" fmla="*/ 12526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46948"/>
              <a:gd name="connsiteY0" fmla="*/ 0 h 3967038"/>
              <a:gd name="connsiteX1" fmla="*/ 4515702 w 4546948"/>
              <a:gd name="connsiteY1" fmla="*/ 6274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15805"/>
              <a:gd name="connsiteY0" fmla="*/ 0 h 3967126"/>
              <a:gd name="connsiteX1" fmla="*/ 4515702 w 4515805"/>
              <a:gd name="connsiteY1" fmla="*/ 6274 h 3967126"/>
              <a:gd name="connsiteX2" fmla="*/ 4515805 w 4515805"/>
              <a:gd name="connsiteY2" fmla="*/ 3846560 h 3967126"/>
              <a:gd name="connsiteX3" fmla="*/ 0 w 4515805"/>
              <a:gd name="connsiteY3" fmla="*/ 3965568 h 3967126"/>
              <a:gd name="connsiteX4" fmla="*/ 0 w 4515805"/>
              <a:gd name="connsiteY4" fmla="*/ 0 h 396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5805" h="3967126">
                <a:moveTo>
                  <a:pt x="0" y="0"/>
                </a:moveTo>
                <a:lnTo>
                  <a:pt x="4515702" y="6274"/>
                </a:lnTo>
                <a:cubicBezTo>
                  <a:pt x="4515736" y="1286369"/>
                  <a:pt x="4515771" y="2566465"/>
                  <a:pt x="4515805" y="3846560"/>
                </a:cubicBezTo>
                <a:cubicBezTo>
                  <a:pt x="3000156" y="3888314"/>
                  <a:pt x="1991638" y="3980181"/>
                  <a:pt x="0" y="3965568"/>
                </a:cubicBezTo>
                <a:lnTo>
                  <a:pt x="0" y="0"/>
                </a:lnTo>
                <a:close/>
              </a:path>
            </a:pathLst>
          </a:cu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AA344DE-C57A-A876-59CF-4B077B0203CC}"/>
              </a:ext>
            </a:extLst>
          </p:cNvPr>
          <p:cNvSpPr/>
          <p:nvPr/>
        </p:nvSpPr>
        <p:spPr>
          <a:xfrm rot="16200000">
            <a:off x="1050790" y="3053927"/>
            <a:ext cx="6882961" cy="747897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33614 w 9217154"/>
              <a:gd name="connsiteY0" fmla="*/ 0 h 364280"/>
              <a:gd name="connsiteX1" fmla="*/ 9217154 w 9217154"/>
              <a:gd name="connsiteY1" fmla="*/ 93995 h 364280"/>
              <a:gd name="connsiteX2" fmla="*/ 9213472 w 9217154"/>
              <a:gd name="connsiteY2" fmla="*/ 290343 h 364280"/>
              <a:gd name="connsiteX3" fmla="*/ 0 w 9217154"/>
              <a:gd name="connsiteY3" fmla="*/ 186758 h 364280"/>
              <a:gd name="connsiteX4" fmla="*/ 33614 w 9217154"/>
              <a:gd name="connsiteY4" fmla="*/ 0 h 364280"/>
              <a:gd name="connsiteX0" fmla="*/ 0 w 9220391"/>
              <a:gd name="connsiteY0" fmla="*/ 0 h 364280"/>
              <a:gd name="connsiteX1" fmla="*/ 9220391 w 9220391"/>
              <a:gd name="connsiteY1" fmla="*/ 93995 h 364280"/>
              <a:gd name="connsiteX2" fmla="*/ 9216709 w 9220391"/>
              <a:gd name="connsiteY2" fmla="*/ 290343 h 364280"/>
              <a:gd name="connsiteX3" fmla="*/ 3237 w 9220391"/>
              <a:gd name="connsiteY3" fmla="*/ 186758 h 364280"/>
              <a:gd name="connsiteX4" fmla="*/ 0 w 9220391"/>
              <a:gd name="connsiteY4" fmla="*/ 0 h 364280"/>
              <a:gd name="connsiteX0" fmla="*/ 15189 w 9235580"/>
              <a:gd name="connsiteY0" fmla="*/ 0 h 391869"/>
              <a:gd name="connsiteX1" fmla="*/ 9235580 w 9235580"/>
              <a:gd name="connsiteY1" fmla="*/ 93995 h 391869"/>
              <a:gd name="connsiteX2" fmla="*/ 9231898 w 9235580"/>
              <a:gd name="connsiteY2" fmla="*/ 290343 h 391869"/>
              <a:gd name="connsiteX3" fmla="*/ 0 w 9235580"/>
              <a:gd name="connsiteY3" fmla="*/ 257525 h 391869"/>
              <a:gd name="connsiteX4" fmla="*/ 15189 w 9235580"/>
              <a:gd name="connsiteY4" fmla="*/ 0 h 391869"/>
              <a:gd name="connsiteX0" fmla="*/ 24402 w 9235580"/>
              <a:gd name="connsiteY0" fmla="*/ 0 h 388144"/>
              <a:gd name="connsiteX1" fmla="*/ 9235580 w 9235580"/>
              <a:gd name="connsiteY1" fmla="*/ 90270 h 388144"/>
              <a:gd name="connsiteX2" fmla="*/ 9231898 w 9235580"/>
              <a:gd name="connsiteY2" fmla="*/ 286618 h 388144"/>
              <a:gd name="connsiteX3" fmla="*/ 0 w 9235580"/>
              <a:gd name="connsiteY3" fmla="*/ 253800 h 388144"/>
              <a:gd name="connsiteX4" fmla="*/ 24402 w 9235580"/>
              <a:gd name="connsiteY4" fmla="*/ 0 h 388144"/>
              <a:gd name="connsiteX0" fmla="*/ 0 w 9211178"/>
              <a:gd name="connsiteY0" fmla="*/ 0 h 389918"/>
              <a:gd name="connsiteX1" fmla="*/ 9211178 w 9211178"/>
              <a:gd name="connsiteY1" fmla="*/ 90270 h 389918"/>
              <a:gd name="connsiteX2" fmla="*/ 9207496 w 9211178"/>
              <a:gd name="connsiteY2" fmla="*/ 286618 h 389918"/>
              <a:gd name="connsiteX3" fmla="*/ 12447 w 9211178"/>
              <a:gd name="connsiteY3" fmla="*/ 257526 h 389918"/>
              <a:gd name="connsiteX4" fmla="*/ 0 w 9211178"/>
              <a:gd name="connsiteY4" fmla="*/ 0 h 389918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402252"/>
              <a:gd name="connsiteX1" fmla="*/ 9204731 w 9204731"/>
              <a:gd name="connsiteY1" fmla="*/ 92877 h 402252"/>
              <a:gd name="connsiteX2" fmla="*/ 9201049 w 9204731"/>
              <a:gd name="connsiteY2" fmla="*/ 289225 h 402252"/>
              <a:gd name="connsiteX3" fmla="*/ 6000 w 9204731"/>
              <a:gd name="connsiteY3" fmla="*/ 260133 h 402252"/>
              <a:gd name="connsiteX4" fmla="*/ 0 w 9204731"/>
              <a:gd name="connsiteY4" fmla="*/ 0 h 402252"/>
              <a:gd name="connsiteX0" fmla="*/ 0 w 9204731"/>
              <a:gd name="connsiteY0" fmla="*/ 0 h 406622"/>
              <a:gd name="connsiteX1" fmla="*/ 9204731 w 9204731"/>
              <a:gd name="connsiteY1" fmla="*/ 92877 h 406622"/>
              <a:gd name="connsiteX2" fmla="*/ 9201049 w 9204731"/>
              <a:gd name="connsiteY2" fmla="*/ 289225 h 406622"/>
              <a:gd name="connsiteX3" fmla="*/ 6000 w 9204731"/>
              <a:gd name="connsiteY3" fmla="*/ 260133 h 406622"/>
              <a:gd name="connsiteX4" fmla="*/ 0 w 9204731"/>
              <a:gd name="connsiteY4" fmla="*/ 0 h 406622"/>
              <a:gd name="connsiteX0" fmla="*/ 0 w 9222851"/>
              <a:gd name="connsiteY0" fmla="*/ 0 h 405160"/>
              <a:gd name="connsiteX1" fmla="*/ 9204731 w 9222851"/>
              <a:gd name="connsiteY1" fmla="*/ 92877 h 405160"/>
              <a:gd name="connsiteX2" fmla="*/ 9222799 w 9222851"/>
              <a:gd name="connsiteY2" fmla="*/ 286294 h 405160"/>
              <a:gd name="connsiteX3" fmla="*/ 6000 w 9222851"/>
              <a:gd name="connsiteY3" fmla="*/ 260133 h 405160"/>
              <a:gd name="connsiteX4" fmla="*/ 0 w 9222851"/>
              <a:gd name="connsiteY4" fmla="*/ 0 h 405160"/>
              <a:gd name="connsiteX0" fmla="*/ 0 w 9222964"/>
              <a:gd name="connsiteY0" fmla="*/ 0 h 405160"/>
              <a:gd name="connsiteX1" fmla="*/ 9219232 w 9222964"/>
              <a:gd name="connsiteY1" fmla="*/ 87015 h 405160"/>
              <a:gd name="connsiteX2" fmla="*/ 9222799 w 9222964"/>
              <a:gd name="connsiteY2" fmla="*/ 286294 h 405160"/>
              <a:gd name="connsiteX3" fmla="*/ 6000 w 9222964"/>
              <a:gd name="connsiteY3" fmla="*/ 260133 h 405160"/>
              <a:gd name="connsiteX4" fmla="*/ 0 w 9222964"/>
              <a:gd name="connsiteY4" fmla="*/ 0 h 40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2964" h="405160">
                <a:moveTo>
                  <a:pt x="0" y="0"/>
                </a:moveTo>
                <a:cubicBezTo>
                  <a:pt x="1417368" y="213129"/>
                  <a:pt x="5173163" y="271024"/>
                  <a:pt x="9219232" y="87015"/>
                </a:cubicBezTo>
                <a:cubicBezTo>
                  <a:pt x="9218005" y="152464"/>
                  <a:pt x="9224026" y="220845"/>
                  <a:pt x="9222799" y="286294"/>
                </a:cubicBezTo>
                <a:cubicBezTo>
                  <a:pt x="5084337" y="434007"/>
                  <a:pt x="3468633" y="464268"/>
                  <a:pt x="6000" y="26013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60A3F667-D4CA-B2CE-35BC-4CBA95992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16324" y="567400"/>
            <a:ext cx="4114943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32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>
                <a:solidFill>
                  <a:schemeClr val="bg1"/>
                </a:solidFill>
              </a:rPr>
              <a:t>Click to edit two line Master headline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DE98918-048B-6CB6-0181-CA3A2F2E2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16324" y="1731959"/>
            <a:ext cx="3954300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>
                <a:solidFill>
                  <a:schemeClr val="bg1"/>
                </a:solidFill>
              </a:rPr>
              <a:t>Click to edit two line subhead to add further information</a:t>
            </a:r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3469C92E-98D4-390F-5905-5693C9602C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-13848"/>
            <a:ext cx="4504076" cy="6882961"/>
          </a:xfrm>
          <a:custGeom>
            <a:avLst/>
            <a:gdLst>
              <a:gd name="connsiteX0" fmla="*/ 0 w 4572000"/>
              <a:gd name="connsiteY0" fmla="*/ 0 h 6882961"/>
              <a:gd name="connsiteX1" fmla="*/ 4572000 w 4572000"/>
              <a:gd name="connsiteY1" fmla="*/ 0 h 6882961"/>
              <a:gd name="connsiteX2" fmla="*/ 4572000 w 4572000"/>
              <a:gd name="connsiteY2" fmla="*/ 6882961 h 6882961"/>
              <a:gd name="connsiteX3" fmla="*/ 0 w 4572000"/>
              <a:gd name="connsiteY3" fmla="*/ 6882961 h 6882961"/>
              <a:gd name="connsiteX4" fmla="*/ 0 w 4572000"/>
              <a:gd name="connsiteY4" fmla="*/ 0 h 6882961"/>
              <a:gd name="connsiteX0" fmla="*/ 0 w 4572000"/>
              <a:gd name="connsiteY0" fmla="*/ 0 h 6882961"/>
              <a:gd name="connsiteX1" fmla="*/ 4283901 w 4572000"/>
              <a:gd name="connsiteY1" fmla="*/ 12526 h 6882961"/>
              <a:gd name="connsiteX2" fmla="*/ 4572000 w 4572000"/>
              <a:gd name="connsiteY2" fmla="*/ 6882961 h 6882961"/>
              <a:gd name="connsiteX3" fmla="*/ 0 w 4572000"/>
              <a:gd name="connsiteY3" fmla="*/ 6882961 h 6882961"/>
              <a:gd name="connsiteX4" fmla="*/ 0 w 4572000"/>
              <a:gd name="connsiteY4" fmla="*/ 0 h 6882961"/>
              <a:gd name="connsiteX0" fmla="*/ 0 w 4283901"/>
              <a:gd name="connsiteY0" fmla="*/ 0 h 6889224"/>
              <a:gd name="connsiteX1" fmla="*/ 4283901 w 4283901"/>
              <a:gd name="connsiteY1" fmla="*/ 12526 h 6889224"/>
              <a:gd name="connsiteX2" fmla="*/ 4133589 w 4283901"/>
              <a:gd name="connsiteY2" fmla="*/ 6889224 h 6889224"/>
              <a:gd name="connsiteX3" fmla="*/ 0 w 4283901"/>
              <a:gd name="connsiteY3" fmla="*/ 6882961 h 6889224"/>
              <a:gd name="connsiteX4" fmla="*/ 0 w 4283901"/>
              <a:gd name="connsiteY4" fmla="*/ 0 h 6889224"/>
              <a:gd name="connsiteX0" fmla="*/ 0 w 4429496"/>
              <a:gd name="connsiteY0" fmla="*/ 0 h 6889224"/>
              <a:gd name="connsiteX1" fmla="*/ 4283901 w 4429496"/>
              <a:gd name="connsiteY1" fmla="*/ 12526 h 6889224"/>
              <a:gd name="connsiteX2" fmla="*/ 4133589 w 4429496"/>
              <a:gd name="connsiteY2" fmla="*/ 6889224 h 6889224"/>
              <a:gd name="connsiteX3" fmla="*/ 0 w 4429496"/>
              <a:gd name="connsiteY3" fmla="*/ 6882961 h 6889224"/>
              <a:gd name="connsiteX4" fmla="*/ 0 w 4429496"/>
              <a:gd name="connsiteY4" fmla="*/ 0 h 6889224"/>
              <a:gd name="connsiteX0" fmla="*/ 0 w 4492859"/>
              <a:gd name="connsiteY0" fmla="*/ 0 h 6889224"/>
              <a:gd name="connsiteX1" fmla="*/ 4283901 w 4492859"/>
              <a:gd name="connsiteY1" fmla="*/ 12526 h 6889224"/>
              <a:gd name="connsiteX2" fmla="*/ 4133589 w 4492859"/>
              <a:gd name="connsiteY2" fmla="*/ 6889224 h 6889224"/>
              <a:gd name="connsiteX3" fmla="*/ 0 w 4492859"/>
              <a:gd name="connsiteY3" fmla="*/ 6882961 h 6889224"/>
              <a:gd name="connsiteX4" fmla="*/ 0 w 4492859"/>
              <a:gd name="connsiteY4" fmla="*/ 0 h 6889224"/>
              <a:gd name="connsiteX0" fmla="*/ 0 w 4501193"/>
              <a:gd name="connsiteY0" fmla="*/ 0 h 6889224"/>
              <a:gd name="connsiteX1" fmla="*/ 4302690 w 4501193"/>
              <a:gd name="connsiteY1" fmla="*/ 12526 h 6889224"/>
              <a:gd name="connsiteX2" fmla="*/ 4133589 w 4501193"/>
              <a:gd name="connsiteY2" fmla="*/ 6889224 h 6889224"/>
              <a:gd name="connsiteX3" fmla="*/ 0 w 4501193"/>
              <a:gd name="connsiteY3" fmla="*/ 6882961 h 6889224"/>
              <a:gd name="connsiteX4" fmla="*/ 0 w 4501193"/>
              <a:gd name="connsiteY4" fmla="*/ 0 h 6889224"/>
              <a:gd name="connsiteX0" fmla="*/ 0 w 4511648"/>
              <a:gd name="connsiteY0" fmla="*/ 0 h 6895487"/>
              <a:gd name="connsiteX1" fmla="*/ 4302690 w 4511648"/>
              <a:gd name="connsiteY1" fmla="*/ 12526 h 6895487"/>
              <a:gd name="connsiteX2" fmla="*/ 4152378 w 4511648"/>
              <a:gd name="connsiteY2" fmla="*/ 6895487 h 6895487"/>
              <a:gd name="connsiteX3" fmla="*/ 0 w 4511648"/>
              <a:gd name="connsiteY3" fmla="*/ 6882961 h 6895487"/>
              <a:gd name="connsiteX4" fmla="*/ 0 w 4511648"/>
              <a:gd name="connsiteY4" fmla="*/ 0 h 6895487"/>
              <a:gd name="connsiteX0" fmla="*/ 0 w 4504076"/>
              <a:gd name="connsiteY0" fmla="*/ 0 h 6895487"/>
              <a:gd name="connsiteX1" fmla="*/ 4302690 w 4504076"/>
              <a:gd name="connsiteY1" fmla="*/ 12526 h 6895487"/>
              <a:gd name="connsiteX2" fmla="*/ 4152378 w 4504076"/>
              <a:gd name="connsiteY2" fmla="*/ 6895487 h 6895487"/>
              <a:gd name="connsiteX3" fmla="*/ 0 w 4504076"/>
              <a:gd name="connsiteY3" fmla="*/ 6882961 h 6895487"/>
              <a:gd name="connsiteX4" fmla="*/ 0 w 4504076"/>
              <a:gd name="connsiteY4" fmla="*/ 0 h 6895487"/>
              <a:gd name="connsiteX0" fmla="*/ 0 w 4504076"/>
              <a:gd name="connsiteY0" fmla="*/ 0 h 6882961"/>
              <a:gd name="connsiteX1" fmla="*/ 4302690 w 4504076"/>
              <a:gd name="connsiteY1" fmla="*/ 12526 h 6882961"/>
              <a:gd name="connsiteX2" fmla="*/ 4152378 w 4504076"/>
              <a:gd name="connsiteY2" fmla="*/ 6882961 h 6882961"/>
              <a:gd name="connsiteX3" fmla="*/ 0 w 4504076"/>
              <a:gd name="connsiteY3" fmla="*/ 6882961 h 6882961"/>
              <a:gd name="connsiteX4" fmla="*/ 0 w 4504076"/>
              <a:gd name="connsiteY4" fmla="*/ 0 h 688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4076" h="6882961">
                <a:moveTo>
                  <a:pt x="0" y="0"/>
                </a:moveTo>
                <a:lnTo>
                  <a:pt x="4302690" y="12526"/>
                </a:lnTo>
                <a:cubicBezTo>
                  <a:pt x="4459266" y="1709773"/>
                  <a:pt x="4728575" y="4766092"/>
                  <a:pt x="4152378" y="6882961"/>
                </a:cubicBezTo>
                <a:lnTo>
                  <a:pt x="0" y="6882961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69ECAB-91B3-AAAD-9255-F61096B5D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39" y="5988289"/>
            <a:ext cx="2013615" cy="60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78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CEE476F2-61EB-CEB1-73B4-2DA78C1C4B93}"/>
              </a:ext>
            </a:extLst>
          </p:cNvPr>
          <p:cNvSpPr/>
          <p:nvPr/>
        </p:nvSpPr>
        <p:spPr>
          <a:xfrm>
            <a:off x="4609577" y="-13849"/>
            <a:ext cx="4540685" cy="3973632"/>
          </a:xfrm>
          <a:custGeom>
            <a:avLst/>
            <a:gdLst>
              <a:gd name="connsiteX0" fmla="*/ 0 w 4521896"/>
              <a:gd name="connsiteY0" fmla="*/ 0 h 3965568"/>
              <a:gd name="connsiteX1" fmla="*/ 4521896 w 4521896"/>
              <a:gd name="connsiteY1" fmla="*/ 0 h 3965568"/>
              <a:gd name="connsiteX2" fmla="*/ 4521896 w 4521896"/>
              <a:gd name="connsiteY2" fmla="*/ 3965568 h 3965568"/>
              <a:gd name="connsiteX3" fmla="*/ 0 w 4521896"/>
              <a:gd name="connsiteY3" fmla="*/ 3965568 h 3965568"/>
              <a:gd name="connsiteX4" fmla="*/ 0 w 4521896"/>
              <a:gd name="connsiteY4" fmla="*/ 0 h 3965568"/>
              <a:gd name="connsiteX0" fmla="*/ 0 w 4521896"/>
              <a:gd name="connsiteY0" fmla="*/ 0 h 3965568"/>
              <a:gd name="connsiteX1" fmla="*/ 4521896 w 4521896"/>
              <a:gd name="connsiteY1" fmla="*/ 0 h 3965568"/>
              <a:gd name="connsiteX2" fmla="*/ 4503107 w 4521896"/>
              <a:gd name="connsiteY2" fmla="*/ 3765151 h 3965568"/>
              <a:gd name="connsiteX3" fmla="*/ 0 w 4521896"/>
              <a:gd name="connsiteY3" fmla="*/ 3965568 h 3965568"/>
              <a:gd name="connsiteX4" fmla="*/ 0 w 4521896"/>
              <a:gd name="connsiteY4" fmla="*/ 0 h 3965568"/>
              <a:gd name="connsiteX0" fmla="*/ 0 w 4546948"/>
              <a:gd name="connsiteY0" fmla="*/ 0 h 3965568"/>
              <a:gd name="connsiteX1" fmla="*/ 4521896 w 4546948"/>
              <a:gd name="connsiteY1" fmla="*/ 0 h 3965568"/>
              <a:gd name="connsiteX2" fmla="*/ 4546948 w 4546948"/>
              <a:gd name="connsiteY2" fmla="*/ 3840307 h 3965568"/>
              <a:gd name="connsiteX3" fmla="*/ 0 w 4546948"/>
              <a:gd name="connsiteY3" fmla="*/ 3965568 h 3965568"/>
              <a:gd name="connsiteX4" fmla="*/ 0 w 4546948"/>
              <a:gd name="connsiteY4" fmla="*/ 0 h 3965568"/>
              <a:gd name="connsiteX0" fmla="*/ 0 w 4546948"/>
              <a:gd name="connsiteY0" fmla="*/ 0 h 3965568"/>
              <a:gd name="connsiteX1" fmla="*/ 4521896 w 4546948"/>
              <a:gd name="connsiteY1" fmla="*/ 0 h 3965568"/>
              <a:gd name="connsiteX2" fmla="*/ 4546948 w 4546948"/>
              <a:gd name="connsiteY2" fmla="*/ 3840307 h 3965568"/>
              <a:gd name="connsiteX3" fmla="*/ 0 w 4546948"/>
              <a:gd name="connsiteY3" fmla="*/ 3965568 h 3965568"/>
              <a:gd name="connsiteX4" fmla="*/ 0 w 4546948"/>
              <a:gd name="connsiteY4" fmla="*/ 0 h 3965568"/>
              <a:gd name="connsiteX0" fmla="*/ 0 w 4546948"/>
              <a:gd name="connsiteY0" fmla="*/ 0 h 3967038"/>
              <a:gd name="connsiteX1" fmla="*/ 4521896 w 4546948"/>
              <a:gd name="connsiteY1" fmla="*/ 0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46948"/>
              <a:gd name="connsiteY0" fmla="*/ 0 h 3967038"/>
              <a:gd name="connsiteX1" fmla="*/ 4528159 w 4546948"/>
              <a:gd name="connsiteY1" fmla="*/ 12526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46948"/>
              <a:gd name="connsiteY0" fmla="*/ 0 h 3967038"/>
              <a:gd name="connsiteX1" fmla="*/ 4515702 w 4546948"/>
              <a:gd name="connsiteY1" fmla="*/ 6274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15805"/>
              <a:gd name="connsiteY0" fmla="*/ 0 h 3967126"/>
              <a:gd name="connsiteX1" fmla="*/ 4515702 w 4515805"/>
              <a:gd name="connsiteY1" fmla="*/ 6274 h 3967126"/>
              <a:gd name="connsiteX2" fmla="*/ 4515805 w 4515805"/>
              <a:gd name="connsiteY2" fmla="*/ 3846560 h 3967126"/>
              <a:gd name="connsiteX3" fmla="*/ 0 w 4515805"/>
              <a:gd name="connsiteY3" fmla="*/ 3965568 h 3967126"/>
              <a:gd name="connsiteX4" fmla="*/ 0 w 4515805"/>
              <a:gd name="connsiteY4" fmla="*/ 0 h 396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5805" h="3967126">
                <a:moveTo>
                  <a:pt x="0" y="0"/>
                </a:moveTo>
                <a:lnTo>
                  <a:pt x="4515702" y="6274"/>
                </a:lnTo>
                <a:cubicBezTo>
                  <a:pt x="4515736" y="1286369"/>
                  <a:pt x="4515771" y="2566465"/>
                  <a:pt x="4515805" y="3846560"/>
                </a:cubicBezTo>
                <a:cubicBezTo>
                  <a:pt x="3000156" y="3888314"/>
                  <a:pt x="1991638" y="3980181"/>
                  <a:pt x="0" y="3965568"/>
                </a:cubicBezTo>
                <a:lnTo>
                  <a:pt x="0" y="0"/>
                </a:lnTo>
                <a:close/>
              </a:path>
            </a:pathLst>
          </a:custGeom>
          <a:solidFill>
            <a:srgbClr val="951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AA344DE-C57A-A876-59CF-4B077B0203CC}"/>
              </a:ext>
            </a:extLst>
          </p:cNvPr>
          <p:cNvSpPr/>
          <p:nvPr/>
        </p:nvSpPr>
        <p:spPr>
          <a:xfrm rot="16200000">
            <a:off x="1050790" y="3053927"/>
            <a:ext cx="6882961" cy="747897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33614 w 9217154"/>
              <a:gd name="connsiteY0" fmla="*/ 0 h 364280"/>
              <a:gd name="connsiteX1" fmla="*/ 9217154 w 9217154"/>
              <a:gd name="connsiteY1" fmla="*/ 93995 h 364280"/>
              <a:gd name="connsiteX2" fmla="*/ 9213472 w 9217154"/>
              <a:gd name="connsiteY2" fmla="*/ 290343 h 364280"/>
              <a:gd name="connsiteX3" fmla="*/ 0 w 9217154"/>
              <a:gd name="connsiteY3" fmla="*/ 186758 h 364280"/>
              <a:gd name="connsiteX4" fmla="*/ 33614 w 9217154"/>
              <a:gd name="connsiteY4" fmla="*/ 0 h 364280"/>
              <a:gd name="connsiteX0" fmla="*/ 0 w 9220391"/>
              <a:gd name="connsiteY0" fmla="*/ 0 h 364280"/>
              <a:gd name="connsiteX1" fmla="*/ 9220391 w 9220391"/>
              <a:gd name="connsiteY1" fmla="*/ 93995 h 364280"/>
              <a:gd name="connsiteX2" fmla="*/ 9216709 w 9220391"/>
              <a:gd name="connsiteY2" fmla="*/ 290343 h 364280"/>
              <a:gd name="connsiteX3" fmla="*/ 3237 w 9220391"/>
              <a:gd name="connsiteY3" fmla="*/ 186758 h 364280"/>
              <a:gd name="connsiteX4" fmla="*/ 0 w 9220391"/>
              <a:gd name="connsiteY4" fmla="*/ 0 h 364280"/>
              <a:gd name="connsiteX0" fmla="*/ 15189 w 9235580"/>
              <a:gd name="connsiteY0" fmla="*/ 0 h 391869"/>
              <a:gd name="connsiteX1" fmla="*/ 9235580 w 9235580"/>
              <a:gd name="connsiteY1" fmla="*/ 93995 h 391869"/>
              <a:gd name="connsiteX2" fmla="*/ 9231898 w 9235580"/>
              <a:gd name="connsiteY2" fmla="*/ 290343 h 391869"/>
              <a:gd name="connsiteX3" fmla="*/ 0 w 9235580"/>
              <a:gd name="connsiteY3" fmla="*/ 257525 h 391869"/>
              <a:gd name="connsiteX4" fmla="*/ 15189 w 9235580"/>
              <a:gd name="connsiteY4" fmla="*/ 0 h 391869"/>
              <a:gd name="connsiteX0" fmla="*/ 24402 w 9235580"/>
              <a:gd name="connsiteY0" fmla="*/ 0 h 388144"/>
              <a:gd name="connsiteX1" fmla="*/ 9235580 w 9235580"/>
              <a:gd name="connsiteY1" fmla="*/ 90270 h 388144"/>
              <a:gd name="connsiteX2" fmla="*/ 9231898 w 9235580"/>
              <a:gd name="connsiteY2" fmla="*/ 286618 h 388144"/>
              <a:gd name="connsiteX3" fmla="*/ 0 w 9235580"/>
              <a:gd name="connsiteY3" fmla="*/ 253800 h 388144"/>
              <a:gd name="connsiteX4" fmla="*/ 24402 w 9235580"/>
              <a:gd name="connsiteY4" fmla="*/ 0 h 388144"/>
              <a:gd name="connsiteX0" fmla="*/ 0 w 9211178"/>
              <a:gd name="connsiteY0" fmla="*/ 0 h 389918"/>
              <a:gd name="connsiteX1" fmla="*/ 9211178 w 9211178"/>
              <a:gd name="connsiteY1" fmla="*/ 90270 h 389918"/>
              <a:gd name="connsiteX2" fmla="*/ 9207496 w 9211178"/>
              <a:gd name="connsiteY2" fmla="*/ 286618 h 389918"/>
              <a:gd name="connsiteX3" fmla="*/ 12447 w 9211178"/>
              <a:gd name="connsiteY3" fmla="*/ 257526 h 389918"/>
              <a:gd name="connsiteX4" fmla="*/ 0 w 9211178"/>
              <a:gd name="connsiteY4" fmla="*/ 0 h 389918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402252"/>
              <a:gd name="connsiteX1" fmla="*/ 9204731 w 9204731"/>
              <a:gd name="connsiteY1" fmla="*/ 92877 h 402252"/>
              <a:gd name="connsiteX2" fmla="*/ 9201049 w 9204731"/>
              <a:gd name="connsiteY2" fmla="*/ 289225 h 402252"/>
              <a:gd name="connsiteX3" fmla="*/ 6000 w 9204731"/>
              <a:gd name="connsiteY3" fmla="*/ 260133 h 402252"/>
              <a:gd name="connsiteX4" fmla="*/ 0 w 9204731"/>
              <a:gd name="connsiteY4" fmla="*/ 0 h 402252"/>
              <a:gd name="connsiteX0" fmla="*/ 0 w 9204731"/>
              <a:gd name="connsiteY0" fmla="*/ 0 h 406622"/>
              <a:gd name="connsiteX1" fmla="*/ 9204731 w 9204731"/>
              <a:gd name="connsiteY1" fmla="*/ 92877 h 406622"/>
              <a:gd name="connsiteX2" fmla="*/ 9201049 w 9204731"/>
              <a:gd name="connsiteY2" fmla="*/ 289225 h 406622"/>
              <a:gd name="connsiteX3" fmla="*/ 6000 w 9204731"/>
              <a:gd name="connsiteY3" fmla="*/ 260133 h 406622"/>
              <a:gd name="connsiteX4" fmla="*/ 0 w 9204731"/>
              <a:gd name="connsiteY4" fmla="*/ 0 h 406622"/>
              <a:gd name="connsiteX0" fmla="*/ 0 w 9222851"/>
              <a:gd name="connsiteY0" fmla="*/ 0 h 405160"/>
              <a:gd name="connsiteX1" fmla="*/ 9204731 w 9222851"/>
              <a:gd name="connsiteY1" fmla="*/ 92877 h 405160"/>
              <a:gd name="connsiteX2" fmla="*/ 9222799 w 9222851"/>
              <a:gd name="connsiteY2" fmla="*/ 286294 h 405160"/>
              <a:gd name="connsiteX3" fmla="*/ 6000 w 9222851"/>
              <a:gd name="connsiteY3" fmla="*/ 260133 h 405160"/>
              <a:gd name="connsiteX4" fmla="*/ 0 w 9222851"/>
              <a:gd name="connsiteY4" fmla="*/ 0 h 405160"/>
              <a:gd name="connsiteX0" fmla="*/ 0 w 9222964"/>
              <a:gd name="connsiteY0" fmla="*/ 0 h 405160"/>
              <a:gd name="connsiteX1" fmla="*/ 9219232 w 9222964"/>
              <a:gd name="connsiteY1" fmla="*/ 87015 h 405160"/>
              <a:gd name="connsiteX2" fmla="*/ 9222799 w 9222964"/>
              <a:gd name="connsiteY2" fmla="*/ 286294 h 405160"/>
              <a:gd name="connsiteX3" fmla="*/ 6000 w 9222964"/>
              <a:gd name="connsiteY3" fmla="*/ 260133 h 405160"/>
              <a:gd name="connsiteX4" fmla="*/ 0 w 9222964"/>
              <a:gd name="connsiteY4" fmla="*/ 0 h 40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2964" h="405160">
                <a:moveTo>
                  <a:pt x="0" y="0"/>
                </a:moveTo>
                <a:cubicBezTo>
                  <a:pt x="1417368" y="213129"/>
                  <a:pt x="5173163" y="271024"/>
                  <a:pt x="9219232" y="87015"/>
                </a:cubicBezTo>
                <a:cubicBezTo>
                  <a:pt x="9218005" y="152464"/>
                  <a:pt x="9224026" y="220845"/>
                  <a:pt x="9222799" y="286294"/>
                </a:cubicBezTo>
                <a:cubicBezTo>
                  <a:pt x="5084337" y="434007"/>
                  <a:pt x="3468633" y="464268"/>
                  <a:pt x="6000" y="26013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60A3F667-D4CA-B2CE-35BC-4CBA95992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16324" y="567400"/>
            <a:ext cx="4114943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32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>
                <a:solidFill>
                  <a:schemeClr val="bg1"/>
                </a:solidFill>
              </a:rPr>
              <a:t>Click to edit two line Master headline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DE98918-048B-6CB6-0181-CA3A2F2E2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16324" y="1731959"/>
            <a:ext cx="3954300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>
                <a:solidFill>
                  <a:schemeClr val="bg1"/>
                </a:solidFill>
              </a:rPr>
              <a:t>Click to edit two line subhead to add further information</a:t>
            </a:r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5D66812D-C67D-56DA-D696-8EE3120705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-13848"/>
            <a:ext cx="4504076" cy="6882961"/>
          </a:xfrm>
          <a:custGeom>
            <a:avLst/>
            <a:gdLst>
              <a:gd name="connsiteX0" fmla="*/ 0 w 4572000"/>
              <a:gd name="connsiteY0" fmla="*/ 0 h 6882961"/>
              <a:gd name="connsiteX1" fmla="*/ 4572000 w 4572000"/>
              <a:gd name="connsiteY1" fmla="*/ 0 h 6882961"/>
              <a:gd name="connsiteX2" fmla="*/ 4572000 w 4572000"/>
              <a:gd name="connsiteY2" fmla="*/ 6882961 h 6882961"/>
              <a:gd name="connsiteX3" fmla="*/ 0 w 4572000"/>
              <a:gd name="connsiteY3" fmla="*/ 6882961 h 6882961"/>
              <a:gd name="connsiteX4" fmla="*/ 0 w 4572000"/>
              <a:gd name="connsiteY4" fmla="*/ 0 h 6882961"/>
              <a:gd name="connsiteX0" fmla="*/ 0 w 4572000"/>
              <a:gd name="connsiteY0" fmla="*/ 0 h 6882961"/>
              <a:gd name="connsiteX1" fmla="*/ 4283901 w 4572000"/>
              <a:gd name="connsiteY1" fmla="*/ 12526 h 6882961"/>
              <a:gd name="connsiteX2" fmla="*/ 4572000 w 4572000"/>
              <a:gd name="connsiteY2" fmla="*/ 6882961 h 6882961"/>
              <a:gd name="connsiteX3" fmla="*/ 0 w 4572000"/>
              <a:gd name="connsiteY3" fmla="*/ 6882961 h 6882961"/>
              <a:gd name="connsiteX4" fmla="*/ 0 w 4572000"/>
              <a:gd name="connsiteY4" fmla="*/ 0 h 6882961"/>
              <a:gd name="connsiteX0" fmla="*/ 0 w 4283901"/>
              <a:gd name="connsiteY0" fmla="*/ 0 h 6889224"/>
              <a:gd name="connsiteX1" fmla="*/ 4283901 w 4283901"/>
              <a:gd name="connsiteY1" fmla="*/ 12526 h 6889224"/>
              <a:gd name="connsiteX2" fmla="*/ 4133589 w 4283901"/>
              <a:gd name="connsiteY2" fmla="*/ 6889224 h 6889224"/>
              <a:gd name="connsiteX3" fmla="*/ 0 w 4283901"/>
              <a:gd name="connsiteY3" fmla="*/ 6882961 h 6889224"/>
              <a:gd name="connsiteX4" fmla="*/ 0 w 4283901"/>
              <a:gd name="connsiteY4" fmla="*/ 0 h 6889224"/>
              <a:gd name="connsiteX0" fmla="*/ 0 w 4429496"/>
              <a:gd name="connsiteY0" fmla="*/ 0 h 6889224"/>
              <a:gd name="connsiteX1" fmla="*/ 4283901 w 4429496"/>
              <a:gd name="connsiteY1" fmla="*/ 12526 h 6889224"/>
              <a:gd name="connsiteX2" fmla="*/ 4133589 w 4429496"/>
              <a:gd name="connsiteY2" fmla="*/ 6889224 h 6889224"/>
              <a:gd name="connsiteX3" fmla="*/ 0 w 4429496"/>
              <a:gd name="connsiteY3" fmla="*/ 6882961 h 6889224"/>
              <a:gd name="connsiteX4" fmla="*/ 0 w 4429496"/>
              <a:gd name="connsiteY4" fmla="*/ 0 h 6889224"/>
              <a:gd name="connsiteX0" fmla="*/ 0 w 4492859"/>
              <a:gd name="connsiteY0" fmla="*/ 0 h 6889224"/>
              <a:gd name="connsiteX1" fmla="*/ 4283901 w 4492859"/>
              <a:gd name="connsiteY1" fmla="*/ 12526 h 6889224"/>
              <a:gd name="connsiteX2" fmla="*/ 4133589 w 4492859"/>
              <a:gd name="connsiteY2" fmla="*/ 6889224 h 6889224"/>
              <a:gd name="connsiteX3" fmla="*/ 0 w 4492859"/>
              <a:gd name="connsiteY3" fmla="*/ 6882961 h 6889224"/>
              <a:gd name="connsiteX4" fmla="*/ 0 w 4492859"/>
              <a:gd name="connsiteY4" fmla="*/ 0 h 6889224"/>
              <a:gd name="connsiteX0" fmla="*/ 0 w 4501193"/>
              <a:gd name="connsiteY0" fmla="*/ 0 h 6889224"/>
              <a:gd name="connsiteX1" fmla="*/ 4302690 w 4501193"/>
              <a:gd name="connsiteY1" fmla="*/ 12526 h 6889224"/>
              <a:gd name="connsiteX2" fmla="*/ 4133589 w 4501193"/>
              <a:gd name="connsiteY2" fmla="*/ 6889224 h 6889224"/>
              <a:gd name="connsiteX3" fmla="*/ 0 w 4501193"/>
              <a:gd name="connsiteY3" fmla="*/ 6882961 h 6889224"/>
              <a:gd name="connsiteX4" fmla="*/ 0 w 4501193"/>
              <a:gd name="connsiteY4" fmla="*/ 0 h 6889224"/>
              <a:gd name="connsiteX0" fmla="*/ 0 w 4511648"/>
              <a:gd name="connsiteY0" fmla="*/ 0 h 6895487"/>
              <a:gd name="connsiteX1" fmla="*/ 4302690 w 4511648"/>
              <a:gd name="connsiteY1" fmla="*/ 12526 h 6895487"/>
              <a:gd name="connsiteX2" fmla="*/ 4152378 w 4511648"/>
              <a:gd name="connsiteY2" fmla="*/ 6895487 h 6895487"/>
              <a:gd name="connsiteX3" fmla="*/ 0 w 4511648"/>
              <a:gd name="connsiteY3" fmla="*/ 6882961 h 6895487"/>
              <a:gd name="connsiteX4" fmla="*/ 0 w 4511648"/>
              <a:gd name="connsiteY4" fmla="*/ 0 h 6895487"/>
              <a:gd name="connsiteX0" fmla="*/ 0 w 4504076"/>
              <a:gd name="connsiteY0" fmla="*/ 0 h 6895487"/>
              <a:gd name="connsiteX1" fmla="*/ 4302690 w 4504076"/>
              <a:gd name="connsiteY1" fmla="*/ 12526 h 6895487"/>
              <a:gd name="connsiteX2" fmla="*/ 4152378 w 4504076"/>
              <a:gd name="connsiteY2" fmla="*/ 6895487 h 6895487"/>
              <a:gd name="connsiteX3" fmla="*/ 0 w 4504076"/>
              <a:gd name="connsiteY3" fmla="*/ 6882961 h 6895487"/>
              <a:gd name="connsiteX4" fmla="*/ 0 w 4504076"/>
              <a:gd name="connsiteY4" fmla="*/ 0 h 6895487"/>
              <a:gd name="connsiteX0" fmla="*/ 0 w 4504076"/>
              <a:gd name="connsiteY0" fmla="*/ 0 h 6882961"/>
              <a:gd name="connsiteX1" fmla="*/ 4302690 w 4504076"/>
              <a:gd name="connsiteY1" fmla="*/ 12526 h 6882961"/>
              <a:gd name="connsiteX2" fmla="*/ 4152378 w 4504076"/>
              <a:gd name="connsiteY2" fmla="*/ 6882961 h 6882961"/>
              <a:gd name="connsiteX3" fmla="*/ 0 w 4504076"/>
              <a:gd name="connsiteY3" fmla="*/ 6882961 h 6882961"/>
              <a:gd name="connsiteX4" fmla="*/ 0 w 4504076"/>
              <a:gd name="connsiteY4" fmla="*/ 0 h 688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4076" h="6882961">
                <a:moveTo>
                  <a:pt x="0" y="0"/>
                </a:moveTo>
                <a:lnTo>
                  <a:pt x="4302690" y="12526"/>
                </a:lnTo>
                <a:cubicBezTo>
                  <a:pt x="4459266" y="1709773"/>
                  <a:pt x="4728575" y="4766092"/>
                  <a:pt x="4152378" y="6882961"/>
                </a:cubicBezTo>
                <a:lnTo>
                  <a:pt x="0" y="6882961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B22AAE-3B88-8B65-DA76-034C3FD60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39" y="5988289"/>
            <a:ext cx="2013615" cy="60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93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9424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8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chemeClr val="accent4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3624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4845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3" userDrawn="1">
          <p15:clr>
            <a:srgbClr val="F26B43"/>
          </p15:clr>
        </p15:guide>
        <p15:guide id="2" pos="238" userDrawn="1">
          <p15:clr>
            <a:srgbClr val="F26B43"/>
          </p15:clr>
        </p15:guide>
        <p15:guide id="3" pos="4082" userDrawn="1">
          <p15:clr>
            <a:srgbClr val="F26B43"/>
          </p15:clr>
        </p15:guide>
        <p15:guide id="4" orient="horz" pos="3906" userDrawn="1">
          <p15:clr>
            <a:srgbClr val="F26B43"/>
          </p15:clr>
        </p15:guide>
        <p15:guide id="5" orient="horz" pos="935" userDrawn="1">
          <p15:clr>
            <a:srgbClr val="F26B43"/>
          </p15:clr>
        </p15:guide>
        <p15:guide id="6" pos="2075" userDrawn="1">
          <p15:clr>
            <a:srgbClr val="F26B43"/>
          </p15:clr>
        </p15:guide>
        <p15:guide id="7" pos="2245" userDrawn="1">
          <p15:clr>
            <a:srgbClr val="F26B43"/>
          </p15:clr>
        </p15:guide>
        <p15:guide id="8" orient="horz" pos="123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CCdYmp5KDiU?start=5&amp;feature=oembed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XZuert73Le0?feature=oembe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group of people sitting at a table looking at papers&#10;&#10;Description automatically generated with medium confidence">
            <a:extLst>
              <a:ext uri="{FF2B5EF4-FFF2-40B4-BE49-F238E27FC236}">
                <a16:creationId xmlns:a16="http://schemas.microsoft.com/office/drawing/2014/main" id="{A72D4972-B640-0D77-A7C3-358E80F30D4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2" b="19792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3A71A5-4BB3-2E0C-37A9-395058F43B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/>
              <a:t>Becoming a Numeracy Champion	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30A442-B5F4-307C-D5A6-C5870CEC90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Session 2</a:t>
            </a:r>
          </a:p>
        </p:txBody>
      </p:sp>
    </p:spTree>
    <p:extLst>
      <p:ext uri="{BB962C8B-B14F-4D97-AF65-F5344CB8AC3E}">
        <p14:creationId xmlns:p14="http://schemas.microsoft.com/office/powerpoint/2010/main" val="2391828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654BE7-34F1-D7E6-C0E1-EFA17C0B2B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/>
              <a:t>Direct to Learner Workshop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956CA7-3EA1-E349-8622-AD8C682475A1}"/>
              </a:ext>
            </a:extLst>
          </p:cNvPr>
          <p:cNvSpPr/>
          <p:nvPr/>
        </p:nvSpPr>
        <p:spPr>
          <a:xfrm>
            <a:off x="6609806" y="6078583"/>
            <a:ext cx="2185851" cy="5529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764F7F-D04C-7419-6261-9A9815A5D59B}"/>
              </a:ext>
            </a:extLst>
          </p:cNvPr>
          <p:cNvSpPr txBox="1"/>
          <p:nvPr/>
        </p:nvSpPr>
        <p:spPr>
          <a:xfrm>
            <a:off x="794113" y="2310349"/>
            <a:ext cx="820252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000000"/>
                </a:solidFill>
                <a:latin typeface="Lato" panose="020F0502020204030203" pitchFamily="34" charset="0"/>
              </a:rPr>
              <a:t>1 hour workshop delivered in-person or online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>
              <a:solidFill>
                <a:srgbClr val="000000"/>
              </a:solidFill>
              <a:latin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000000"/>
                </a:solidFill>
                <a:latin typeface="Lato" panose="020F0502020204030203" pitchFamily="34" charset="0"/>
              </a:rPr>
              <a:t>Aimed at individuals with low skills or low confidence with numbers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>
              <a:solidFill>
                <a:srgbClr val="000000"/>
              </a:solidFill>
              <a:latin typeface="Lato" panose="020F0502020204030203" pitchFamily="34" charset="0"/>
            </a:endParaRPr>
          </a:p>
          <a:p>
            <a:r>
              <a:rPr lang="en-GB" sz="2000" i="1">
                <a:solidFill>
                  <a:srgbClr val="000000"/>
                </a:solidFill>
                <a:latin typeface="Lato" panose="020F0502020204030203" pitchFamily="34" charset="0"/>
              </a:rPr>
              <a:t>How do you feel about maths?</a:t>
            </a:r>
            <a:br>
              <a:rPr lang="en-GB" sz="2000" i="1">
                <a:solidFill>
                  <a:srgbClr val="000000"/>
                </a:solidFill>
                <a:latin typeface="Lato" panose="020F0502020204030203" pitchFamily="34" charset="0"/>
              </a:rPr>
            </a:br>
            <a:r>
              <a:rPr lang="en-GB" sz="2000" i="1">
                <a:solidFill>
                  <a:srgbClr val="000000"/>
                </a:solidFill>
                <a:latin typeface="Lato" panose="020F0502020204030203" pitchFamily="34" charset="0"/>
              </a:rPr>
              <a:t>Maths anxiety</a:t>
            </a:r>
          </a:p>
          <a:p>
            <a:r>
              <a:rPr lang="en-GB" sz="2000" i="1">
                <a:solidFill>
                  <a:srgbClr val="000000"/>
                </a:solidFill>
                <a:latin typeface="Lato" panose="020F0502020204030203" pitchFamily="34" charset="0"/>
              </a:rPr>
              <a:t>Value, Belief and Persistence</a:t>
            </a:r>
          </a:p>
          <a:p>
            <a:r>
              <a:rPr lang="en-GB" sz="2000" i="1" err="1">
                <a:solidFill>
                  <a:srgbClr val="000000"/>
                </a:solidFill>
                <a:latin typeface="Lato" panose="020F0502020204030203" pitchFamily="34" charset="0"/>
              </a:rPr>
              <a:t>Mythbuster</a:t>
            </a:r>
            <a:endParaRPr lang="en-GB" sz="2000" i="1">
              <a:solidFill>
                <a:srgbClr val="000000"/>
              </a:solidFill>
              <a:latin typeface="Lato" panose="020F0502020204030203" pitchFamily="34" charset="0"/>
            </a:endParaRPr>
          </a:p>
          <a:p>
            <a:r>
              <a:rPr lang="en-GB" sz="2000" i="1">
                <a:solidFill>
                  <a:srgbClr val="000000"/>
                </a:solidFill>
                <a:latin typeface="Lato" panose="020F0502020204030203" pitchFamily="34" charset="0"/>
              </a:rPr>
              <a:t>Introduction to the National Numeracy Challenge</a:t>
            </a:r>
          </a:p>
          <a:p>
            <a:endParaRPr lang="en-GB" sz="2000" i="1">
              <a:solidFill>
                <a:srgbClr val="000000"/>
              </a:solidFill>
              <a:latin typeface="Lato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000000"/>
                </a:solidFill>
                <a:latin typeface="Lato" panose="020F0502020204030203" pitchFamily="34" charset="0"/>
              </a:rPr>
              <a:t>Full toolkit for Numeracy Champions to deliver independently.</a:t>
            </a:r>
          </a:p>
        </p:txBody>
      </p:sp>
    </p:spTree>
    <p:extLst>
      <p:ext uri="{BB962C8B-B14F-4D97-AF65-F5344CB8AC3E}">
        <p14:creationId xmlns:p14="http://schemas.microsoft.com/office/powerpoint/2010/main" val="829766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654BE7-34F1-D7E6-C0E1-EFA17C0B2B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/>
              <a:t>Direct to Learner Workshop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956CA7-3EA1-E349-8622-AD8C682475A1}"/>
              </a:ext>
            </a:extLst>
          </p:cNvPr>
          <p:cNvSpPr/>
          <p:nvPr/>
        </p:nvSpPr>
        <p:spPr>
          <a:xfrm>
            <a:off x="6609806" y="6078583"/>
            <a:ext cx="2185851" cy="5529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020F10-8431-68A4-079D-B49ADAEF4AB6}"/>
              </a:ext>
            </a:extLst>
          </p:cNvPr>
          <p:cNvGrpSpPr/>
          <p:nvPr/>
        </p:nvGrpSpPr>
        <p:grpSpPr>
          <a:xfrm>
            <a:off x="960336" y="2829308"/>
            <a:ext cx="3611664" cy="713740"/>
            <a:chOff x="751330" y="2367752"/>
            <a:chExt cx="3611664" cy="713740"/>
          </a:xfrm>
        </p:grpSpPr>
        <p:sp>
          <p:nvSpPr>
            <p:cNvPr id="4" name="object 5">
              <a:extLst>
                <a:ext uri="{FF2B5EF4-FFF2-40B4-BE49-F238E27FC236}">
                  <a16:creationId xmlns:a16="http://schemas.microsoft.com/office/drawing/2014/main" id="{D642AC4A-211C-8590-8FFE-F3B69F3AAB1B}"/>
                </a:ext>
              </a:extLst>
            </p:cNvPr>
            <p:cNvSpPr/>
            <p:nvPr/>
          </p:nvSpPr>
          <p:spPr>
            <a:xfrm>
              <a:off x="768749" y="2367752"/>
              <a:ext cx="3594245" cy="713740"/>
            </a:xfrm>
            <a:custGeom>
              <a:avLst/>
              <a:gdLst/>
              <a:ahLst/>
              <a:cxnLst/>
              <a:rect l="l" t="t" r="r" b="b"/>
              <a:pathLst>
                <a:path w="3990340" h="713739">
                  <a:moveTo>
                    <a:pt x="3870960" y="0"/>
                  </a:moveTo>
                  <a:lnTo>
                    <a:pt x="118872" y="0"/>
                  </a:lnTo>
                  <a:lnTo>
                    <a:pt x="72603" y="9340"/>
                  </a:lnTo>
                  <a:lnTo>
                    <a:pt x="34818" y="34813"/>
                  </a:lnTo>
                  <a:lnTo>
                    <a:pt x="9342" y="72598"/>
                  </a:lnTo>
                  <a:lnTo>
                    <a:pt x="0" y="118872"/>
                  </a:lnTo>
                  <a:lnTo>
                    <a:pt x="0" y="594360"/>
                  </a:lnTo>
                  <a:lnTo>
                    <a:pt x="9342" y="640633"/>
                  </a:lnTo>
                  <a:lnTo>
                    <a:pt x="34818" y="678418"/>
                  </a:lnTo>
                  <a:lnTo>
                    <a:pt x="72603" y="703891"/>
                  </a:lnTo>
                  <a:lnTo>
                    <a:pt x="118872" y="713232"/>
                  </a:lnTo>
                  <a:lnTo>
                    <a:pt x="3870960" y="713232"/>
                  </a:lnTo>
                  <a:lnTo>
                    <a:pt x="3917233" y="703891"/>
                  </a:lnTo>
                  <a:lnTo>
                    <a:pt x="3955018" y="678418"/>
                  </a:lnTo>
                  <a:lnTo>
                    <a:pt x="3980491" y="640633"/>
                  </a:lnTo>
                  <a:lnTo>
                    <a:pt x="3989832" y="594360"/>
                  </a:lnTo>
                  <a:lnTo>
                    <a:pt x="3989832" y="118872"/>
                  </a:lnTo>
                  <a:lnTo>
                    <a:pt x="3980491" y="72598"/>
                  </a:lnTo>
                  <a:lnTo>
                    <a:pt x="3955018" y="34813"/>
                  </a:lnTo>
                  <a:lnTo>
                    <a:pt x="3917233" y="9340"/>
                  </a:lnTo>
                  <a:lnTo>
                    <a:pt x="3870960" y="0"/>
                  </a:lnTo>
                  <a:close/>
                </a:path>
              </a:pathLst>
            </a:custGeom>
            <a:solidFill>
              <a:srgbClr val="00304A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B7B77C"/>
                </a:solidFill>
                <a:latin typeface="Calibri"/>
              </a:endParaRPr>
            </a:p>
          </p:txBody>
        </p:sp>
        <p:sp>
          <p:nvSpPr>
            <p:cNvPr id="9" name="object 6">
              <a:extLst>
                <a:ext uri="{FF2B5EF4-FFF2-40B4-BE49-F238E27FC236}">
                  <a16:creationId xmlns:a16="http://schemas.microsoft.com/office/drawing/2014/main" id="{D66F0160-0BBA-B76D-976F-4ECB1E952709}"/>
                </a:ext>
              </a:extLst>
            </p:cNvPr>
            <p:cNvSpPr txBox="1"/>
            <p:nvPr/>
          </p:nvSpPr>
          <p:spPr>
            <a:xfrm>
              <a:off x="751330" y="2402588"/>
              <a:ext cx="3594245" cy="56682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spcBef>
                  <a:spcPts val="100"/>
                </a:spcBef>
              </a:pPr>
              <a:r>
                <a:rPr lang="en-GB" b="1" spc="-5">
                  <a:solidFill>
                    <a:srgbClr val="FFFFFF"/>
                  </a:solidFill>
                  <a:latin typeface="Lato" panose="020F0502020204030203" pitchFamily="34" charset="77"/>
                  <a:cs typeface="Arial"/>
                </a:rPr>
                <a:t>Drop-in sessions for members of the community/organisation</a:t>
              </a:r>
              <a:endParaRPr b="1">
                <a:solidFill>
                  <a:prstClr val="black"/>
                </a:solidFill>
                <a:latin typeface="Lato" panose="020F0502020204030203" pitchFamily="34" charset="77"/>
                <a:cs typeface="Arial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99A6795-471E-D51C-8614-CE850178A002}"/>
              </a:ext>
            </a:extLst>
          </p:cNvPr>
          <p:cNvGrpSpPr/>
          <p:nvPr/>
        </p:nvGrpSpPr>
        <p:grpSpPr>
          <a:xfrm>
            <a:off x="4821393" y="2829308"/>
            <a:ext cx="3594245" cy="713740"/>
            <a:chOff x="768749" y="2367752"/>
            <a:chExt cx="3594245" cy="713740"/>
          </a:xfrm>
        </p:grpSpPr>
        <p:sp>
          <p:nvSpPr>
            <p:cNvPr id="15" name="object 5">
              <a:extLst>
                <a:ext uri="{FF2B5EF4-FFF2-40B4-BE49-F238E27FC236}">
                  <a16:creationId xmlns:a16="http://schemas.microsoft.com/office/drawing/2014/main" id="{C5FD0FC1-A679-FF87-1675-DEA935995C40}"/>
                </a:ext>
              </a:extLst>
            </p:cNvPr>
            <p:cNvSpPr/>
            <p:nvPr/>
          </p:nvSpPr>
          <p:spPr>
            <a:xfrm>
              <a:off x="768749" y="2367752"/>
              <a:ext cx="3594245" cy="713740"/>
            </a:xfrm>
            <a:custGeom>
              <a:avLst/>
              <a:gdLst/>
              <a:ahLst/>
              <a:cxnLst/>
              <a:rect l="l" t="t" r="r" b="b"/>
              <a:pathLst>
                <a:path w="3990340" h="713739">
                  <a:moveTo>
                    <a:pt x="3870960" y="0"/>
                  </a:moveTo>
                  <a:lnTo>
                    <a:pt x="118872" y="0"/>
                  </a:lnTo>
                  <a:lnTo>
                    <a:pt x="72603" y="9340"/>
                  </a:lnTo>
                  <a:lnTo>
                    <a:pt x="34818" y="34813"/>
                  </a:lnTo>
                  <a:lnTo>
                    <a:pt x="9342" y="72598"/>
                  </a:lnTo>
                  <a:lnTo>
                    <a:pt x="0" y="118872"/>
                  </a:lnTo>
                  <a:lnTo>
                    <a:pt x="0" y="594360"/>
                  </a:lnTo>
                  <a:lnTo>
                    <a:pt x="9342" y="640633"/>
                  </a:lnTo>
                  <a:lnTo>
                    <a:pt x="34818" y="678418"/>
                  </a:lnTo>
                  <a:lnTo>
                    <a:pt x="72603" y="703891"/>
                  </a:lnTo>
                  <a:lnTo>
                    <a:pt x="118872" y="713232"/>
                  </a:lnTo>
                  <a:lnTo>
                    <a:pt x="3870960" y="713232"/>
                  </a:lnTo>
                  <a:lnTo>
                    <a:pt x="3917233" y="703891"/>
                  </a:lnTo>
                  <a:lnTo>
                    <a:pt x="3955018" y="678418"/>
                  </a:lnTo>
                  <a:lnTo>
                    <a:pt x="3980491" y="640633"/>
                  </a:lnTo>
                  <a:lnTo>
                    <a:pt x="3989832" y="594360"/>
                  </a:lnTo>
                  <a:lnTo>
                    <a:pt x="3989832" y="118872"/>
                  </a:lnTo>
                  <a:lnTo>
                    <a:pt x="3980491" y="72598"/>
                  </a:lnTo>
                  <a:lnTo>
                    <a:pt x="3955018" y="34813"/>
                  </a:lnTo>
                  <a:lnTo>
                    <a:pt x="3917233" y="9340"/>
                  </a:lnTo>
                  <a:lnTo>
                    <a:pt x="3870960" y="0"/>
                  </a:lnTo>
                  <a:close/>
                </a:path>
              </a:pathLst>
            </a:custGeom>
            <a:solidFill>
              <a:srgbClr val="3AB4AD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B7B77C"/>
                </a:solidFill>
                <a:latin typeface="Calibri"/>
              </a:endParaRPr>
            </a:p>
          </p:txBody>
        </p:sp>
        <p:sp>
          <p:nvSpPr>
            <p:cNvPr id="16" name="object 6">
              <a:extLst>
                <a:ext uri="{FF2B5EF4-FFF2-40B4-BE49-F238E27FC236}">
                  <a16:creationId xmlns:a16="http://schemas.microsoft.com/office/drawing/2014/main" id="{674AA301-099B-CC98-970A-BB53352D362C}"/>
                </a:ext>
              </a:extLst>
            </p:cNvPr>
            <p:cNvSpPr txBox="1"/>
            <p:nvPr/>
          </p:nvSpPr>
          <p:spPr>
            <a:xfrm>
              <a:off x="768749" y="2541087"/>
              <a:ext cx="3594245" cy="2898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spcBef>
                  <a:spcPts val="100"/>
                </a:spcBef>
              </a:pPr>
              <a:r>
                <a:rPr lang="en-GB" b="1" spc="-5">
                  <a:solidFill>
                    <a:srgbClr val="FFFFFF"/>
                  </a:solidFill>
                  <a:latin typeface="Lato" panose="020F0502020204030203" pitchFamily="34" charset="77"/>
                  <a:cs typeface="Arial"/>
                </a:rPr>
                <a:t>Functional Skills courses</a:t>
              </a:r>
              <a:endParaRPr b="1">
                <a:solidFill>
                  <a:prstClr val="black"/>
                </a:solidFill>
                <a:latin typeface="Lato" panose="020F0502020204030203" pitchFamily="34" charset="77"/>
                <a:cs typeface="Arial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E94AFCA-3726-AF5F-1488-689933767B72}"/>
              </a:ext>
            </a:extLst>
          </p:cNvPr>
          <p:cNvGrpSpPr/>
          <p:nvPr/>
        </p:nvGrpSpPr>
        <p:grpSpPr>
          <a:xfrm>
            <a:off x="960335" y="3730646"/>
            <a:ext cx="3594245" cy="713740"/>
            <a:chOff x="768749" y="2367752"/>
            <a:chExt cx="3594245" cy="713740"/>
          </a:xfrm>
        </p:grpSpPr>
        <p:sp>
          <p:nvSpPr>
            <p:cNvPr id="18" name="object 5">
              <a:extLst>
                <a:ext uri="{FF2B5EF4-FFF2-40B4-BE49-F238E27FC236}">
                  <a16:creationId xmlns:a16="http://schemas.microsoft.com/office/drawing/2014/main" id="{A9247F44-27C4-7B57-02D1-87A1A78C86FF}"/>
                </a:ext>
              </a:extLst>
            </p:cNvPr>
            <p:cNvSpPr/>
            <p:nvPr/>
          </p:nvSpPr>
          <p:spPr>
            <a:xfrm>
              <a:off x="768749" y="2367752"/>
              <a:ext cx="3594245" cy="713740"/>
            </a:xfrm>
            <a:custGeom>
              <a:avLst/>
              <a:gdLst/>
              <a:ahLst/>
              <a:cxnLst/>
              <a:rect l="l" t="t" r="r" b="b"/>
              <a:pathLst>
                <a:path w="3990340" h="713739">
                  <a:moveTo>
                    <a:pt x="3870960" y="0"/>
                  </a:moveTo>
                  <a:lnTo>
                    <a:pt x="118872" y="0"/>
                  </a:lnTo>
                  <a:lnTo>
                    <a:pt x="72603" y="9340"/>
                  </a:lnTo>
                  <a:lnTo>
                    <a:pt x="34818" y="34813"/>
                  </a:lnTo>
                  <a:lnTo>
                    <a:pt x="9342" y="72598"/>
                  </a:lnTo>
                  <a:lnTo>
                    <a:pt x="0" y="118872"/>
                  </a:lnTo>
                  <a:lnTo>
                    <a:pt x="0" y="594360"/>
                  </a:lnTo>
                  <a:lnTo>
                    <a:pt x="9342" y="640633"/>
                  </a:lnTo>
                  <a:lnTo>
                    <a:pt x="34818" y="678418"/>
                  </a:lnTo>
                  <a:lnTo>
                    <a:pt x="72603" y="703891"/>
                  </a:lnTo>
                  <a:lnTo>
                    <a:pt x="118872" y="713232"/>
                  </a:lnTo>
                  <a:lnTo>
                    <a:pt x="3870960" y="713232"/>
                  </a:lnTo>
                  <a:lnTo>
                    <a:pt x="3917233" y="703891"/>
                  </a:lnTo>
                  <a:lnTo>
                    <a:pt x="3955018" y="678418"/>
                  </a:lnTo>
                  <a:lnTo>
                    <a:pt x="3980491" y="640633"/>
                  </a:lnTo>
                  <a:lnTo>
                    <a:pt x="3989832" y="594360"/>
                  </a:lnTo>
                  <a:lnTo>
                    <a:pt x="3989832" y="118872"/>
                  </a:lnTo>
                  <a:lnTo>
                    <a:pt x="3980491" y="72598"/>
                  </a:lnTo>
                  <a:lnTo>
                    <a:pt x="3955018" y="34813"/>
                  </a:lnTo>
                  <a:lnTo>
                    <a:pt x="3917233" y="9340"/>
                  </a:lnTo>
                  <a:lnTo>
                    <a:pt x="3870960" y="0"/>
                  </a:lnTo>
                  <a:close/>
                </a:path>
              </a:pathLst>
            </a:custGeom>
            <a:solidFill>
              <a:srgbClr val="3AB4AD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B7B77C"/>
                </a:solidFill>
                <a:latin typeface="Calibri"/>
              </a:endParaRPr>
            </a:p>
          </p:txBody>
        </p:sp>
        <p:sp>
          <p:nvSpPr>
            <p:cNvPr id="19" name="object 6">
              <a:extLst>
                <a:ext uri="{FF2B5EF4-FFF2-40B4-BE49-F238E27FC236}">
                  <a16:creationId xmlns:a16="http://schemas.microsoft.com/office/drawing/2014/main" id="{B0D22752-121E-F2F1-2FE6-F06EBEEB67B0}"/>
                </a:ext>
              </a:extLst>
            </p:cNvPr>
            <p:cNvSpPr txBox="1"/>
            <p:nvPr/>
          </p:nvSpPr>
          <p:spPr>
            <a:xfrm>
              <a:off x="768749" y="2541087"/>
              <a:ext cx="3594245" cy="2898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spcBef>
                  <a:spcPts val="100"/>
                </a:spcBef>
              </a:pPr>
              <a:r>
                <a:rPr lang="en-GB" b="1" spc="-5">
                  <a:solidFill>
                    <a:srgbClr val="FFFFFF"/>
                  </a:solidFill>
                  <a:latin typeface="Lato" panose="020F0502020204030203" pitchFamily="34" charset="77"/>
                  <a:cs typeface="Arial"/>
                </a:rPr>
                <a:t>Staff Inductions</a:t>
              </a:r>
              <a:endParaRPr b="1">
                <a:solidFill>
                  <a:prstClr val="black"/>
                </a:solidFill>
                <a:latin typeface="Lato" panose="020F0502020204030203" pitchFamily="34" charset="77"/>
                <a:cs typeface="Arial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6E851B8-A3A9-4DC6-E22B-0C966C459C5B}"/>
              </a:ext>
            </a:extLst>
          </p:cNvPr>
          <p:cNvGrpSpPr/>
          <p:nvPr/>
        </p:nvGrpSpPr>
        <p:grpSpPr>
          <a:xfrm>
            <a:off x="4812683" y="3720595"/>
            <a:ext cx="3602955" cy="713740"/>
            <a:chOff x="760039" y="2367752"/>
            <a:chExt cx="3602955" cy="713740"/>
          </a:xfrm>
        </p:grpSpPr>
        <p:sp>
          <p:nvSpPr>
            <p:cNvPr id="21" name="object 5">
              <a:extLst>
                <a:ext uri="{FF2B5EF4-FFF2-40B4-BE49-F238E27FC236}">
                  <a16:creationId xmlns:a16="http://schemas.microsoft.com/office/drawing/2014/main" id="{31B0067A-0887-31F9-1DCC-E618B7D12378}"/>
                </a:ext>
              </a:extLst>
            </p:cNvPr>
            <p:cNvSpPr/>
            <p:nvPr/>
          </p:nvSpPr>
          <p:spPr>
            <a:xfrm>
              <a:off x="768749" y="2367752"/>
              <a:ext cx="3594245" cy="713740"/>
            </a:xfrm>
            <a:custGeom>
              <a:avLst/>
              <a:gdLst/>
              <a:ahLst/>
              <a:cxnLst/>
              <a:rect l="l" t="t" r="r" b="b"/>
              <a:pathLst>
                <a:path w="3990340" h="713739">
                  <a:moveTo>
                    <a:pt x="3870960" y="0"/>
                  </a:moveTo>
                  <a:lnTo>
                    <a:pt x="118872" y="0"/>
                  </a:lnTo>
                  <a:lnTo>
                    <a:pt x="72603" y="9340"/>
                  </a:lnTo>
                  <a:lnTo>
                    <a:pt x="34818" y="34813"/>
                  </a:lnTo>
                  <a:lnTo>
                    <a:pt x="9342" y="72598"/>
                  </a:lnTo>
                  <a:lnTo>
                    <a:pt x="0" y="118872"/>
                  </a:lnTo>
                  <a:lnTo>
                    <a:pt x="0" y="594360"/>
                  </a:lnTo>
                  <a:lnTo>
                    <a:pt x="9342" y="640633"/>
                  </a:lnTo>
                  <a:lnTo>
                    <a:pt x="34818" y="678418"/>
                  </a:lnTo>
                  <a:lnTo>
                    <a:pt x="72603" y="703891"/>
                  </a:lnTo>
                  <a:lnTo>
                    <a:pt x="118872" y="713232"/>
                  </a:lnTo>
                  <a:lnTo>
                    <a:pt x="3870960" y="713232"/>
                  </a:lnTo>
                  <a:lnTo>
                    <a:pt x="3917233" y="703891"/>
                  </a:lnTo>
                  <a:lnTo>
                    <a:pt x="3955018" y="678418"/>
                  </a:lnTo>
                  <a:lnTo>
                    <a:pt x="3980491" y="640633"/>
                  </a:lnTo>
                  <a:lnTo>
                    <a:pt x="3989832" y="594360"/>
                  </a:lnTo>
                  <a:lnTo>
                    <a:pt x="3989832" y="118872"/>
                  </a:lnTo>
                  <a:lnTo>
                    <a:pt x="3980491" y="72598"/>
                  </a:lnTo>
                  <a:lnTo>
                    <a:pt x="3955018" y="34813"/>
                  </a:lnTo>
                  <a:lnTo>
                    <a:pt x="3917233" y="9340"/>
                  </a:lnTo>
                  <a:lnTo>
                    <a:pt x="3870960" y="0"/>
                  </a:lnTo>
                  <a:close/>
                </a:path>
              </a:pathLst>
            </a:custGeom>
            <a:solidFill>
              <a:srgbClr val="00304A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B7B77C"/>
                </a:solidFill>
                <a:latin typeface="Calibri"/>
              </a:endParaRPr>
            </a:p>
          </p:txBody>
        </p:sp>
        <p:sp>
          <p:nvSpPr>
            <p:cNvPr id="22" name="object 6">
              <a:extLst>
                <a:ext uri="{FF2B5EF4-FFF2-40B4-BE49-F238E27FC236}">
                  <a16:creationId xmlns:a16="http://schemas.microsoft.com/office/drawing/2014/main" id="{CBABC6FB-71C2-5251-2FF8-52B379624D40}"/>
                </a:ext>
              </a:extLst>
            </p:cNvPr>
            <p:cNvSpPr txBox="1"/>
            <p:nvPr/>
          </p:nvSpPr>
          <p:spPr>
            <a:xfrm>
              <a:off x="760039" y="2537118"/>
              <a:ext cx="3594245" cy="2898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spcBef>
                  <a:spcPts val="100"/>
                </a:spcBef>
              </a:pPr>
              <a:r>
                <a:rPr lang="en-GB" b="1" spc="-5">
                  <a:solidFill>
                    <a:srgbClr val="FFFFFF"/>
                  </a:solidFill>
                  <a:latin typeface="Lato" panose="020F0502020204030203" pitchFamily="34" charset="77"/>
                  <a:cs typeface="Arial"/>
                </a:rPr>
                <a:t>Apprenticeships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93CD579-9EE1-D1F3-989C-C154729C0016}"/>
              </a:ext>
            </a:extLst>
          </p:cNvPr>
          <p:cNvGrpSpPr/>
          <p:nvPr/>
        </p:nvGrpSpPr>
        <p:grpSpPr>
          <a:xfrm>
            <a:off x="951625" y="4631984"/>
            <a:ext cx="3602955" cy="713740"/>
            <a:chOff x="760039" y="2367752"/>
            <a:chExt cx="3602955" cy="713740"/>
          </a:xfrm>
        </p:grpSpPr>
        <p:sp>
          <p:nvSpPr>
            <p:cNvPr id="25" name="object 5">
              <a:extLst>
                <a:ext uri="{FF2B5EF4-FFF2-40B4-BE49-F238E27FC236}">
                  <a16:creationId xmlns:a16="http://schemas.microsoft.com/office/drawing/2014/main" id="{A6427393-B4AA-BC46-C191-3ABF2046F88F}"/>
                </a:ext>
              </a:extLst>
            </p:cNvPr>
            <p:cNvSpPr/>
            <p:nvPr/>
          </p:nvSpPr>
          <p:spPr>
            <a:xfrm>
              <a:off x="768749" y="2367752"/>
              <a:ext cx="3594245" cy="713740"/>
            </a:xfrm>
            <a:custGeom>
              <a:avLst/>
              <a:gdLst/>
              <a:ahLst/>
              <a:cxnLst/>
              <a:rect l="l" t="t" r="r" b="b"/>
              <a:pathLst>
                <a:path w="3990340" h="713739">
                  <a:moveTo>
                    <a:pt x="3870960" y="0"/>
                  </a:moveTo>
                  <a:lnTo>
                    <a:pt x="118872" y="0"/>
                  </a:lnTo>
                  <a:lnTo>
                    <a:pt x="72603" y="9340"/>
                  </a:lnTo>
                  <a:lnTo>
                    <a:pt x="34818" y="34813"/>
                  </a:lnTo>
                  <a:lnTo>
                    <a:pt x="9342" y="72598"/>
                  </a:lnTo>
                  <a:lnTo>
                    <a:pt x="0" y="118872"/>
                  </a:lnTo>
                  <a:lnTo>
                    <a:pt x="0" y="594360"/>
                  </a:lnTo>
                  <a:lnTo>
                    <a:pt x="9342" y="640633"/>
                  </a:lnTo>
                  <a:lnTo>
                    <a:pt x="34818" y="678418"/>
                  </a:lnTo>
                  <a:lnTo>
                    <a:pt x="72603" y="703891"/>
                  </a:lnTo>
                  <a:lnTo>
                    <a:pt x="118872" y="713232"/>
                  </a:lnTo>
                  <a:lnTo>
                    <a:pt x="3870960" y="713232"/>
                  </a:lnTo>
                  <a:lnTo>
                    <a:pt x="3917233" y="703891"/>
                  </a:lnTo>
                  <a:lnTo>
                    <a:pt x="3955018" y="678418"/>
                  </a:lnTo>
                  <a:lnTo>
                    <a:pt x="3980491" y="640633"/>
                  </a:lnTo>
                  <a:lnTo>
                    <a:pt x="3989832" y="594360"/>
                  </a:lnTo>
                  <a:lnTo>
                    <a:pt x="3989832" y="118872"/>
                  </a:lnTo>
                  <a:lnTo>
                    <a:pt x="3980491" y="72598"/>
                  </a:lnTo>
                  <a:lnTo>
                    <a:pt x="3955018" y="34813"/>
                  </a:lnTo>
                  <a:lnTo>
                    <a:pt x="3917233" y="9340"/>
                  </a:lnTo>
                  <a:lnTo>
                    <a:pt x="3870960" y="0"/>
                  </a:lnTo>
                  <a:close/>
                </a:path>
              </a:pathLst>
            </a:custGeom>
            <a:solidFill>
              <a:srgbClr val="00304A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B7B77C"/>
                </a:solidFill>
                <a:latin typeface="Calibri"/>
              </a:endParaRPr>
            </a:p>
          </p:txBody>
        </p:sp>
        <p:sp>
          <p:nvSpPr>
            <p:cNvPr id="26" name="object 6">
              <a:extLst>
                <a:ext uri="{FF2B5EF4-FFF2-40B4-BE49-F238E27FC236}">
                  <a16:creationId xmlns:a16="http://schemas.microsoft.com/office/drawing/2014/main" id="{60F4CA5F-E5B3-0902-FE73-EDD5C993D52A}"/>
                </a:ext>
              </a:extLst>
            </p:cNvPr>
            <p:cNvSpPr txBox="1"/>
            <p:nvPr/>
          </p:nvSpPr>
          <p:spPr>
            <a:xfrm>
              <a:off x="760039" y="2537118"/>
              <a:ext cx="3594245" cy="2898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spcBef>
                  <a:spcPts val="100"/>
                </a:spcBef>
              </a:pPr>
              <a:r>
                <a:rPr lang="en-GB" b="1" spc="-5">
                  <a:solidFill>
                    <a:srgbClr val="FFFFFF"/>
                  </a:solidFill>
                  <a:latin typeface="Lato" panose="020F0502020204030203" pitchFamily="34" charset="77"/>
                  <a:cs typeface="Arial"/>
                </a:rPr>
                <a:t>Lunch and Learn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E38A196-C56A-964B-DF3D-20A4BFD3A215}"/>
              </a:ext>
            </a:extLst>
          </p:cNvPr>
          <p:cNvGrpSpPr/>
          <p:nvPr/>
        </p:nvGrpSpPr>
        <p:grpSpPr>
          <a:xfrm>
            <a:off x="4812682" y="4611882"/>
            <a:ext cx="3594245" cy="713740"/>
            <a:chOff x="768749" y="2367752"/>
            <a:chExt cx="3594245" cy="713740"/>
          </a:xfrm>
        </p:grpSpPr>
        <p:sp>
          <p:nvSpPr>
            <p:cNvPr id="28" name="object 5">
              <a:extLst>
                <a:ext uri="{FF2B5EF4-FFF2-40B4-BE49-F238E27FC236}">
                  <a16:creationId xmlns:a16="http://schemas.microsoft.com/office/drawing/2014/main" id="{5EEFFF88-09A2-C3BC-B1CF-E172781DFA57}"/>
                </a:ext>
              </a:extLst>
            </p:cNvPr>
            <p:cNvSpPr/>
            <p:nvPr/>
          </p:nvSpPr>
          <p:spPr>
            <a:xfrm>
              <a:off x="768749" y="2367752"/>
              <a:ext cx="3594245" cy="713740"/>
            </a:xfrm>
            <a:custGeom>
              <a:avLst/>
              <a:gdLst/>
              <a:ahLst/>
              <a:cxnLst/>
              <a:rect l="l" t="t" r="r" b="b"/>
              <a:pathLst>
                <a:path w="3990340" h="713739">
                  <a:moveTo>
                    <a:pt x="3870960" y="0"/>
                  </a:moveTo>
                  <a:lnTo>
                    <a:pt x="118872" y="0"/>
                  </a:lnTo>
                  <a:lnTo>
                    <a:pt x="72603" y="9340"/>
                  </a:lnTo>
                  <a:lnTo>
                    <a:pt x="34818" y="34813"/>
                  </a:lnTo>
                  <a:lnTo>
                    <a:pt x="9342" y="72598"/>
                  </a:lnTo>
                  <a:lnTo>
                    <a:pt x="0" y="118872"/>
                  </a:lnTo>
                  <a:lnTo>
                    <a:pt x="0" y="594360"/>
                  </a:lnTo>
                  <a:lnTo>
                    <a:pt x="9342" y="640633"/>
                  </a:lnTo>
                  <a:lnTo>
                    <a:pt x="34818" y="678418"/>
                  </a:lnTo>
                  <a:lnTo>
                    <a:pt x="72603" y="703891"/>
                  </a:lnTo>
                  <a:lnTo>
                    <a:pt x="118872" y="713232"/>
                  </a:lnTo>
                  <a:lnTo>
                    <a:pt x="3870960" y="713232"/>
                  </a:lnTo>
                  <a:lnTo>
                    <a:pt x="3917233" y="703891"/>
                  </a:lnTo>
                  <a:lnTo>
                    <a:pt x="3955018" y="678418"/>
                  </a:lnTo>
                  <a:lnTo>
                    <a:pt x="3980491" y="640633"/>
                  </a:lnTo>
                  <a:lnTo>
                    <a:pt x="3989832" y="594360"/>
                  </a:lnTo>
                  <a:lnTo>
                    <a:pt x="3989832" y="118872"/>
                  </a:lnTo>
                  <a:lnTo>
                    <a:pt x="3980491" y="72598"/>
                  </a:lnTo>
                  <a:lnTo>
                    <a:pt x="3955018" y="34813"/>
                  </a:lnTo>
                  <a:lnTo>
                    <a:pt x="3917233" y="9340"/>
                  </a:lnTo>
                  <a:lnTo>
                    <a:pt x="3870960" y="0"/>
                  </a:lnTo>
                  <a:close/>
                </a:path>
              </a:pathLst>
            </a:custGeom>
            <a:solidFill>
              <a:srgbClr val="3AB4AD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B7B77C"/>
                </a:solidFill>
                <a:latin typeface="Calibri"/>
              </a:endParaRPr>
            </a:p>
          </p:txBody>
        </p:sp>
        <p:sp>
          <p:nvSpPr>
            <p:cNvPr id="29" name="object 6">
              <a:extLst>
                <a:ext uri="{FF2B5EF4-FFF2-40B4-BE49-F238E27FC236}">
                  <a16:creationId xmlns:a16="http://schemas.microsoft.com/office/drawing/2014/main" id="{A5CCE098-EB7B-AE44-CE50-11ADC218AF2B}"/>
                </a:ext>
              </a:extLst>
            </p:cNvPr>
            <p:cNvSpPr txBox="1"/>
            <p:nvPr/>
          </p:nvSpPr>
          <p:spPr>
            <a:xfrm>
              <a:off x="768749" y="2579710"/>
              <a:ext cx="3594245" cy="2898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spcBef>
                  <a:spcPts val="100"/>
                </a:spcBef>
              </a:pPr>
              <a:r>
                <a:rPr lang="en-GB" b="1" spc="-5">
                  <a:solidFill>
                    <a:srgbClr val="FFFFFF"/>
                  </a:solidFill>
                  <a:latin typeface="Lato" panose="020F0502020204030203" pitchFamily="34" charset="77"/>
                  <a:cs typeface="Arial"/>
                </a:rPr>
                <a:t>Campaigns</a:t>
              </a:r>
              <a:endParaRPr b="1">
                <a:solidFill>
                  <a:prstClr val="black"/>
                </a:solidFill>
                <a:latin typeface="Lato" panose="020F0502020204030203" pitchFamily="34" charset="77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9554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654BE7-34F1-D7E6-C0E1-EFA17C0B2B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/>
              <a:t>National Numeracy Campaigns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956CA7-3EA1-E349-8622-AD8C682475A1}"/>
              </a:ext>
            </a:extLst>
          </p:cNvPr>
          <p:cNvSpPr/>
          <p:nvPr/>
        </p:nvSpPr>
        <p:spPr>
          <a:xfrm>
            <a:off x="6609806" y="6078583"/>
            <a:ext cx="2185851" cy="5529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2BFAB6-C4BD-4A5C-B273-19502B9A0B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0"/>
          <a:stretch/>
        </p:blipFill>
        <p:spPr>
          <a:xfrm>
            <a:off x="5205901" y="4148788"/>
            <a:ext cx="2496830" cy="25390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85C17A-EE94-FAB7-B8FE-97D9FC5BD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434" y="2117782"/>
            <a:ext cx="5039132" cy="1960983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DAF1E48C-C2A7-DADE-580D-6626C6F70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92" y="4112501"/>
            <a:ext cx="3480908" cy="261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921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654BE7-34F1-D7E6-C0E1-EFA17C0B2B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lIns="91440" tIns="45720" rIns="91440" bIns="45720" anchor="t"/>
          <a:lstStyle/>
          <a:p>
            <a:r>
              <a:rPr lang="en-GB" sz="3600">
                <a:cs typeface="Rubik Medium"/>
              </a:rPr>
              <a:t>National Numeracy Day 2022</a:t>
            </a:r>
            <a:endParaRPr lang="en-GB" sz="36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956CA7-3EA1-E349-8622-AD8C682475A1}"/>
              </a:ext>
            </a:extLst>
          </p:cNvPr>
          <p:cNvSpPr/>
          <p:nvPr/>
        </p:nvSpPr>
        <p:spPr>
          <a:xfrm>
            <a:off x="6609806" y="6078583"/>
            <a:ext cx="2185851" cy="5529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Online Media 3" title="National Numeracy Day 2022 | HIGHLIGHTS">
            <a:hlinkClick r:id="" action="ppaction://media"/>
            <a:extLst>
              <a:ext uri="{FF2B5EF4-FFF2-40B4-BE49-F238E27FC236}">
                <a16:creationId xmlns:a16="http://schemas.microsoft.com/office/drawing/2014/main" id="{93D87D46-5D37-D045-9BEE-CA770189D86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65056" y="2122781"/>
            <a:ext cx="7327845" cy="432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375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654BE7-34F1-D7E6-C0E1-EFA17C0B2B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/>
              <a:t>Parent Workshop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956CA7-3EA1-E349-8622-AD8C682475A1}"/>
              </a:ext>
            </a:extLst>
          </p:cNvPr>
          <p:cNvSpPr/>
          <p:nvPr/>
        </p:nvSpPr>
        <p:spPr>
          <a:xfrm>
            <a:off x="6609806" y="6078583"/>
            <a:ext cx="2185851" cy="5529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AF9D1B-2620-A10D-7D48-CC61D1BAF912}"/>
              </a:ext>
            </a:extLst>
          </p:cNvPr>
          <p:cNvSpPr txBox="1"/>
          <p:nvPr/>
        </p:nvSpPr>
        <p:spPr>
          <a:xfrm>
            <a:off x="776696" y="2545481"/>
            <a:ext cx="488387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000000"/>
                </a:solidFill>
                <a:latin typeface="Lato" panose="020F0502020204030203" pitchFamily="34" charset="0"/>
              </a:rPr>
              <a:t>1 hour attitudinal workshop delivered by National Numeracy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000000"/>
                </a:solidFill>
                <a:latin typeface="Lato" panose="020F0502020204030203" pitchFamily="34" charset="0"/>
              </a:rPr>
              <a:t>Top tips for supporting children to develop positive attitudes towards maths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000000"/>
                </a:solidFill>
                <a:latin typeface="Lato" panose="020F0502020204030203" pitchFamily="34" charset="0"/>
              </a:rPr>
              <a:t>Point out maths in the real world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000000"/>
                </a:solidFill>
                <a:latin typeface="Lato" panose="020F0502020204030203" pitchFamily="34" charset="0"/>
              </a:rPr>
              <a:t>Talk positively about maths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000000"/>
                </a:solidFill>
                <a:latin typeface="Lato" panose="020F0502020204030203" pitchFamily="34" charset="0"/>
              </a:rPr>
              <a:t>Praise effort, rather than talent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000000"/>
                </a:solidFill>
                <a:latin typeface="Lato" panose="020F0502020204030203" pitchFamily="34" charset="0"/>
              </a:rPr>
              <a:t>Boost your own confidence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CE7FA0-85B2-DDB8-A7DB-E9EC7BCC2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3054" y="3052484"/>
            <a:ext cx="3472603" cy="257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413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654BE7-34F1-D7E6-C0E1-EFA17C0B2B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/>
              <a:t>What else can a trained Champion do?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956CA7-3EA1-E349-8622-AD8C682475A1}"/>
              </a:ext>
            </a:extLst>
          </p:cNvPr>
          <p:cNvSpPr/>
          <p:nvPr/>
        </p:nvSpPr>
        <p:spPr>
          <a:xfrm>
            <a:off x="6609806" y="6078583"/>
            <a:ext cx="2185851" cy="5529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AF9D1B-2620-A10D-7D48-CC61D1BAF912}"/>
              </a:ext>
            </a:extLst>
          </p:cNvPr>
          <p:cNvSpPr txBox="1"/>
          <p:nvPr/>
        </p:nvSpPr>
        <p:spPr>
          <a:xfrm>
            <a:off x="776696" y="2545481"/>
            <a:ext cx="820252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000000"/>
                </a:solidFill>
                <a:latin typeface="Lato" panose="020F0502020204030203" pitchFamily="34" charset="0"/>
              </a:rPr>
              <a:t>Gather and share case studies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000000"/>
                </a:solidFill>
                <a:latin typeface="Lato" panose="020F0502020204030203" pitchFamily="34" charset="0"/>
              </a:rPr>
              <a:t>Build advocacy in your organisation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000000"/>
                </a:solidFill>
                <a:latin typeface="Lato" panose="020F0502020204030203" pitchFamily="34" charset="0"/>
              </a:rPr>
              <a:t>Attend forums for trained Numeracy Champions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000000"/>
                </a:solidFill>
                <a:latin typeface="Lato" panose="020F0502020204030203" pitchFamily="34" charset="0"/>
              </a:rPr>
              <a:t>Promote numeracy on social media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000000"/>
                </a:solidFill>
                <a:latin typeface="Lato" panose="020F0502020204030203" pitchFamily="34" charset="0"/>
              </a:rPr>
              <a:t>Share tips on overcoming maths anxiety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000000"/>
                </a:solidFill>
                <a:latin typeface="Lato" panose="020F0502020204030203" pitchFamily="34" charset="0"/>
              </a:rPr>
              <a:t>Share information on dyscalculia and Functional Skills qualifications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000000"/>
                </a:solidFill>
                <a:latin typeface="Lato" panose="020F0502020204030203" pitchFamily="34" charset="0"/>
              </a:rPr>
              <a:t>Support learners with low digital skills</a:t>
            </a:r>
          </a:p>
        </p:txBody>
      </p:sp>
    </p:spTree>
    <p:extLst>
      <p:ext uri="{BB962C8B-B14F-4D97-AF65-F5344CB8AC3E}">
        <p14:creationId xmlns:p14="http://schemas.microsoft.com/office/powerpoint/2010/main" val="2628901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654BE7-34F1-D7E6-C0E1-EFA17C0B2B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/>
              <a:t>Potential barriers in learners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AF9D1B-2620-A10D-7D48-CC61D1BAF912}"/>
              </a:ext>
            </a:extLst>
          </p:cNvPr>
          <p:cNvSpPr txBox="1"/>
          <p:nvPr/>
        </p:nvSpPr>
        <p:spPr>
          <a:xfrm>
            <a:off x="776696" y="2545481"/>
            <a:ext cx="820252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000000"/>
                </a:solidFill>
                <a:latin typeface="Lato" panose="020F0502020204030203" pitchFamily="34" charset="0"/>
              </a:rPr>
              <a:t>Maths anxiety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000000"/>
                </a:solidFill>
                <a:latin typeface="Lato" panose="020F0502020204030203" pitchFamily="34" charset="0"/>
              </a:rPr>
              <a:t>Access to/confidence with technology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000000"/>
                </a:solidFill>
                <a:latin typeface="Lato" panose="020F0502020204030203" pitchFamily="34" charset="0"/>
              </a:rPr>
              <a:t>Idea that maths is irrelevant to their job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000000"/>
                </a:solidFill>
                <a:latin typeface="Lato" panose="020F0502020204030203" pitchFamily="34" charset="0"/>
              </a:rPr>
              <a:t>Belief that it is unnecessary to improve their maths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000000"/>
                </a:solidFill>
                <a:latin typeface="Lato" panose="020F0502020204030203" pitchFamily="34" charset="0"/>
              </a:rPr>
              <a:t>Feeling of being too old to improve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000000"/>
                </a:solidFill>
                <a:latin typeface="Lato" panose="020F0502020204030203" pitchFamily="34" charset="0"/>
              </a:rPr>
              <a:t>Time</a:t>
            </a:r>
          </a:p>
          <a:p>
            <a:pPr>
              <a:spcAft>
                <a:spcPts val="1200"/>
              </a:spcAft>
            </a:pPr>
            <a:endParaRPr lang="en-GB" sz="2000">
              <a:solidFill>
                <a:srgbClr val="000000"/>
              </a:solidFill>
              <a:latin typeface="Lato" panose="020F0502020204030203" pitchFamily="34" charset="0"/>
            </a:endParaRPr>
          </a:p>
        </p:txBody>
      </p:sp>
      <p:pic>
        <p:nvPicPr>
          <p:cNvPr id="3" name="Graphic 2" descr="Construction Barricade with solid fill">
            <a:extLst>
              <a:ext uri="{FF2B5EF4-FFF2-40B4-BE49-F238E27FC236}">
                <a16:creationId xmlns:a16="http://schemas.microsoft.com/office/drawing/2014/main" id="{A8796515-C3CB-60DC-4021-73081E8067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9350" y="4803407"/>
            <a:ext cx="1934650" cy="193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584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654BE7-34F1-D7E6-C0E1-EFA17C0B2B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/>
              <a:t>Housekeeping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5DC127-8E4B-A56D-4184-E7FE49E5D3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1131" y="2176356"/>
            <a:ext cx="7886337" cy="3948871"/>
          </a:xfrm>
        </p:spPr>
        <p:txBody>
          <a:bodyPr/>
          <a:lstStyle/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sz="2800" b="0" i="0" u="none" strike="noStrike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Keep microphones on mute unless speaking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sz="2800" b="0">
                <a:solidFill>
                  <a:srgbClr val="000000"/>
                </a:solidFill>
                <a:latin typeface="Lato" panose="020F0502020204030203" pitchFamily="34" charset="0"/>
              </a:rPr>
              <a:t>Change your name to be first name + surname using the three dots next to your name under Participants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sz="2800" b="0">
                <a:solidFill>
                  <a:srgbClr val="000000"/>
                </a:solidFill>
                <a:latin typeface="Lato" panose="020F0502020204030203" pitchFamily="34" charset="0"/>
              </a:rPr>
              <a:t>The session is being recorded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sz="2800" b="0">
                <a:solidFill>
                  <a:srgbClr val="000000"/>
                </a:solidFill>
                <a:latin typeface="Lato" panose="020F0502020204030203" pitchFamily="34" charset="0"/>
              </a:rPr>
              <a:t>Where possible, please have your camera on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sz="2800" b="0">
                <a:solidFill>
                  <a:srgbClr val="000000"/>
                </a:solidFill>
                <a:latin typeface="Lato" panose="020F0502020204030203" pitchFamily="34" charset="0"/>
              </a:rPr>
              <a:t>In breakout rooms, nominate one person to feed back to the main room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sz="2800" b="0">
                <a:solidFill>
                  <a:srgbClr val="000000"/>
                </a:solidFill>
                <a:latin typeface="Lato" panose="020F0502020204030203" pitchFamily="34" charset="0"/>
              </a:rPr>
              <a:t>Raise hand to ask or answer questions</a:t>
            </a:r>
            <a:endParaRPr lang="en-GB" sz="280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383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654BE7-34F1-D7E6-C0E1-EFA17C0B2B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/>
              <a:t>Programme Objective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5DC127-8E4B-A56D-4184-E7FE49E5D3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1800" y="3247053"/>
            <a:ext cx="7886337" cy="1627872"/>
          </a:xfrm>
        </p:spPr>
        <p:txBody>
          <a:bodyPr/>
          <a:lstStyle/>
          <a:p>
            <a:pPr algn="l" rtl="0" fontAlgn="base"/>
            <a:r>
              <a:rPr lang="en-GB" sz="3200" b="0" i="0" u="none" strike="noStrike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To give you the knowledge and skills to support colleagues to improve thei</a:t>
            </a:r>
            <a:r>
              <a:rPr lang="en-GB" sz="3200" b="0">
                <a:solidFill>
                  <a:srgbClr val="000000"/>
                </a:solidFill>
                <a:latin typeface="Lato" panose="020F0502020204030203" pitchFamily="34" charset="0"/>
              </a:rPr>
              <a:t>r skills and confidence with numbers.</a:t>
            </a:r>
            <a:endParaRPr lang="en-GB" sz="3200">
              <a:solidFill>
                <a:srgbClr val="000000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870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654BE7-34F1-D7E6-C0E1-EFA17C0B2B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/>
              <a:t>Session 2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5DC127-8E4B-A56D-4184-E7FE49E5D3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1131" y="2232340"/>
            <a:ext cx="7886337" cy="3948871"/>
          </a:xfrm>
        </p:spPr>
        <p:txBody>
          <a:bodyPr/>
          <a:lstStyle/>
          <a:p>
            <a:pPr marL="342900" indent="-342900" algn="l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Understand the ways that National Numeracy resources and support can  be used to engage learners</a:t>
            </a:r>
          </a:p>
          <a:p>
            <a:pPr marL="342900" indent="-342900" algn="l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>
                <a:solidFill>
                  <a:srgbClr val="000000"/>
                </a:solidFill>
                <a:latin typeface="Lato" panose="020F0502020204030203" pitchFamily="34" charset="0"/>
              </a:rPr>
              <a:t>Learn how to access data from the National Numeracy Challenge and how it can help meet organisational targets</a:t>
            </a:r>
          </a:p>
          <a:p>
            <a:pPr marL="342900" indent="-342900" algn="l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Explain practical next steps to support colleagues with </a:t>
            </a:r>
            <a:r>
              <a:rPr lang="en-GB" sz="2000" b="0" i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maths</a:t>
            </a:r>
          </a:p>
          <a:p>
            <a:pPr marL="342900" indent="-342900" algn="l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>
                <a:solidFill>
                  <a:srgbClr val="000000"/>
                </a:solidFill>
                <a:latin typeface="Lato" panose="020F0502020204030203" pitchFamily="34" charset="0"/>
              </a:rPr>
              <a:t>Create an Action Plan to implement following the programme</a:t>
            </a:r>
            <a:endParaRPr lang="en-US" sz="2000" b="0" i="0">
              <a:solidFill>
                <a:srgbClr val="000000"/>
              </a:solidFill>
              <a:effectLst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283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654BE7-34F1-D7E6-C0E1-EFA17C0B2B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/>
              <a:t>The Essentials of Numeracy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91EAD9-E9D2-9A00-80C2-A3EA86CC2204}"/>
              </a:ext>
            </a:extLst>
          </p:cNvPr>
          <p:cNvSpPr txBox="1"/>
          <p:nvPr/>
        </p:nvSpPr>
        <p:spPr>
          <a:xfrm>
            <a:off x="699689" y="2015369"/>
            <a:ext cx="2895188" cy="21270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77"/>
                <a:cs typeface="Arial" panose="020B0604020202020204" pitchFamily="34" charset="0"/>
              </a:rPr>
              <a:t>…the numeracy you will need to be confident in everyday work and life not the maths you associate with learning at school. </a:t>
            </a: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 panose="020F0502020204030203" pitchFamily="34" charset="77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92FCEE-E577-4328-63A3-8F8EEB0E833C}"/>
              </a:ext>
            </a:extLst>
          </p:cNvPr>
          <p:cNvSpPr txBox="1"/>
          <p:nvPr/>
        </p:nvSpPr>
        <p:spPr>
          <a:xfrm>
            <a:off x="1134677" y="4401599"/>
            <a:ext cx="2025212" cy="191924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marL="179705" marR="0" lvl="0" indent="-17970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951B81"/>
                </a:solidFill>
                <a:effectLst/>
                <a:uLnTx/>
                <a:uFillTx/>
                <a:latin typeface="Lato"/>
                <a:ea typeface="Lato"/>
                <a:cs typeface="Arial"/>
              </a:rPr>
              <a:t>Understanding data</a:t>
            </a:r>
            <a:endParaRPr lang="en-US">
              <a:latin typeface="Lato"/>
              <a:ea typeface="Lato"/>
              <a:cs typeface="Arial"/>
            </a:endParaRPr>
          </a:p>
          <a:p>
            <a:pPr marL="179705" indent="-179705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951B81"/>
                </a:solidFill>
                <a:effectLst/>
                <a:uLnTx/>
                <a:uFillTx/>
                <a:latin typeface="Lato"/>
                <a:ea typeface="Lato"/>
                <a:cs typeface="Arial"/>
              </a:rPr>
              <a:t>Using graphs </a:t>
            </a:r>
            <a:br>
              <a:rPr lang="en-GB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Lato" panose="020F0502020204030203" pitchFamily="34" charset="77"/>
                <a:cs typeface="Arial" panose="020B0604020202020204" pitchFamily="34" charset="0"/>
              </a:rPr>
            </a:br>
            <a:r>
              <a:rPr lang="en-GB" sz="1600" b="1">
                <a:solidFill>
                  <a:srgbClr val="951B81"/>
                </a:solidFill>
                <a:latin typeface="Lato"/>
                <a:ea typeface="Lato"/>
                <a:cs typeface="Arial"/>
              </a:rPr>
              <a:t>and charts</a:t>
            </a:r>
          </a:p>
          <a:p>
            <a:pPr marL="179705" marR="0" lvl="0" indent="-17970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951B81"/>
                </a:solidFill>
                <a:effectLst/>
                <a:uLnTx/>
                <a:uFillTx/>
                <a:latin typeface="Lato" panose="020F0502020204030203" pitchFamily="34" charset="77"/>
                <a:cs typeface="Arial" panose="020B0604020202020204" pitchFamily="34" charset="0"/>
              </a:rPr>
              <a:t>Probability </a:t>
            </a:r>
            <a:endParaRPr lang="en-GB" sz="1600" b="1" i="0" u="none" strike="noStrike" kern="1200" cap="none" spc="0" normalizeH="0" baseline="0" noProof="0">
              <a:ln>
                <a:noFill/>
              </a:ln>
              <a:solidFill>
                <a:srgbClr val="951B81"/>
              </a:solidFill>
              <a:effectLst/>
              <a:uLnTx/>
              <a:uFillTx/>
              <a:latin typeface="Lato" panose="020F0502020204030203" pitchFamily="34" charset="77"/>
              <a:ea typeface="Lato" panose="020F0502020204030203" pitchFamily="34" charset="77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B8BF8A-FDBC-370F-A278-3540AA5A52DF}"/>
              </a:ext>
            </a:extLst>
          </p:cNvPr>
          <p:cNvSpPr txBox="1"/>
          <p:nvPr/>
        </p:nvSpPr>
        <p:spPr>
          <a:xfrm>
            <a:off x="5818503" y="1796010"/>
            <a:ext cx="1912621" cy="96997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003C58"/>
                </a:solidFill>
                <a:effectLst/>
                <a:uLnTx/>
                <a:uFillTx/>
                <a:latin typeface="Lato" panose="020F0502020204030203" pitchFamily="34" charset="77"/>
                <a:cs typeface="Arial" panose="020B0604020202020204" pitchFamily="34" charset="0"/>
              </a:rPr>
              <a:t>Fractions 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003C58"/>
                </a:solidFill>
                <a:effectLst/>
                <a:uLnTx/>
                <a:uFillTx/>
                <a:latin typeface="Lato" panose="020F0502020204030203" pitchFamily="34" charset="77"/>
                <a:cs typeface="Arial" panose="020B0604020202020204" pitchFamily="34" charset="0"/>
              </a:rPr>
              <a:t>Decimals 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003C58"/>
                </a:solidFill>
                <a:effectLst/>
                <a:uLnTx/>
                <a:uFillTx/>
                <a:latin typeface="Lato" panose="020F0502020204030203" pitchFamily="34" charset="77"/>
                <a:cs typeface="Arial" panose="020B0604020202020204" pitchFamily="34" charset="0"/>
              </a:rPr>
              <a:t>Rounding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E3114A-1FE5-82CA-543F-7ADEBC927E32}"/>
              </a:ext>
            </a:extLst>
          </p:cNvPr>
          <p:cNvSpPr txBox="1"/>
          <p:nvPr/>
        </p:nvSpPr>
        <p:spPr>
          <a:xfrm>
            <a:off x="7117691" y="3094034"/>
            <a:ext cx="1810449" cy="20773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Lato" panose="020F0502020204030203" pitchFamily="34" charset="77"/>
                <a:cs typeface="Arial" panose="020B0604020202020204" pitchFamily="34" charset="0"/>
              </a:rPr>
              <a:t>Addition &amp; Subtraction 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Lato" panose="020F0502020204030203" pitchFamily="34" charset="77"/>
                <a:cs typeface="Arial" panose="020B0604020202020204" pitchFamily="34" charset="0"/>
              </a:rPr>
              <a:t>Division &amp; Multiplication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Lato" panose="020F0502020204030203" pitchFamily="34" charset="77"/>
                <a:cs typeface="Arial" panose="020B0604020202020204" pitchFamily="34" charset="0"/>
              </a:rPr>
              <a:t>Percentage Calculations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Lato" panose="020F0502020204030203" pitchFamily="34" charset="77"/>
                <a:cs typeface="Arial" panose="020B0604020202020204" pitchFamily="34" charset="0"/>
              </a:rPr>
              <a:t>Ratios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1" i="0" u="none" strike="noStrike" kern="1200" cap="none" spc="0" normalizeH="0" baseline="0" noProof="0">
              <a:ln>
                <a:noFill/>
              </a:ln>
              <a:solidFill>
                <a:srgbClr val="003C58"/>
              </a:solidFill>
              <a:effectLst/>
              <a:uLnTx/>
              <a:uFillTx/>
              <a:latin typeface="Lato" panose="020F0502020204030203" pitchFamily="34" charset="77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954ECB-2623-EC9C-EC12-505A7A8E8B15}"/>
              </a:ext>
            </a:extLst>
          </p:cNvPr>
          <p:cNvSpPr txBox="1"/>
          <p:nvPr/>
        </p:nvSpPr>
        <p:spPr>
          <a:xfrm>
            <a:off x="5818503" y="5441833"/>
            <a:ext cx="3172701" cy="11456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4F1745"/>
                </a:solidFill>
                <a:effectLst/>
                <a:uLnTx/>
                <a:uFillTx/>
                <a:latin typeface="Lato" panose="020F0502020204030203" pitchFamily="34" charset="77"/>
                <a:cs typeface="Arial" panose="020B0604020202020204" pitchFamily="34" charset="0"/>
              </a:rPr>
              <a:t>Measurements </a:t>
            </a:r>
            <a:b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4F1745"/>
                </a:solidFill>
                <a:effectLst/>
                <a:uLnTx/>
                <a:uFillTx/>
                <a:latin typeface="Lato" panose="020F0502020204030203" pitchFamily="34" charset="77"/>
                <a:cs typeface="Arial" panose="020B0604020202020204" pitchFamily="34" charset="0"/>
              </a:rPr>
            </a:b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4F1745"/>
                </a:solidFill>
                <a:effectLst/>
                <a:uLnTx/>
                <a:uFillTx/>
                <a:latin typeface="Lato" panose="020F0502020204030203" pitchFamily="34" charset="77"/>
                <a:cs typeface="Arial" panose="020B0604020202020204" pitchFamily="34" charset="0"/>
              </a:rPr>
              <a:t>(e.g. height, weight etc)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4F1745"/>
                </a:solidFill>
                <a:effectLst/>
                <a:uLnTx/>
                <a:uFillTx/>
                <a:latin typeface="Lato" panose="020F0502020204030203" pitchFamily="34" charset="77"/>
                <a:cs typeface="Arial" panose="020B0604020202020204" pitchFamily="34" charset="0"/>
              </a:rPr>
              <a:t>Direction 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4F1745"/>
                </a:solidFill>
                <a:effectLst/>
                <a:uLnTx/>
                <a:uFillTx/>
                <a:latin typeface="Lato" panose="020F0502020204030203" pitchFamily="34" charset="77"/>
                <a:cs typeface="Arial" panose="020B0604020202020204" pitchFamily="34" charset="0"/>
              </a:rPr>
              <a:t>Units and conversions</a:t>
            </a:r>
            <a:endParaRPr kumimoji="0" lang="en-GB" sz="1600" b="1" i="0" u="none" strike="noStrike" kern="1200" cap="none" spc="0" normalizeH="0" baseline="0" noProof="0">
              <a:ln>
                <a:noFill/>
              </a:ln>
              <a:solidFill>
                <a:srgbClr val="951B81"/>
              </a:solidFill>
              <a:effectLst/>
              <a:uLnTx/>
              <a:uFillTx/>
              <a:latin typeface="Lato" panose="020F0502020204030203" pitchFamily="34" charset="77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75CA4F0-0CAC-EB65-3CFC-37857173E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954" y="1796010"/>
            <a:ext cx="4376240" cy="481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991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654BE7-34F1-D7E6-C0E1-EFA17C0B2B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/>
              <a:t>What does the score mean?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F5F7205-FC28-4606-0328-558DBE6E89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915913"/>
              </p:ext>
            </p:extLst>
          </p:nvPr>
        </p:nvGraphicFramePr>
        <p:xfrm>
          <a:off x="853439" y="2340259"/>
          <a:ext cx="8048048" cy="420599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12012">
                  <a:extLst>
                    <a:ext uri="{9D8B030D-6E8A-4147-A177-3AD203B41FA5}">
                      <a16:colId xmlns:a16="http://schemas.microsoft.com/office/drawing/2014/main" val="1328500947"/>
                    </a:ext>
                  </a:extLst>
                </a:gridCol>
                <a:gridCol w="2012012">
                  <a:extLst>
                    <a:ext uri="{9D8B030D-6E8A-4147-A177-3AD203B41FA5}">
                      <a16:colId xmlns:a16="http://schemas.microsoft.com/office/drawing/2014/main" val="703600314"/>
                    </a:ext>
                  </a:extLst>
                </a:gridCol>
                <a:gridCol w="2012012">
                  <a:extLst>
                    <a:ext uri="{9D8B030D-6E8A-4147-A177-3AD203B41FA5}">
                      <a16:colId xmlns:a16="http://schemas.microsoft.com/office/drawing/2014/main" val="2406414717"/>
                    </a:ext>
                  </a:extLst>
                </a:gridCol>
                <a:gridCol w="2012012">
                  <a:extLst>
                    <a:ext uri="{9D8B030D-6E8A-4147-A177-3AD203B41FA5}">
                      <a16:colId xmlns:a16="http://schemas.microsoft.com/office/drawing/2014/main" val="1718838572"/>
                    </a:ext>
                  </a:extLst>
                </a:gridCol>
              </a:tblGrid>
              <a:tr h="1008187"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rgbClr val="FFFFFF"/>
                          </a:solidFill>
                          <a:latin typeface="Lato" panose="020F0502020204030203" pitchFamily="34" charset="77"/>
                        </a:rPr>
                        <a:t>NN Challenge Quick Check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AB4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B4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B4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B4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04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rgbClr val="FFFFFF"/>
                          </a:solidFill>
                          <a:latin typeface="Lato" panose="020F0502020204030203" pitchFamily="34" charset="77"/>
                        </a:rPr>
                        <a:t>NN Challenge Check-Up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AB4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B4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B4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B4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04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rgbClr val="FFFFFF"/>
                          </a:solidFill>
                          <a:latin typeface="Lato" panose="020F0502020204030203" pitchFamily="34" charset="77"/>
                        </a:rPr>
                        <a:t>Functional </a:t>
                      </a:r>
                      <a:br>
                        <a:rPr lang="en-GB" sz="2400">
                          <a:solidFill>
                            <a:srgbClr val="FFFFFF"/>
                          </a:solidFill>
                          <a:latin typeface="Lato" panose="020F0502020204030203" pitchFamily="34" charset="77"/>
                        </a:rPr>
                      </a:br>
                      <a:r>
                        <a:rPr lang="en-GB" sz="2400">
                          <a:solidFill>
                            <a:srgbClr val="FFFFFF"/>
                          </a:solidFill>
                          <a:latin typeface="Lato" panose="020F0502020204030203" pitchFamily="34" charset="77"/>
                        </a:rPr>
                        <a:t>Skills Level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AB4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B4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B4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B4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04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rgbClr val="FFFFFF"/>
                          </a:solidFill>
                          <a:latin typeface="Lato" panose="020F0502020204030203" pitchFamily="34" charset="77"/>
                        </a:rPr>
                        <a:t>School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AB4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B4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B4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B4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0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442631"/>
                  </a:ext>
                </a:extLst>
              </a:tr>
              <a:tr h="799777"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solidFill>
                            <a:srgbClr val="000000"/>
                          </a:solidFill>
                          <a:latin typeface="Lato" panose="020F0502020204030203" pitchFamily="34" charset="77"/>
                        </a:rPr>
                        <a:t>16-20</a:t>
                      </a:r>
                    </a:p>
                    <a:p>
                      <a:pPr algn="ctr"/>
                      <a:r>
                        <a:rPr lang="en-GB" sz="1600" b="1">
                          <a:solidFill>
                            <a:srgbClr val="000000"/>
                          </a:solidFill>
                          <a:latin typeface="Lato" panose="020F0502020204030203" pitchFamily="34" charset="77"/>
                        </a:rPr>
                        <a:t>Essentials of Numeracy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AB4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B4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B4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B4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solidFill>
                            <a:srgbClr val="000000"/>
                          </a:solidFill>
                          <a:latin typeface="Lato" panose="020F0502020204030203" pitchFamily="34" charset="77"/>
                        </a:rPr>
                        <a:t>80 to 100 </a:t>
                      </a:r>
                    </a:p>
                    <a:p>
                      <a:pPr algn="ctr"/>
                      <a:r>
                        <a:rPr lang="en-GB" sz="1600" b="1">
                          <a:solidFill>
                            <a:srgbClr val="000000"/>
                          </a:solidFill>
                          <a:latin typeface="Lato" panose="020F0502020204030203" pitchFamily="34" charset="77"/>
                        </a:rPr>
                        <a:t>Essentials of Numeracy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AB4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B4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B4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B4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solidFill>
                            <a:srgbClr val="000000"/>
                          </a:solidFill>
                          <a:latin typeface="Lato" panose="020F0502020204030203" pitchFamily="34" charset="77"/>
                        </a:rPr>
                        <a:t>Level 1 / Level 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AB4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B4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B4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B4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solidFill>
                            <a:srgbClr val="000000"/>
                          </a:solidFill>
                          <a:latin typeface="Lato" panose="020F0502020204030203" pitchFamily="34" charset="77"/>
                        </a:rPr>
                        <a:t>New GCSE 9 – 4</a:t>
                      </a:r>
                    </a:p>
                    <a:p>
                      <a:pPr algn="ctr"/>
                      <a:r>
                        <a:rPr lang="en-GB" sz="1600" b="1">
                          <a:solidFill>
                            <a:srgbClr val="000000"/>
                          </a:solidFill>
                          <a:latin typeface="Lato" panose="020F0502020204030203" pitchFamily="34" charset="77"/>
                        </a:rPr>
                        <a:t>Old GCSE A* - C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AB4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B4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B4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B4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7933975"/>
                  </a:ext>
                </a:extLst>
              </a:tr>
              <a:tr h="748216"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rgbClr val="000000"/>
                          </a:solidFill>
                          <a:latin typeface="Lato" panose="020F0502020204030203" pitchFamily="34" charset="77"/>
                        </a:rPr>
                        <a:t>12-15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AB4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B4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B4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B4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rgbClr val="000000"/>
                          </a:solidFill>
                          <a:latin typeface="Lato" panose="020F0502020204030203" pitchFamily="34" charset="77"/>
                        </a:rPr>
                        <a:t>60 to 79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AB4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B4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B4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B4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rgbClr val="000000"/>
                          </a:solidFill>
                          <a:latin typeface="Lato" panose="020F0502020204030203" pitchFamily="34" charset="77"/>
                        </a:rPr>
                        <a:t>Level 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AB4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B4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B4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B4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rgbClr val="000000"/>
                          </a:solidFill>
                          <a:latin typeface="Lato" panose="020F0502020204030203" pitchFamily="34" charset="77"/>
                        </a:rPr>
                        <a:t>New GCSE 3 – 1</a:t>
                      </a:r>
                    </a:p>
                    <a:p>
                      <a:pPr algn="ctr"/>
                      <a:r>
                        <a:rPr lang="en-GB" sz="1600" b="0">
                          <a:solidFill>
                            <a:srgbClr val="000000"/>
                          </a:solidFill>
                          <a:latin typeface="Lato" panose="020F0502020204030203" pitchFamily="34" charset="77"/>
                        </a:rPr>
                        <a:t>Old GCSE D – G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AB4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B4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B4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B4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5812936"/>
                  </a:ext>
                </a:extLst>
              </a:tr>
              <a:tr h="433490"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solidFill>
                            <a:srgbClr val="000000"/>
                          </a:solidFill>
                          <a:latin typeface="Lato" panose="020F0502020204030203" pitchFamily="34" charset="77"/>
                        </a:rPr>
                        <a:t>8-11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AB4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B4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B4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B4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solidFill>
                            <a:srgbClr val="000000"/>
                          </a:solidFill>
                          <a:latin typeface="Lato" panose="020F0502020204030203" pitchFamily="34" charset="77"/>
                        </a:rPr>
                        <a:t>40 to 59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AB4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B4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B4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B4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solidFill>
                            <a:srgbClr val="000000"/>
                          </a:solidFill>
                          <a:latin typeface="Lato" panose="020F0502020204030203" pitchFamily="34" charset="77"/>
                        </a:rPr>
                        <a:t>Entry Level 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AB4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B4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B4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B4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solidFill>
                            <a:srgbClr val="000000"/>
                          </a:solidFill>
                          <a:latin typeface="Lato" panose="020F0502020204030203" pitchFamily="34" charset="77"/>
                        </a:rPr>
                        <a:t>Expected age 9 to 11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AB4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B4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B4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B4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5008082"/>
                  </a:ext>
                </a:extLst>
              </a:tr>
              <a:tr h="433490"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solidFill>
                            <a:srgbClr val="000000"/>
                          </a:solidFill>
                          <a:latin typeface="Lato" panose="020F0502020204030203" pitchFamily="34" charset="77"/>
                        </a:rPr>
                        <a:t>4-7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AB4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B4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B4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B4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solidFill>
                            <a:srgbClr val="000000"/>
                          </a:solidFill>
                          <a:latin typeface="Lato" panose="020F0502020204030203" pitchFamily="34" charset="77"/>
                        </a:rPr>
                        <a:t>20 to 39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AB4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B4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B4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B4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solidFill>
                            <a:srgbClr val="000000"/>
                          </a:solidFill>
                          <a:latin typeface="Lato" panose="020F0502020204030203" pitchFamily="34" charset="77"/>
                        </a:rPr>
                        <a:t>Entry Level 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AB4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B4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B4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B4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solidFill>
                            <a:srgbClr val="000000"/>
                          </a:solidFill>
                          <a:latin typeface="Lato" panose="020F0502020204030203" pitchFamily="34" charset="77"/>
                        </a:rPr>
                        <a:t>Expected age 7 to 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AB4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B4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B4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B4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05405"/>
                  </a:ext>
                </a:extLst>
              </a:tr>
              <a:tr h="433490"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solidFill>
                            <a:srgbClr val="000000"/>
                          </a:solidFill>
                          <a:latin typeface="Lato" panose="020F0502020204030203" pitchFamily="34" charset="77"/>
                        </a:rPr>
                        <a:t>0-3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AB4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B4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B4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B4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solidFill>
                            <a:srgbClr val="000000"/>
                          </a:solidFill>
                          <a:latin typeface="Lato" panose="020F0502020204030203" pitchFamily="34" charset="77"/>
                        </a:rPr>
                        <a:t>0 to 19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AB4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B4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B4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B4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solidFill>
                            <a:srgbClr val="000000"/>
                          </a:solidFill>
                          <a:latin typeface="Lato" panose="020F0502020204030203" pitchFamily="34" charset="77"/>
                        </a:rPr>
                        <a:t>Entry Level 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AB4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B4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B4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B4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solidFill>
                            <a:srgbClr val="000000"/>
                          </a:solidFill>
                          <a:latin typeface="Lato" panose="020F0502020204030203" pitchFamily="34" charset="77"/>
                        </a:rPr>
                        <a:t>Expected age 5 to 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AB4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B4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B4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B4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6884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9564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654BE7-34F1-D7E6-C0E1-EFA17C0B2B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/>
              <a:t>National Numeracy Challenge</a:t>
            </a:r>
          </a:p>
        </p:txBody>
      </p:sp>
      <p:pic>
        <p:nvPicPr>
          <p:cNvPr id="3" name="Online Media 2" title="What is the National Numeracy Challenge &amp; how can it help me improve my numeracy?">
            <a:hlinkClick r:id="" action="ppaction://media"/>
            <a:extLst>
              <a:ext uri="{FF2B5EF4-FFF2-40B4-BE49-F238E27FC236}">
                <a16:creationId xmlns:a16="http://schemas.microsoft.com/office/drawing/2014/main" id="{2112666B-B797-0645-B7B9-75271AC7360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53440" y="2119048"/>
            <a:ext cx="7654834" cy="432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61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654BE7-34F1-D7E6-C0E1-EFA17C0B2B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lIns="91440" tIns="45720" rIns="91440" bIns="45720" anchor="t"/>
          <a:lstStyle/>
          <a:p>
            <a:r>
              <a:rPr lang="en-GB" sz="3600">
                <a:cs typeface="Rubik Medium"/>
              </a:rPr>
              <a:t>Challenge Tracker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E82DFE-FD37-B3AD-C6A8-A92B7311D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721" y="2246811"/>
            <a:ext cx="8198816" cy="385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251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654BE7-34F1-D7E6-C0E1-EFA17C0B2B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/>
              <a:t>Understanding the data</a:t>
            </a:r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26B33BCA-D7A1-1269-3C13-67344D3852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47" y="2140383"/>
            <a:ext cx="7985345" cy="44911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5956CA7-3EA1-E349-8622-AD8C682475A1}"/>
              </a:ext>
            </a:extLst>
          </p:cNvPr>
          <p:cNvSpPr/>
          <p:nvPr/>
        </p:nvSpPr>
        <p:spPr>
          <a:xfrm>
            <a:off x="6609806" y="6078583"/>
            <a:ext cx="2185851" cy="5529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462257"/>
      </p:ext>
    </p:extLst>
  </p:cSld>
  <p:clrMapOvr>
    <a:masterClrMapping/>
  </p:clrMapOvr>
</p:sld>
</file>

<file path=ppt/theme/theme1.xml><?xml version="1.0" encoding="utf-8"?>
<a:theme xmlns:a="http://schemas.openxmlformats.org/drawingml/2006/main" name="NNChampions">
  <a:themeElements>
    <a:clrScheme name="Custom 16">
      <a:dk1>
        <a:srgbClr val="575752"/>
      </a:dk1>
      <a:lt1>
        <a:sysClr val="window" lastClr="FFFFFF"/>
      </a:lt1>
      <a:dk2>
        <a:srgbClr val="00282A"/>
      </a:dk2>
      <a:lt2>
        <a:srgbClr val="FFFFFF"/>
      </a:lt2>
      <a:accent1>
        <a:srgbClr val="0055A8"/>
      </a:accent1>
      <a:accent2>
        <a:srgbClr val="4F1749"/>
      </a:accent2>
      <a:accent3>
        <a:srgbClr val="1C9BD8"/>
      </a:accent3>
      <a:accent4>
        <a:srgbClr val="0BBBFF"/>
      </a:accent4>
      <a:accent5>
        <a:srgbClr val="951B81"/>
      </a:accent5>
      <a:accent6>
        <a:srgbClr val="E60073"/>
      </a:accent6>
      <a:hlink>
        <a:srgbClr val="A5A5A5"/>
      </a:hlink>
      <a:folHlink>
        <a:srgbClr val="4B004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NChampions" id="{69B6FD43-0370-48F2-8000-3B4E04EC2F7F}" vid="{93432998-3380-49AA-A4E3-E8CF41EAC859}"/>
    </a:ext>
  </a:extLst>
</a:theme>
</file>

<file path=ppt/theme/theme2.xml><?xml version="1.0" encoding="utf-8"?>
<a:theme xmlns:a="http://schemas.openxmlformats.org/drawingml/2006/main" name="Title 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71479FD-F14B-D646-BCA7-316635391FFE}" vid="{C9A714F8-F978-4543-A9A3-1B58A6CD18BA}"/>
    </a:ext>
  </a:extLst>
</a:theme>
</file>

<file path=ppt/theme/theme3.xml><?xml version="1.0" encoding="utf-8"?>
<a:theme xmlns:a="http://schemas.openxmlformats.org/drawingml/2006/main" name="Content page (no falling numbers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71479FD-F14B-D646-BCA7-316635391FFE}" vid="{6CCB65F1-755A-5D49-8CE5-890D031327B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B21833FE06F8488E9DE48F3E8C88A1" ma:contentTypeVersion="42" ma:contentTypeDescription="Create a new document." ma:contentTypeScope="" ma:versionID="32a671b937a391be16245cbfb9a127dd">
  <xsd:schema xmlns:xsd="http://www.w3.org/2001/XMLSchema" xmlns:xs="http://www.w3.org/2001/XMLSchema" xmlns:p="http://schemas.microsoft.com/office/2006/metadata/properties" xmlns:ns2="3d4fb1ce-7578-4a36-b24b-8490e06c8395" xmlns:ns3="5c446c59-e2cf-4ab6-976a-d41307e20e11" xmlns:ns4="b072cec8-3e9d-43cd-90c2-d7a855a423e0" targetNamespace="http://schemas.microsoft.com/office/2006/metadata/properties" ma:root="true" ma:fieldsID="5773f50d7e68c47c19a6b67a82f000dd" ns2:_="" ns3:_="" ns4:_="">
    <xsd:import namespace="3d4fb1ce-7578-4a36-b24b-8490e06c8395"/>
    <xsd:import namespace="5c446c59-e2cf-4ab6-976a-d41307e20e11"/>
    <xsd:import namespace="b072cec8-3e9d-43cd-90c2-d7a855a423e0"/>
    <xsd:element name="properties">
      <xsd:complexType>
        <xsd:sequence>
          <xsd:element name="documentManagement">
            <xsd:complexType>
              <xsd:all>
                <xsd:element ref="ns2:Project"/>
                <xsd:element ref="ns2:Phase" minOccurs="0"/>
                <xsd:element ref="ns2:Internal_x0020_Use" minOccurs="0"/>
                <xsd:element ref="ns2:Target_x0020_Group" minOccurs="0"/>
                <xsd:element ref="ns2:Components" minOccurs="0"/>
                <xsd:element ref="ns2:Instigated_x0020_by_x003a_" minOccurs="0"/>
                <xsd:element ref="ns2:Adults_x0020_or_x0020_Schools_x003a_" minOccurs="0"/>
                <xsd:element ref="ns2:Current_x0020_Status" minOccurs="0"/>
                <xsd:element ref="ns2:Start_x0020_date" minOccurs="0"/>
                <xsd:element ref="ns2:End_x0020_date" minOccurs="0"/>
                <xsd:element ref="ns2:Educational_x0020_Input" minOccurs="0"/>
                <xsd:element ref="ns2:Budget" minOccurs="0"/>
                <xsd:element ref="ns2:Teamwork_x003f_" minOccurs="0"/>
                <xsd:element ref="ns2:Product" minOccurs="0"/>
                <xsd:element ref="ns2:External_x0020_use" minOccurs="0"/>
                <xsd:element ref="ns2:sp5s" minOccurs="0"/>
                <xsd:element ref="ns2:zygd" minOccurs="0"/>
                <xsd:element ref="ns2:_x0031__x002d_Liner" minOccurs="0"/>
                <xsd:element ref="ns2:Support" minOccurs="0"/>
                <xsd:element ref="ns2:Ed_x0020_other" minOccurs="0"/>
                <xsd:element ref="ns2:Next_x0020_Strategic_x0020_meeting" minOccurs="0"/>
                <xsd:element ref="ns3:SharedWithUsers" minOccurs="0"/>
                <xsd:element ref="ns2:Priority" minOccurs="0"/>
                <xsd:element ref="ns2:Proposed_x0020_funding" minOccurs="0"/>
                <xsd:element ref="ns4:SharingHintHash" minOccurs="0"/>
                <xsd:element ref="ns4:SharedWithDetails" minOccurs="0"/>
                <xsd:element ref="ns4:LastSharedByUser" minOccurs="0"/>
                <xsd:element ref="ns4:LastSharedByTime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4fb1ce-7578-4a36-b24b-8490e06c8395" elementFormDefault="qualified">
    <xsd:import namespace="http://schemas.microsoft.com/office/2006/documentManagement/types"/>
    <xsd:import namespace="http://schemas.microsoft.com/office/infopath/2007/PartnerControls"/>
    <xsd:element name="Project" ma:index="1" ma:displayName="Project" ma:format="Dropdown" ma:internalName="Project">
      <xsd:simpleType>
        <xsd:restriction base="dms:Choice">
          <xsd:enumeration value="BIT"/>
          <xsd:enumeration value="Challenge"/>
          <xsd:enumeration value="Mobile Maths"/>
          <xsd:enumeration value="Parental Engagement"/>
          <xsd:enumeration value="Family Maths Toolkit"/>
          <xsd:enumeration value="Firm Foundations for All"/>
          <xsd:enumeration value="PHF"/>
          <xsd:enumeration value="Passport Maths"/>
          <xsd:enumeration value="Portsmouth Counts"/>
          <xsd:enumeration value="Mayors Fund"/>
          <xsd:enumeration value="Overarching"/>
          <xsd:enumeration value="n/a"/>
          <xsd:enumeration value="Health"/>
          <xsd:enumeration value="BaNC"/>
          <xsd:enumeration value="Multiply"/>
        </xsd:restriction>
      </xsd:simpleType>
    </xsd:element>
    <xsd:element name="Phase" ma:index="2" nillable="true" ma:displayName="Phase" ma:format="Dropdown" ma:indexed="true" ma:internalName="Phase">
      <xsd:simpleType>
        <xsd:restriction base="dms:Choice">
          <xsd:enumeration value="Application"/>
          <xsd:enumeration value="Planning"/>
          <xsd:enumeration value="Research and Development"/>
          <xsd:enumeration value="Pilot"/>
          <xsd:enumeration value="Phase 2"/>
          <xsd:enumeration value="Phase 3"/>
          <xsd:enumeration value="Phase 4"/>
          <xsd:enumeration value="n/a"/>
        </xsd:restriction>
      </xsd:simpleType>
    </xsd:element>
    <xsd:element name="Internal_x0020_Use" ma:index="4" nillable="true" ma:displayName="Type of" ma:format="Dropdown" ma:internalName="Internal_x0020_Use">
      <xsd:simpleType>
        <xsd:restriction base="dms:Choice">
          <xsd:enumeration value="Activities_Tests"/>
          <xsd:enumeration value="Conference"/>
          <xsd:enumeration value="Consultation Response"/>
          <xsd:enumeration value="Contract"/>
          <xsd:enumeration value="Data"/>
          <xsd:enumeration value="Developed Parts"/>
          <xsd:enumeration value="Developing Material"/>
          <xsd:enumeration value="Evidence"/>
          <xsd:enumeration value="Expert Groups"/>
          <xsd:enumeration value="Finances"/>
          <xsd:enumeration value="Focus Groups"/>
          <xsd:enumeration value="Funding"/>
          <xsd:enumeration value="Meeting Minutes"/>
          <xsd:enumeration value="not internal"/>
          <xsd:enumeration value="Planning"/>
          <xsd:enumeration value="Financial_Quote"/>
          <xsd:enumeration value="Reference"/>
          <xsd:enumeration value="StockImages"/>
          <xsd:enumeration value="Support"/>
          <xsd:enumeration value="Survey_analysis"/>
          <xsd:enumeration value="Report/Write Up"/>
        </xsd:restriction>
      </xsd:simpleType>
    </xsd:element>
    <xsd:element name="Target_x0020_Group" ma:index="5" nillable="true" ma:displayName="Target Group" ma:format="Dropdown" ma:internalName="Target_x0020_Group">
      <xsd:simpleType>
        <xsd:restriction base="dms:Choice">
          <xsd:enumeration value="Champions"/>
          <xsd:enumeration value="Learners"/>
          <xsd:enumeration value="Partner"/>
          <xsd:enumeration value="Participant"/>
          <xsd:enumeration value="Partners and Participants"/>
          <xsd:enumeration value="Stakeholders"/>
          <xsd:enumeration value="Funders"/>
          <xsd:enumeration value="n/a"/>
        </xsd:restriction>
      </xsd:simpleType>
    </xsd:element>
    <xsd:element name="Components" ma:index="6" nillable="true" ma:displayName="Components" ma:format="Dropdown" ma:internalName="Components">
      <xsd:simpleType>
        <xsd:restriction base="dms:Choice">
          <xsd:enumeration value="Assessments"/>
          <xsd:enumeration value="Images"/>
          <xsd:enumeration value="Learn Elsewhere"/>
          <xsd:enumeration value="Legal"/>
          <xsd:enumeration value="Resources"/>
          <xsd:enumeration value="Wireframes"/>
        </xsd:restriction>
      </xsd:simpleType>
    </xsd:element>
    <xsd:element name="Instigated_x0020_by_x003a_" ma:index="7" nillable="true" ma:displayName="PM / Owner" ma:format="Dropdown" ma:indexed="true" ma:internalName="Instigated_x0020_by_x003a_">
      <xsd:simpleType>
        <xsd:restriction base="dms:Choice">
          <xsd:enumeration value="Siobhan"/>
          <xsd:enumeration value="Rachel"/>
          <xsd:enumeration value="Paul"/>
          <xsd:enumeration value="Lynn"/>
          <xsd:enumeration value="Sally"/>
          <xsd:enumeration value="Mike"/>
          <xsd:enumeration value="Vessi"/>
          <xsd:enumeration value="Serge"/>
          <xsd:enumeration value="Anna"/>
          <xsd:enumeration value="Margaret"/>
          <xsd:enumeration value="Rachael"/>
          <xsd:enumeration value="Hannah"/>
          <xsd:enumeration value="n/a"/>
        </xsd:restriction>
      </xsd:simpleType>
    </xsd:element>
    <xsd:element name="Adults_x0020_or_x0020_Schools_x003a_" ma:index="8" nillable="true" ma:displayName="Adults or Schools:" ma:format="Dropdown" ma:internalName="Adults_x0020_or_x0020_Schools_x003a_">
      <xsd:simpleType>
        <xsd:restriction base="dms:Choice">
          <xsd:enumeration value="Adults Challenge"/>
          <xsd:enumeration value="Adults other"/>
          <xsd:enumeration value="Strategic"/>
          <xsd:enumeration value="Schools"/>
          <xsd:enumeration value="Adults &amp; schools"/>
          <xsd:enumeration value="n/a"/>
        </xsd:restriction>
      </xsd:simpleType>
    </xsd:element>
    <xsd:element name="Current_x0020_Status" ma:index="9" nillable="true" ma:displayName="Dev Status" ma:format="Dropdown" ma:internalName="Current_x0020_Status">
      <xsd:simpleType>
        <xsd:restriction base="dms:Choice">
          <xsd:enumeration value="Pipeline"/>
          <xsd:enumeration value="Active"/>
          <xsd:enumeration value="Complete"/>
          <xsd:enumeration value="n/a"/>
        </xsd:restriction>
      </xsd:simpleType>
    </xsd:element>
    <xsd:element name="Start_x0020_date" ma:index="10" nillable="true" ma:displayName="Start date" ma:format="DateOnly" ma:internalName="Start_x0020_date">
      <xsd:simpleType>
        <xsd:restriction base="dms:DateTime"/>
      </xsd:simpleType>
    </xsd:element>
    <xsd:element name="End_x0020_date" ma:index="11" nillable="true" ma:displayName="End date" ma:format="DateOnly" ma:internalName="End_x0020_date">
      <xsd:simpleType>
        <xsd:restriction base="dms:DateTime"/>
      </xsd:simpleType>
    </xsd:element>
    <xsd:element name="Educational_x0020_Input" ma:index="12" nillable="true" ma:displayName="Ed lead" ma:format="Dropdown" ma:internalName="Educational_x0020_Input">
      <xsd:simpleType>
        <xsd:restriction base="dms:Choice">
          <xsd:enumeration value="Els"/>
          <xsd:enumeration value="Derek"/>
          <xsd:enumeration value="Margaret"/>
          <xsd:enumeration value="Sue"/>
          <xsd:enumeration value="Lynn"/>
          <xsd:enumeration value="Serge"/>
          <xsd:enumeration value="tbc"/>
          <xsd:enumeration value="No"/>
        </xsd:restriction>
      </xsd:simpleType>
    </xsd:element>
    <xsd:element name="Budget" ma:index="13" nillable="true" ma:displayName="Est cost" ma:decimals="0" ma:LCID="2057" ma:internalName="Budget">
      <xsd:simpleType>
        <xsd:restriction base="dms:Currency"/>
      </xsd:simpleType>
    </xsd:element>
    <xsd:element name="Teamwork_x003f_" ma:index="14" nillable="true" ma:displayName="Teamwork" ma:format="Dropdown" ma:internalName="Teamwork_x003f_">
      <xsd:simpleType>
        <xsd:union memberTypes="dms:Text">
          <xsd:simpleType>
            <xsd:restriction base="dms:Choice">
              <xsd:enumeration value="Yes"/>
              <xsd:enumeration value="No"/>
            </xsd:restriction>
          </xsd:simpleType>
        </xsd:union>
      </xsd:simpleType>
    </xsd:element>
    <xsd:element name="Product" ma:index="15" nillable="true" ma:displayName="Product" ma:format="Dropdown" ma:indexed="true" ma:internalName="Product">
      <xsd:simpleType>
        <xsd:restriction base="dms:Choice">
          <xsd:enumeration value="BaNC"/>
          <xsd:enumeration value="Challenge Online"/>
          <xsd:enumeration value="Challenge Champions"/>
          <xsd:enumeration value="Champions Workbook"/>
          <xsd:enumeration value="Numeracy Review"/>
          <xsd:enumeration value="Family Maths Toolkit"/>
          <xsd:enumeration value="Parent Leaflets"/>
          <xsd:enumeration value="Parent Scrapbooks"/>
          <xsd:enumeration value="Firm Foundations Support Materials"/>
          <xsd:enumeration value="Overarching"/>
          <xsd:enumeration value="n/a"/>
          <xsd:enumeration value="Screener"/>
        </xsd:restriction>
      </xsd:simpleType>
    </xsd:element>
    <xsd:element name="External_x0020_use" ma:index="16" nillable="true" ma:displayName="Comms" ma:format="Dropdown" ma:internalName="External_x0020_use">
      <xsd:simpleType>
        <xsd:union memberTypes="dms:Text">
          <xsd:simpleType>
            <xsd:restriction base="dms:Choice">
              <xsd:enumeration value="Activities_Tests"/>
              <xsd:enumeration value="Ambassadors"/>
              <xsd:enumeration value="Blog_piece"/>
              <xsd:enumeration value="Brand"/>
              <xsd:enumeration value="Brief"/>
              <xsd:enumeration value="Case_study"/>
              <xsd:enumeration value="Comms_social_intern"/>
              <xsd:enumeration value="Design Features"/>
              <xsd:enumeration value="Emailing"/>
              <xsd:enumeration value="Instructions"/>
              <xsd:enumeration value="Leaflet_Handout_Overview"/>
              <xsd:enumeration value="Media"/>
              <xsd:enumeration value="Not External"/>
              <xsd:enumeration value="Posters_Banners"/>
              <xsd:enumeration value="Presentation"/>
              <xsd:enumeration value="Print Artwork"/>
              <xsd:enumeration value="Workshop"/>
            </xsd:restriction>
          </xsd:simpleType>
        </xsd:union>
      </xsd:simpleType>
    </xsd:element>
    <xsd:element name="sp5s" ma:index="17" nillable="true" ma:displayName="Text" ma:internalName="sp5s">
      <xsd:simpleType>
        <xsd:restriction base="dms:Text"/>
      </xsd:simpleType>
    </xsd:element>
    <xsd:element name="zygd" ma:index="18" nillable="true" ma:displayName="Contains data" ma:internalName="zygd">
      <xsd:simpleType>
        <xsd:restriction base="dms:Text"/>
      </xsd:simpleType>
    </xsd:element>
    <xsd:element name="_x0031__x002d_Liner" ma:index="19" nillable="true" ma:displayName="1-Liner" ma:description="A 1-line description" ma:internalName="_x0031__x002d_Liner">
      <xsd:simpleType>
        <xsd:restriction base="dms:Note">
          <xsd:maxLength value="255"/>
        </xsd:restriction>
      </xsd:simpleType>
    </xsd:element>
    <xsd:element name="Support" ma:index="20" nillable="true" ma:displayName="Support" ma:format="Dropdown" ma:internalName="Support">
      <xsd:simpleType>
        <xsd:union memberTypes="dms:Text">
          <xsd:simpleType>
            <xsd:restriction base="dms:Choice">
              <xsd:enumeration value="Jo"/>
              <xsd:enumeration value="Anna"/>
              <xsd:enumeration value="Helen"/>
              <xsd:enumeration value="n/a"/>
            </xsd:restriction>
          </xsd:simpleType>
        </xsd:union>
      </xsd:simpleType>
    </xsd:element>
    <xsd:element name="Ed_x0020_other" ma:index="21" nillable="true" ma:displayName="Ed other" ma:internalName="Ed_x0020_other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Lynn"/>
                        <xsd:enumeration value="Serge"/>
                        <xsd:enumeration value="Derek"/>
                        <xsd:enumeration value="Mandy"/>
                        <xsd:enumeration value="Colin"/>
                        <xsd:enumeration value="Nina"/>
                        <xsd:enumeration value="Margaret"/>
                        <xsd:enumeration value="Pip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Next_x0020_Strategic_x0020_meeting" ma:index="22" nillable="true" ma:displayName="Next Strategic meeting" ma:format="Dropdown" ma:internalName="Next_x0020_Strategic_x0020_meeting">
      <xsd:simpleType>
        <xsd:union memberTypes="dms:Text">
          <xsd:simpleType>
            <xsd:restriction base="dms:Choice">
              <xsd:enumeration value="Yes"/>
            </xsd:restriction>
          </xsd:simpleType>
        </xsd:union>
      </xsd:simpleType>
    </xsd:element>
    <xsd:element name="Priority" ma:index="30" nillable="true" ma:displayName="Priority" ma:decimals="0" ma:internalName="Priority">
      <xsd:simpleType>
        <xsd:restriction base="dms:Number"/>
      </xsd:simpleType>
    </xsd:element>
    <xsd:element name="Proposed_x0020_funding" ma:index="31" nillable="true" ma:displayName="Proposed funding" ma:internalName="Proposed_x0020_funding">
      <xsd:simpleType>
        <xsd:restriction base="dms:Text">
          <xsd:maxLength value="255"/>
        </xsd:restriction>
      </xsd:simpleType>
    </xsd:element>
    <xsd:element name="MediaServiceMetadata" ma:index="3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3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3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9" nillable="true" ma:displayName="Tags" ma:internalName="MediaServiceAutoTags" ma:readOnly="true">
      <xsd:simpleType>
        <xsd:restriction base="dms:Text"/>
      </xsd:simpleType>
    </xsd:element>
    <xsd:element name="MediaServiceGenerationTime" ma:index="4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4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4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4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47" nillable="true" ma:taxonomy="true" ma:internalName="lcf76f155ced4ddcb4097134ff3c332f" ma:taxonomyFieldName="MediaServiceImageTags" ma:displayName="Image Tags" ma:readOnly="false" ma:fieldId="{5cf76f15-5ced-4ddc-b409-7134ff3c332f}" ma:taxonomyMulti="true" ma:sspId="ef2560c5-e438-498a-b155-42b5557b5a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446c59-e2cf-4ab6-976a-d41307e20e11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xCatchAll" ma:index="48" nillable="true" ma:displayName="Taxonomy Catch All Column" ma:hidden="true" ma:list="{a7ee53dc-7a83-4204-bf94-a1a24809ac75}" ma:internalName="TaxCatchAll" ma:showField="CatchAllData" ma:web="5c446c59-e2cf-4ab6-976a-d41307e20e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72cec8-3e9d-43cd-90c2-d7a855a423e0" elementFormDefault="qualified">
    <xsd:import namespace="http://schemas.microsoft.com/office/2006/documentManagement/types"/>
    <xsd:import namespace="http://schemas.microsoft.com/office/infopath/2007/PartnerControls"/>
    <xsd:element name="SharingHintHash" ma:index="32" nillable="true" ma:displayName="Sharing Hint Hash" ma:internalName="SharingHintHash" ma:readOnly="true">
      <xsd:simpleType>
        <xsd:restriction base="dms:Text"/>
      </xsd:simpleType>
    </xsd:element>
    <xsd:element name="SharedWithDetails" ma:index="3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34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35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dults_x0020_or_x0020_Schools_x003a_ xmlns="3d4fb1ce-7578-4a36-b24b-8490e06c8395" xsi:nil="true"/>
    <Product xmlns="3d4fb1ce-7578-4a36-b24b-8490e06c8395" xsi:nil="true"/>
    <Teamwork_x003f_ xmlns="3d4fb1ce-7578-4a36-b24b-8490e06c8395" xsi:nil="true"/>
    <External_x0020_use xmlns="3d4fb1ce-7578-4a36-b24b-8490e06c8395" xsi:nil="true"/>
    <Proposed_x0020_funding xmlns="3d4fb1ce-7578-4a36-b24b-8490e06c8395" xsi:nil="true"/>
    <Instigated_x0020_by_x003a_ xmlns="3d4fb1ce-7578-4a36-b24b-8490e06c8395" xsi:nil="true"/>
    <Internal_x0020_Use xmlns="3d4fb1ce-7578-4a36-b24b-8490e06c8395" xsi:nil="true"/>
    <Current_x0020_Status xmlns="3d4fb1ce-7578-4a36-b24b-8490e06c8395" xsi:nil="true"/>
    <Educational_x0020_Input xmlns="3d4fb1ce-7578-4a36-b24b-8490e06c8395" xsi:nil="true"/>
    <lcf76f155ced4ddcb4097134ff3c332f xmlns="3d4fb1ce-7578-4a36-b24b-8490e06c8395">
      <Terms xmlns="http://schemas.microsoft.com/office/infopath/2007/PartnerControls"/>
    </lcf76f155ced4ddcb4097134ff3c332f>
    <Next_x0020_Strategic_x0020_meeting xmlns="3d4fb1ce-7578-4a36-b24b-8490e06c8395" xsi:nil="true"/>
    <End_x0020_date xmlns="3d4fb1ce-7578-4a36-b24b-8490e06c8395" xsi:nil="true"/>
    <zygd xmlns="3d4fb1ce-7578-4a36-b24b-8490e06c8395" xsi:nil="true"/>
    <Project xmlns="3d4fb1ce-7578-4a36-b24b-8490e06c8395">BaNC</Project>
    <Start_x0020_date xmlns="3d4fb1ce-7578-4a36-b24b-8490e06c8395" xsi:nil="true"/>
    <sp5s xmlns="3d4fb1ce-7578-4a36-b24b-8490e06c8395" xsi:nil="true"/>
    <Components xmlns="3d4fb1ce-7578-4a36-b24b-8490e06c8395" xsi:nil="true"/>
    <Target_x0020_Group xmlns="3d4fb1ce-7578-4a36-b24b-8490e06c8395" xsi:nil="true"/>
    <Ed_x0020_other xmlns="3d4fb1ce-7578-4a36-b24b-8490e06c8395" xsi:nil="true"/>
    <Priority xmlns="3d4fb1ce-7578-4a36-b24b-8490e06c8395" xsi:nil="true"/>
    <TaxCatchAll xmlns="5c446c59-e2cf-4ab6-976a-d41307e20e11" xsi:nil="true"/>
    <Budget xmlns="3d4fb1ce-7578-4a36-b24b-8490e06c8395" xsi:nil="true"/>
    <_x0031__x002d_Liner xmlns="3d4fb1ce-7578-4a36-b24b-8490e06c8395" xsi:nil="true"/>
    <Phase xmlns="3d4fb1ce-7578-4a36-b24b-8490e06c8395" xsi:nil="true"/>
    <Support xmlns="3d4fb1ce-7578-4a36-b24b-8490e06c839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5B66E3E-D48C-48F3-A34E-ED713D75DEFF}">
  <ds:schemaRefs>
    <ds:schemaRef ds:uri="3d4fb1ce-7578-4a36-b24b-8490e06c8395"/>
    <ds:schemaRef ds:uri="5c446c59-e2cf-4ab6-976a-d41307e20e11"/>
    <ds:schemaRef ds:uri="b072cec8-3e9d-43cd-90c2-d7a855a423e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30C710C-3047-40EC-92A2-647C82247AF7}">
  <ds:schemaRefs>
    <ds:schemaRef ds:uri="3d4fb1ce-7578-4a36-b24b-8490e06c8395"/>
    <ds:schemaRef ds:uri="5c446c59-e2cf-4ab6-976a-d41307e20e11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4FDAF54-84BB-4A03-B42A-F584A69189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NNChampions</Template>
  <Application>Microsoft Office PowerPoint</Application>
  <PresentationFormat>On-screen Show (4:3)</PresentationFormat>
  <Slides>16</Slides>
  <Notes>0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NNChampions</vt:lpstr>
      <vt:lpstr>Title page</vt:lpstr>
      <vt:lpstr>Content page (no falling numbers)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 Barnes</dc:creator>
  <cp:revision>2</cp:revision>
  <dcterms:created xsi:type="dcterms:W3CDTF">2022-11-02T09:20:29Z</dcterms:created>
  <dcterms:modified xsi:type="dcterms:W3CDTF">2022-12-20T11:02:23Z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0x010100B2B21833FE06F8488E9DE48F3E8C88A1</vt:lpwstr>
  </property>
  <property fmtid="{D5CDD505-2E9C-101B-9397-08002B2CF9AE}" pid="3" name="MediaServiceImageTags">
    <vt:lpwstr/>
  </property>
</Properties>
</file>