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479CB-7A67-E298-1C0C-95C5C0B004BF}" v="35" dt="2024-11-11T13:30:21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S::beth@nationalnumeracy.org.uk::3e762f42-0ff2-4b0b-83f7-6a3b90266c0d" providerId="AD" clId="Web-{6A0479CB-7A67-E298-1C0C-95C5C0B004BF}"/>
    <pc:docChg chg="modSld">
      <pc:chgData name="Beth Barnes" userId="S::beth@nationalnumeracy.org.uk::3e762f42-0ff2-4b0b-83f7-6a3b90266c0d" providerId="AD" clId="Web-{6A0479CB-7A67-E298-1C0C-95C5C0B004BF}" dt="2024-11-11T13:30:21.952" v="31" actId="1076"/>
      <pc:docMkLst>
        <pc:docMk/>
      </pc:docMkLst>
      <pc:sldChg chg="addSp delSp modSp">
        <pc:chgData name="Beth Barnes" userId="S::beth@nationalnumeracy.org.uk::3e762f42-0ff2-4b0b-83f7-6a3b90266c0d" providerId="AD" clId="Web-{6A0479CB-7A67-E298-1C0C-95C5C0B004BF}" dt="2024-11-11T13:30:21.952" v="31" actId="1076"/>
        <pc:sldMkLst>
          <pc:docMk/>
          <pc:sldMk cId="3982904253" sldId="274"/>
        </pc:sldMkLst>
        <pc:spChg chg="mod">
          <ac:chgData name="Beth Barnes" userId="S::beth@nationalnumeracy.org.uk::3e762f42-0ff2-4b0b-83f7-6a3b90266c0d" providerId="AD" clId="Web-{6A0479CB-7A67-E298-1C0C-95C5C0B004BF}" dt="2024-11-11T13:29:25.091" v="24" actId="20577"/>
          <ac:spMkLst>
            <pc:docMk/>
            <pc:sldMk cId="3982904253" sldId="274"/>
            <ac:spMk id="3" creationId="{DC125839-74A4-BF74-F856-101142E18420}"/>
          </ac:spMkLst>
        </pc:spChg>
        <pc:picChg chg="add mod">
          <ac:chgData name="Beth Barnes" userId="S::beth@nationalnumeracy.org.uk::3e762f42-0ff2-4b0b-83f7-6a3b90266c0d" providerId="AD" clId="Web-{6A0479CB-7A67-E298-1C0C-95C5C0B004BF}" dt="2024-11-11T13:30:21.952" v="31" actId="1076"/>
          <ac:picMkLst>
            <pc:docMk/>
            <pc:sldMk cId="3982904253" sldId="274"/>
            <ac:picMk id="4" creationId="{C012488E-10AA-F205-DD73-815E83A9E1A4}"/>
          </ac:picMkLst>
        </pc:picChg>
        <pc:picChg chg="del">
          <ac:chgData name="Beth Barnes" userId="S::beth@nationalnumeracy.org.uk::3e762f42-0ff2-4b0b-83f7-6a3b90266c0d" providerId="AD" clId="Web-{6A0479CB-7A67-E298-1C0C-95C5C0B004BF}" dt="2024-11-11T13:29:28.513" v="25"/>
          <ac:picMkLst>
            <pc:docMk/>
            <pc:sldMk cId="3982904253" sldId="274"/>
            <ac:picMk id="13" creationId="{A352D48C-7521-C68A-D032-E6793B3E8642}"/>
          </ac:picMkLst>
        </pc:picChg>
      </pc:sldChg>
    </pc:docChg>
  </pc:docChgLst>
  <pc:docChgLst>
    <pc:chgData name="Beth Barnes" userId="3e762f42-0ff2-4b0b-83f7-6a3b90266c0d" providerId="ADAL" clId="{6DFEE759-BBFF-4644-B3B0-B395653FC571}"/>
    <pc:docChg chg="custSel modSld">
      <pc:chgData name="Beth Barnes" userId="3e762f42-0ff2-4b0b-83f7-6a3b90266c0d" providerId="ADAL" clId="{6DFEE759-BBFF-4644-B3B0-B395653FC571}" dt="2024-05-13T09:52:45.155" v="6" actId="14100"/>
      <pc:docMkLst>
        <pc:docMk/>
      </pc:docMkLst>
      <pc:sldChg chg="addSp delSp modSp mod">
        <pc:chgData name="Beth Barnes" userId="3e762f42-0ff2-4b0b-83f7-6a3b90266c0d" providerId="ADAL" clId="{6DFEE759-BBFF-4644-B3B0-B395653FC571}" dt="2024-05-13T09:52:45.155" v="6" actId="14100"/>
        <pc:sldMkLst>
          <pc:docMk/>
          <pc:sldMk cId="398290425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thh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www.nationalnumeracy.org.uk/challenge/sfthh24aq</a:t>
            </a:r>
            <a:endParaRPr lang="en-US" sz="3200" b="1">
              <a:cs typeface="Calibri"/>
            </a:endParaRPr>
          </a:p>
          <a:p>
            <a:endParaRPr lang="en-GB" sz="4800" b="1" dirty="0">
              <a:cs typeface="Calibri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12488E-10AA-F205-DD73-815E83A9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994" y="1974716"/>
            <a:ext cx="2743313" cy="26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64709768bed7725c682b09e0b18053c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cd95d81aed6379cbff38c3947695b6b2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1A942-AF96-4AED-B1E8-4F47519E2D49}">
  <ds:schemaRefs>
    <ds:schemaRef ds:uri="http://schemas.microsoft.com/office/2006/documentManagement/types"/>
    <ds:schemaRef ds:uri="http://schemas.openxmlformats.org/package/2006/metadata/core-properties"/>
    <ds:schemaRef ds:uri="5c446c59-e2cf-4ab6-976a-d41307e20e11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3d4fb1ce-7578-4a36-b24b-8490e06c8395"/>
    <ds:schemaRef ds:uri="b072cec8-3e9d-43cd-90c2-d7a855a423e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70D96B-5020-4DFC-B910-1507DD99C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52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London</dc:title>
  <dc:creator>National Numeracy</dc:creator>
  <cp:lastModifiedBy>Beth Barnes</cp:lastModifiedBy>
  <cp:revision>10</cp:revision>
  <dcterms:created xsi:type="dcterms:W3CDTF">2023-06-02T08:04:45Z</dcterms:created>
  <dcterms:modified xsi:type="dcterms:W3CDTF">2024-11-11T13:30:23Z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