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58" r:id="rId9"/>
    <p:sldId id="259" r:id="rId10"/>
    <p:sldId id="278" r:id="rId11"/>
    <p:sldId id="260" r:id="rId12"/>
    <p:sldId id="261" r:id="rId13"/>
    <p:sldId id="262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EE759-BBFF-4644-B3B0-B395653FC571}" v="1" dt="2024-05-13T09:52:23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Barnes" userId="3e762f42-0ff2-4b0b-83f7-6a3b90266c0d" providerId="ADAL" clId="{6DFEE759-BBFF-4644-B3B0-B395653FC571}"/>
    <pc:docChg chg="custSel modSld">
      <pc:chgData name="Beth Barnes" userId="3e762f42-0ff2-4b0b-83f7-6a3b90266c0d" providerId="ADAL" clId="{6DFEE759-BBFF-4644-B3B0-B395653FC571}" dt="2024-05-13T09:52:45.155" v="6" actId="14100"/>
      <pc:docMkLst>
        <pc:docMk/>
      </pc:docMkLst>
      <pc:sldChg chg="addSp delSp modSp mod">
        <pc:chgData name="Beth Barnes" userId="3e762f42-0ff2-4b0b-83f7-6a3b90266c0d" providerId="ADAL" clId="{6DFEE759-BBFF-4644-B3B0-B395653FC571}" dt="2024-05-13T09:52:45.155" v="6" actId="14100"/>
        <pc:sldMkLst>
          <pc:docMk/>
          <pc:sldMk cId="3982904253" sldId="274"/>
        </pc:sldMkLst>
        <pc:spChg chg="mod">
          <ac:chgData name="Beth Barnes" userId="3e762f42-0ff2-4b0b-83f7-6a3b90266c0d" providerId="ADAL" clId="{6DFEE759-BBFF-4644-B3B0-B395653FC571}" dt="2024-05-13T09:52:20.756" v="2" actId="20577"/>
          <ac:spMkLst>
            <pc:docMk/>
            <pc:sldMk cId="3982904253" sldId="274"/>
            <ac:spMk id="3" creationId="{DC125839-74A4-BF74-F856-101142E18420}"/>
          </ac:spMkLst>
        </pc:spChg>
        <pc:picChg chg="del">
          <ac:chgData name="Beth Barnes" userId="3e762f42-0ff2-4b0b-83f7-6a3b90266c0d" providerId="ADAL" clId="{6DFEE759-BBFF-4644-B3B0-B395653FC571}" dt="2024-05-13T09:52:40.546" v="3" actId="478"/>
          <ac:picMkLst>
            <pc:docMk/>
            <pc:sldMk cId="3982904253" sldId="274"/>
            <ac:picMk id="11" creationId="{D48B6A01-8BCB-90E3-057D-FEABBC2CD9CD}"/>
          </ac:picMkLst>
        </pc:picChg>
        <pc:picChg chg="add mod">
          <ac:chgData name="Beth Barnes" userId="3e762f42-0ff2-4b0b-83f7-6a3b90266c0d" providerId="ADAL" clId="{6DFEE759-BBFF-4644-B3B0-B395653FC571}" dt="2024-05-13T09:52:45.155" v="6" actId="14100"/>
          <ac:picMkLst>
            <pc:docMk/>
            <pc:sldMk cId="3982904253" sldId="274"/>
            <ac:picMk id="13" creationId="{A352D48C-7521-C68A-D032-E6793B3E86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ationalnumeracy.org.uk/challenge/sfm24aq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dirty="0"/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Examples of 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Examples of 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25839-74A4-BF74-F856-101142E18420}"/>
              </a:ext>
            </a:extLst>
          </p:cNvPr>
          <p:cNvSpPr txBox="1"/>
          <p:nvPr/>
        </p:nvSpPr>
        <p:spPr>
          <a:xfrm>
            <a:off x="872942" y="4739429"/>
            <a:ext cx="7365367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hlinkClick r:id="rId2"/>
              </a:rPr>
              <a:t>www.nationalnumeracy.org.uk/challenge/sfm24aq</a:t>
            </a:r>
            <a:r>
              <a:rPr lang="en-GB" sz="3200" b="1" dirty="0"/>
              <a:t>  </a:t>
            </a:r>
            <a:endParaRPr lang="en-US" dirty="0"/>
          </a:p>
          <a:p>
            <a:endParaRPr lang="en-GB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2" y="2299024"/>
            <a:ext cx="4218353" cy="1986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52D48C-7521-C68A-D032-E6793B3E8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923" y="2118571"/>
            <a:ext cx="2411797" cy="23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4EFEC-678D-FED6-BC13-390E9367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2" y="2327194"/>
            <a:ext cx="65309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361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Consider a scenario from daily life.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are numbers involved?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opportunities are there to point out numbers to your children?</a:t>
            </a:r>
          </a:p>
          <a:p>
            <a:pPr lvl="0">
              <a:lnSpc>
                <a:spcPct val="107000"/>
              </a:lnSpc>
            </a:pPr>
            <a:endParaRPr lang="en-GB" sz="700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i="1" dirty="0">
                <a:solidFill>
                  <a:srgbClr val="3C3C3B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sz="1600" i="1" dirty="0">
              <a:solidFill>
                <a:srgbClr val="3C3C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EE1B-9D84-572D-E796-FC197C52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264962"/>
            <a:ext cx="7985345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7110-9F60-2ABB-B2BA-2E09C40C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118931"/>
            <a:ext cx="7985345" cy="4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245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5" ma:contentTypeDescription="Create a new document." ma:contentTypeScope="" ma:versionID="a0996ed8ec116063a8c1f8347c262e4c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dd2e75adbe7edeaf9c9e854978e43739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Props1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62451-EB91-4BEB-9FF0-020098F3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1A942-AF96-4AED-B1E8-4F47519E2D49}">
  <ds:schemaRefs>
    <ds:schemaRef ds:uri="http://schemas.microsoft.com/office/2006/documentManagement/types"/>
    <ds:schemaRef ds:uri="http://schemas.openxmlformats.org/package/2006/metadata/core-properties"/>
    <ds:schemaRef ds:uri="5c446c59-e2cf-4ab6-976a-d41307e20e11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3d4fb1ce-7578-4a36-b24b-8490e06c8395"/>
    <ds:schemaRef ds:uri="b072cec8-3e9d-43cd-90c2-d7a855a423e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52</TotalTime>
  <Words>401</Words>
  <Application>Microsoft Office PowerPoint</Application>
  <PresentationFormat>On-screen Show (4:3)</PresentationFormat>
  <Paragraphs>58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</vt:lpstr>
      <vt:lpstr>Rubik Medium</vt:lpstr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Love Maths! Presentation Mixed</dc:title>
  <dc:creator>National Numeracy</dc:creator>
  <cp:lastModifiedBy>Beth Barnes</cp:lastModifiedBy>
  <cp:revision>5</cp:revision>
  <dcterms:created xsi:type="dcterms:W3CDTF">2023-06-02T08:04:45Z</dcterms:created>
  <dcterms:modified xsi:type="dcterms:W3CDTF">2024-05-13T09:52:50Z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