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83" r:id="rId6"/>
  </p:sldMasterIdLst>
  <p:sldIdLst>
    <p:sldId id="256" r:id="rId7"/>
    <p:sldId id="257" r:id="rId8"/>
    <p:sldId id="258" r:id="rId9"/>
    <p:sldId id="259" r:id="rId10"/>
    <p:sldId id="278" r:id="rId11"/>
    <p:sldId id="260" r:id="rId12"/>
    <p:sldId id="261" r:id="rId13"/>
    <p:sldId id="262" r:id="rId14"/>
    <p:sldId id="279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2304EB-C2E6-49A4-9D7C-E18FD99041AB}" v="1" dt="2024-05-13T09:51:31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Barnes" userId="3e762f42-0ff2-4b0b-83f7-6a3b90266c0d" providerId="ADAL" clId="{BE2304EB-C2E6-49A4-9D7C-E18FD99041AB}"/>
    <pc:docChg chg="custSel modSld">
      <pc:chgData name="Beth Barnes" userId="3e762f42-0ff2-4b0b-83f7-6a3b90266c0d" providerId="ADAL" clId="{BE2304EB-C2E6-49A4-9D7C-E18FD99041AB}" dt="2024-05-13T09:51:54.658" v="8" actId="1076"/>
      <pc:docMkLst>
        <pc:docMk/>
      </pc:docMkLst>
      <pc:sldChg chg="addSp delSp modSp mod">
        <pc:chgData name="Beth Barnes" userId="3e762f42-0ff2-4b0b-83f7-6a3b90266c0d" providerId="ADAL" clId="{BE2304EB-C2E6-49A4-9D7C-E18FD99041AB}" dt="2024-05-13T09:51:54.658" v="8" actId="1076"/>
        <pc:sldMkLst>
          <pc:docMk/>
          <pc:sldMk cId="3982904253" sldId="274"/>
        </pc:sldMkLst>
        <pc:spChg chg="mod">
          <ac:chgData name="Beth Barnes" userId="3e762f42-0ff2-4b0b-83f7-6a3b90266c0d" providerId="ADAL" clId="{BE2304EB-C2E6-49A4-9D7C-E18FD99041AB}" dt="2024-05-13T09:51:28.627" v="3" actId="20577"/>
          <ac:spMkLst>
            <pc:docMk/>
            <pc:sldMk cId="3982904253" sldId="274"/>
            <ac:spMk id="3" creationId="{DC125839-74A4-BF74-F856-101142E18420}"/>
          </ac:spMkLst>
        </pc:spChg>
        <pc:picChg chg="del">
          <ac:chgData name="Beth Barnes" userId="3e762f42-0ff2-4b0b-83f7-6a3b90266c0d" providerId="ADAL" clId="{BE2304EB-C2E6-49A4-9D7C-E18FD99041AB}" dt="2024-05-13T09:51:48.129" v="4" actId="478"/>
          <ac:picMkLst>
            <pc:docMk/>
            <pc:sldMk cId="3982904253" sldId="274"/>
            <ac:picMk id="9" creationId="{972698B5-9010-520E-69F1-D198B5D71FF1}"/>
          </ac:picMkLst>
        </pc:picChg>
        <pc:picChg chg="add mod">
          <ac:chgData name="Beth Barnes" userId="3e762f42-0ff2-4b0b-83f7-6a3b90266c0d" providerId="ADAL" clId="{BE2304EB-C2E6-49A4-9D7C-E18FD99041AB}" dt="2024-05-13T09:51:54.658" v="8" actId="1076"/>
          <ac:picMkLst>
            <pc:docMk/>
            <pc:sldMk cId="3982904253" sldId="274"/>
            <ac:picMk id="11" creationId="{D48B6A01-8BCB-90E3-057D-FEABBC2CD9C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97E144-B594-9E85-CC71-D0C94EDA9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8E7702-5B8E-E11A-C258-4C0028CF58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11094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48363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7FC9438-D2BF-8F8B-7142-BF5EA5EEAA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1812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152C39A-4BFE-DB73-66A5-2101643936F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5537" y="-83819"/>
            <a:ext cx="9172063" cy="1894364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DFAF79-3A43-53CA-129B-AA2CA9FE09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5880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8CD344-C175-0FA4-27C7-9CFAFC454D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33057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3C5A306-6B16-3C5B-659D-2BEADE5332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5C80AC9-5A65-8E4E-9018-532F4F07A5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57728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E17C68-D9D3-CA0A-F50F-FEE318EB9D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83906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A409040-68BE-A5BA-FDAB-664CDEADE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0531C8-C317-2890-CC38-0B68ED5C34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31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0F3912-B780-8103-36CF-16C6D468DF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Tx/>
              <a:buNone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171450" indent="-171450" algn="l">
              <a:buFont typeface="Arial" panose="020B0604020202020204" pitchFamily="34" charset="0"/>
              <a:buChar char="•"/>
              <a:defRPr sz="1200" b="0" i="0">
                <a:latin typeface="Lato" panose="020F0502020204030203" pitchFamily="34" charset="77"/>
              </a:defRPr>
            </a:lvl2pPr>
            <a:lvl3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3pPr>
            <a:lvl4pPr indent="0" algn="l">
              <a:lnSpc>
                <a:spcPct val="100000"/>
              </a:lnSpc>
              <a:buFontTx/>
              <a:buNone/>
              <a:defRPr sz="1200" b="0" i="0">
                <a:latin typeface="Lato" panose="020F0502020204030203" pitchFamily="34" charset="77"/>
              </a:defRPr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</p:spTree>
    <p:extLst>
      <p:ext uri="{BB962C8B-B14F-4D97-AF65-F5344CB8AC3E}">
        <p14:creationId xmlns:p14="http://schemas.microsoft.com/office/powerpoint/2010/main" val="364250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 page text only 2 columns (no 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0B2EE5-C458-B4BC-A4B7-1ADD169CB806}"/>
              </a:ext>
            </a:extLst>
          </p:cNvPr>
          <p:cNvSpPr/>
          <p:nvPr/>
        </p:nvSpPr>
        <p:spPr>
          <a:xfrm>
            <a:off x="-12526" y="-6263"/>
            <a:ext cx="9169052" cy="1816807"/>
          </a:xfrm>
          <a:custGeom>
            <a:avLst/>
            <a:gdLst>
              <a:gd name="connsiteX0" fmla="*/ 0 w 9294312"/>
              <a:gd name="connsiteY0" fmla="*/ 0 h 1521912"/>
              <a:gd name="connsiteX1" fmla="*/ 9294312 w 9294312"/>
              <a:gd name="connsiteY1" fmla="*/ 0 h 1521912"/>
              <a:gd name="connsiteX2" fmla="*/ 9294312 w 9294312"/>
              <a:gd name="connsiteY2" fmla="*/ 1521912 h 1521912"/>
              <a:gd name="connsiteX3" fmla="*/ 0 w 9294312"/>
              <a:gd name="connsiteY3" fmla="*/ 1521912 h 1521912"/>
              <a:gd name="connsiteX4" fmla="*/ 0 w 9294312"/>
              <a:gd name="connsiteY4" fmla="*/ 0 h 1521912"/>
              <a:gd name="connsiteX0" fmla="*/ 0 w 9294312"/>
              <a:gd name="connsiteY0" fmla="*/ 0 h 1766170"/>
              <a:gd name="connsiteX1" fmla="*/ 9294312 w 9294312"/>
              <a:gd name="connsiteY1" fmla="*/ 0 h 1766170"/>
              <a:gd name="connsiteX2" fmla="*/ 9294312 w 9294312"/>
              <a:gd name="connsiteY2" fmla="*/ 1521912 h 1766170"/>
              <a:gd name="connsiteX3" fmla="*/ 50104 w 9294312"/>
              <a:gd name="connsiteY3" fmla="*/ 1766170 h 1766170"/>
              <a:gd name="connsiteX4" fmla="*/ 0 w 9294312"/>
              <a:gd name="connsiteY4" fmla="*/ 0 h 1766170"/>
              <a:gd name="connsiteX0" fmla="*/ 0 w 9294312"/>
              <a:gd name="connsiteY0" fmla="*/ 0 h 1908657"/>
              <a:gd name="connsiteX1" fmla="*/ 9294312 w 9294312"/>
              <a:gd name="connsiteY1" fmla="*/ 0 h 1908657"/>
              <a:gd name="connsiteX2" fmla="*/ 9294312 w 9294312"/>
              <a:gd name="connsiteY2" fmla="*/ 1521912 h 1908657"/>
              <a:gd name="connsiteX3" fmla="*/ 50104 w 9294312"/>
              <a:gd name="connsiteY3" fmla="*/ 1766170 h 1908657"/>
              <a:gd name="connsiteX4" fmla="*/ 0 w 9294312"/>
              <a:gd name="connsiteY4" fmla="*/ 0 h 1908657"/>
              <a:gd name="connsiteX0" fmla="*/ 18789 w 9244208"/>
              <a:gd name="connsiteY0" fmla="*/ 338202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18789 w 9244208"/>
              <a:gd name="connsiteY4" fmla="*/ 338202 h 1908657"/>
              <a:gd name="connsiteX0" fmla="*/ 6263 w 9244208"/>
              <a:gd name="connsiteY0" fmla="*/ 93944 h 1908657"/>
              <a:gd name="connsiteX1" fmla="*/ 9244208 w 9244208"/>
              <a:gd name="connsiteY1" fmla="*/ 0 h 1908657"/>
              <a:gd name="connsiteX2" fmla="*/ 9244208 w 9244208"/>
              <a:gd name="connsiteY2" fmla="*/ 1521912 h 1908657"/>
              <a:gd name="connsiteX3" fmla="*/ 0 w 9244208"/>
              <a:gd name="connsiteY3" fmla="*/ 1766170 h 1908657"/>
              <a:gd name="connsiteX4" fmla="*/ 6263 w 9244208"/>
              <a:gd name="connsiteY4" fmla="*/ 93944 h 1908657"/>
              <a:gd name="connsiteX0" fmla="*/ 6263 w 9244208"/>
              <a:gd name="connsiteY0" fmla="*/ 12525 h 1827238"/>
              <a:gd name="connsiteX1" fmla="*/ 9144000 w 9244208"/>
              <a:gd name="connsiteY1" fmla="*/ 0 h 1827238"/>
              <a:gd name="connsiteX2" fmla="*/ 9244208 w 9244208"/>
              <a:gd name="connsiteY2" fmla="*/ 1440493 h 1827238"/>
              <a:gd name="connsiteX3" fmla="*/ 0 w 9244208"/>
              <a:gd name="connsiteY3" fmla="*/ 1684751 h 1827238"/>
              <a:gd name="connsiteX4" fmla="*/ 6263 w 9244208"/>
              <a:gd name="connsiteY4" fmla="*/ 12525 h 1827238"/>
              <a:gd name="connsiteX0" fmla="*/ 6263 w 9244208"/>
              <a:gd name="connsiteY0" fmla="*/ 0 h 1814713"/>
              <a:gd name="connsiteX1" fmla="*/ 9156526 w 9244208"/>
              <a:gd name="connsiteY1" fmla="*/ 1 h 1814713"/>
              <a:gd name="connsiteX2" fmla="*/ 9244208 w 9244208"/>
              <a:gd name="connsiteY2" fmla="*/ 1427968 h 1814713"/>
              <a:gd name="connsiteX3" fmla="*/ 0 w 9244208"/>
              <a:gd name="connsiteY3" fmla="*/ 1672226 h 1814713"/>
              <a:gd name="connsiteX4" fmla="*/ 6263 w 9244208"/>
              <a:gd name="connsiteY4" fmla="*/ 0 h 1814713"/>
              <a:gd name="connsiteX0" fmla="*/ 6263 w 9156526"/>
              <a:gd name="connsiteY0" fmla="*/ 0 h 1816807"/>
              <a:gd name="connsiteX1" fmla="*/ 9156526 w 9156526"/>
              <a:gd name="connsiteY1" fmla="*/ 1 h 1816807"/>
              <a:gd name="connsiteX2" fmla="*/ 9156526 w 9156526"/>
              <a:gd name="connsiteY2" fmla="*/ 1440494 h 1816807"/>
              <a:gd name="connsiteX3" fmla="*/ 0 w 9156526"/>
              <a:gd name="connsiteY3" fmla="*/ 1672226 h 1816807"/>
              <a:gd name="connsiteX4" fmla="*/ 6263 w 9156526"/>
              <a:gd name="connsiteY4" fmla="*/ 0 h 1816807"/>
              <a:gd name="connsiteX0" fmla="*/ 6263 w 9169052"/>
              <a:gd name="connsiteY0" fmla="*/ 0 h 1816807"/>
              <a:gd name="connsiteX1" fmla="*/ 9156526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  <a:gd name="connsiteX0" fmla="*/ 6263 w 9169052"/>
              <a:gd name="connsiteY0" fmla="*/ 0 h 1816807"/>
              <a:gd name="connsiteX1" fmla="*/ 9169052 w 9169052"/>
              <a:gd name="connsiteY1" fmla="*/ 1 h 1816807"/>
              <a:gd name="connsiteX2" fmla="*/ 9169052 w 9169052"/>
              <a:gd name="connsiteY2" fmla="*/ 1440494 h 1816807"/>
              <a:gd name="connsiteX3" fmla="*/ 0 w 9169052"/>
              <a:gd name="connsiteY3" fmla="*/ 1672226 h 1816807"/>
              <a:gd name="connsiteX4" fmla="*/ 6263 w 9169052"/>
              <a:gd name="connsiteY4" fmla="*/ 0 h 181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052" h="1816807">
                <a:moveTo>
                  <a:pt x="6263" y="0"/>
                </a:moveTo>
                <a:lnTo>
                  <a:pt x="9169052" y="1"/>
                </a:lnTo>
                <a:lnTo>
                  <a:pt x="9169052" y="1440494"/>
                </a:lnTo>
                <a:cubicBezTo>
                  <a:pt x="6087649" y="1521913"/>
                  <a:pt x="3018773" y="2073059"/>
                  <a:pt x="0" y="1672226"/>
                </a:cubicBezTo>
                <a:cubicBezTo>
                  <a:pt x="2088" y="1114817"/>
                  <a:pt x="4175" y="557409"/>
                  <a:pt x="6263" y="0"/>
                </a:cubicBez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C7A0EF6-992D-9D58-3CA1-4B956D67F7DE}"/>
              </a:ext>
            </a:extLst>
          </p:cNvPr>
          <p:cNvSpPr/>
          <p:nvPr/>
        </p:nvSpPr>
        <p:spPr>
          <a:xfrm>
            <a:off x="-15537" y="1261015"/>
            <a:ext cx="9169470" cy="694684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5977 w 9186028"/>
              <a:gd name="connsiteY0" fmla="*/ 140114 h 504394"/>
              <a:gd name="connsiteX1" fmla="*/ 9183232 w 9186028"/>
              <a:gd name="connsiteY1" fmla="*/ 0 h 504394"/>
              <a:gd name="connsiteX2" fmla="*/ 9185835 w 9186028"/>
              <a:gd name="connsiteY2" fmla="*/ 430457 h 504394"/>
              <a:gd name="connsiteX3" fmla="*/ 0 w 9186028"/>
              <a:gd name="connsiteY3" fmla="*/ 326872 h 504394"/>
              <a:gd name="connsiteX4" fmla="*/ 5977 w 9186028"/>
              <a:gd name="connsiteY4" fmla="*/ 140114 h 504394"/>
              <a:gd name="connsiteX0" fmla="*/ 5977 w 9183232"/>
              <a:gd name="connsiteY0" fmla="*/ 140114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140114 h 395988"/>
              <a:gd name="connsiteX0" fmla="*/ 5977 w 9183232"/>
              <a:gd name="connsiteY0" fmla="*/ 99400 h 395988"/>
              <a:gd name="connsiteX1" fmla="*/ 9183232 w 9183232"/>
              <a:gd name="connsiteY1" fmla="*/ 0 h 395988"/>
              <a:gd name="connsiteX2" fmla="*/ 9179550 w 9183232"/>
              <a:gd name="connsiteY2" fmla="*/ 162419 h 395988"/>
              <a:gd name="connsiteX3" fmla="*/ 0 w 9183232"/>
              <a:gd name="connsiteY3" fmla="*/ 326872 h 395988"/>
              <a:gd name="connsiteX4" fmla="*/ 5977 w 9183232"/>
              <a:gd name="connsiteY4" fmla="*/ 99400 h 395988"/>
              <a:gd name="connsiteX0" fmla="*/ 12262 w 9189517"/>
              <a:gd name="connsiteY0" fmla="*/ 99400 h 353428"/>
              <a:gd name="connsiteX1" fmla="*/ 9189517 w 9189517"/>
              <a:gd name="connsiteY1" fmla="*/ 0 h 353428"/>
              <a:gd name="connsiteX2" fmla="*/ 9185835 w 9189517"/>
              <a:gd name="connsiteY2" fmla="*/ 162419 h 353428"/>
              <a:gd name="connsiteX3" fmla="*/ 0 w 9189517"/>
              <a:gd name="connsiteY3" fmla="*/ 272586 h 353428"/>
              <a:gd name="connsiteX4" fmla="*/ 12262 w 9189517"/>
              <a:gd name="connsiteY4" fmla="*/ 99400 h 353428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89517"/>
              <a:gd name="connsiteY0" fmla="*/ 99400 h 366994"/>
              <a:gd name="connsiteX1" fmla="*/ 9189517 w 9189517"/>
              <a:gd name="connsiteY1" fmla="*/ 0 h 366994"/>
              <a:gd name="connsiteX2" fmla="*/ 9185835 w 9189517"/>
              <a:gd name="connsiteY2" fmla="*/ 162419 h 366994"/>
              <a:gd name="connsiteX3" fmla="*/ 0 w 9189517"/>
              <a:gd name="connsiteY3" fmla="*/ 272586 h 366994"/>
              <a:gd name="connsiteX4" fmla="*/ 12262 w 9189517"/>
              <a:gd name="connsiteY4" fmla="*/ 99400 h 366994"/>
              <a:gd name="connsiteX0" fmla="*/ 12262 w 9198498"/>
              <a:gd name="connsiteY0" fmla="*/ 99400 h 367848"/>
              <a:gd name="connsiteX1" fmla="*/ 9189517 w 9198498"/>
              <a:gd name="connsiteY1" fmla="*/ 0 h 367848"/>
              <a:gd name="connsiteX2" fmla="*/ 9198406 w 9198498"/>
              <a:gd name="connsiteY2" fmla="*/ 165812 h 367848"/>
              <a:gd name="connsiteX3" fmla="*/ 0 w 9198498"/>
              <a:gd name="connsiteY3" fmla="*/ 272586 h 367848"/>
              <a:gd name="connsiteX4" fmla="*/ 12262 w 9198498"/>
              <a:gd name="connsiteY4" fmla="*/ 99400 h 367848"/>
              <a:gd name="connsiteX0" fmla="*/ 12262 w 9202088"/>
              <a:gd name="connsiteY0" fmla="*/ 102793 h 371241"/>
              <a:gd name="connsiteX1" fmla="*/ 9202088 w 9202088"/>
              <a:gd name="connsiteY1" fmla="*/ 0 h 371241"/>
              <a:gd name="connsiteX2" fmla="*/ 9198406 w 9202088"/>
              <a:gd name="connsiteY2" fmla="*/ 169205 h 371241"/>
              <a:gd name="connsiteX3" fmla="*/ 0 w 9202088"/>
              <a:gd name="connsiteY3" fmla="*/ 275979 h 371241"/>
              <a:gd name="connsiteX4" fmla="*/ 12262 w 9202088"/>
              <a:gd name="connsiteY4" fmla="*/ 102793 h 371241"/>
              <a:gd name="connsiteX0" fmla="*/ 0 w 9202397"/>
              <a:gd name="connsiteY0" fmla="*/ 106186 h 371241"/>
              <a:gd name="connsiteX1" fmla="*/ 9202397 w 9202397"/>
              <a:gd name="connsiteY1" fmla="*/ 0 h 371241"/>
              <a:gd name="connsiteX2" fmla="*/ 9198715 w 9202397"/>
              <a:gd name="connsiteY2" fmla="*/ 169205 h 371241"/>
              <a:gd name="connsiteX3" fmla="*/ 309 w 9202397"/>
              <a:gd name="connsiteY3" fmla="*/ 275979 h 371241"/>
              <a:gd name="connsiteX4" fmla="*/ 0 w 9202397"/>
              <a:gd name="connsiteY4" fmla="*/ 106186 h 371241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  <a:gd name="connsiteX0" fmla="*/ 0 w 9202397"/>
              <a:gd name="connsiteY0" fmla="*/ 106186 h 376333"/>
              <a:gd name="connsiteX1" fmla="*/ 9202397 w 9202397"/>
              <a:gd name="connsiteY1" fmla="*/ 0 h 376333"/>
              <a:gd name="connsiteX2" fmla="*/ 9198715 w 9202397"/>
              <a:gd name="connsiteY2" fmla="*/ 169205 h 376333"/>
              <a:gd name="connsiteX3" fmla="*/ 6595 w 9202397"/>
              <a:gd name="connsiteY3" fmla="*/ 282765 h 376333"/>
              <a:gd name="connsiteX4" fmla="*/ 0 w 9202397"/>
              <a:gd name="connsiteY4" fmla="*/ 106186 h 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2397" h="376333">
                <a:moveTo>
                  <a:pt x="0" y="106186"/>
                </a:moveTo>
                <a:cubicBezTo>
                  <a:pt x="1875883" y="315636"/>
                  <a:pt x="6206009" y="150079"/>
                  <a:pt x="9202397" y="0"/>
                </a:cubicBezTo>
                <a:cubicBezTo>
                  <a:pt x="9201170" y="65449"/>
                  <a:pt x="9199942" y="103756"/>
                  <a:pt x="9198715" y="169205"/>
                </a:cubicBezTo>
                <a:cubicBezTo>
                  <a:pt x="4871750" y="305192"/>
                  <a:pt x="1254844" y="491365"/>
                  <a:pt x="6595" y="282765"/>
                </a:cubicBezTo>
                <a:lnTo>
                  <a:pt x="0" y="106186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6DC7F2-934F-83BB-3F2A-4D01B3BE8C53}"/>
              </a:ext>
            </a:extLst>
          </p:cNvPr>
          <p:cNvCxnSpPr/>
          <p:nvPr/>
        </p:nvCxnSpPr>
        <p:spPr>
          <a:xfrm>
            <a:off x="720247" y="2223370"/>
            <a:ext cx="0" cy="3901857"/>
          </a:xfrm>
          <a:prstGeom prst="line">
            <a:avLst/>
          </a:prstGeom>
          <a:ln>
            <a:solidFill>
              <a:srgbClr val="00B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9096E5-2E96-3B22-183D-62C12A1810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775" y="413971"/>
            <a:ext cx="7985344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marL="0" marR="0" lvl="0" indent="0" algn="l" defTabSz="914400" rtl="0" eaLnBrk="1" fontAlgn="b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>
                <a:solidFill>
                  <a:schemeClr val="bg1"/>
                </a:solidFill>
              </a:rPr>
              <a:t>Click to edit two lines of text to add further information</a:t>
            </a:r>
          </a:p>
          <a:p>
            <a:pPr fontAlgn="b"/>
            <a:endParaRPr lang="en-GB" baseline="0" dirty="0">
              <a:solidFill>
                <a:schemeClr val="bg1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BD3CD92-785A-D0F0-50F2-2C0A685F81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1132" y="2176356"/>
            <a:ext cx="3780868" cy="39488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1200" b="1" i="0" smtClean="0">
                <a:solidFill>
                  <a:schemeClr val="tx1"/>
                </a:solidFill>
                <a:effectLst/>
                <a:latin typeface="Lato" panose="020F0502020204030203" pitchFamily="34" charset="77"/>
                <a:cs typeface="Rubik Medium" panose="02000604000000020004" pitchFamily="2" charset="-79"/>
              </a:defRPr>
            </a:lvl1pPr>
            <a:lvl2pPr marL="0" indent="0">
              <a:buFont typeface="Arial" panose="020B0604020202020204" pitchFamily="34" charset="0"/>
              <a:buChar char="•"/>
              <a:defRPr sz="1200">
                <a:latin typeface="Lato" panose="020F0502020204030203" pitchFamily="34" charset="77"/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Use bold heading for single line main title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body text for running text in paragraphs, with line breaks between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4A2084-07FD-37E3-778A-784053F4C8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8251" y="2176356"/>
            <a:ext cx="3780868" cy="3948871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7067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589B34-7592-1FDC-84F6-E57A6A2F0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4C58E21-7BC2-5809-C8EC-0720191F4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3CF2-9D64-53BF-E73F-E9E9CCAF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B2491BD-B441-71DA-7658-E56CBCE21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65889CC-1E50-41FD-DE46-0403A068EE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22D99-9EE2-56AF-905A-E6E8A9425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6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8FFF7-A77D-915F-A038-ACD5E8477185}"/>
              </a:ext>
            </a:extLst>
          </p:cNvPr>
          <p:cNvSpPr/>
          <p:nvPr/>
        </p:nvSpPr>
        <p:spPr>
          <a:xfrm>
            <a:off x="-4831" y="3590140"/>
            <a:ext cx="4895844" cy="3275106"/>
          </a:xfrm>
          <a:custGeom>
            <a:avLst/>
            <a:gdLst>
              <a:gd name="connsiteX0" fmla="*/ 0 w 4601884"/>
              <a:gd name="connsiteY0" fmla="*/ 0 h 3230282"/>
              <a:gd name="connsiteX1" fmla="*/ 4601884 w 4601884"/>
              <a:gd name="connsiteY1" fmla="*/ 0 h 3230282"/>
              <a:gd name="connsiteX2" fmla="*/ 4601884 w 4601884"/>
              <a:gd name="connsiteY2" fmla="*/ 3230282 h 3230282"/>
              <a:gd name="connsiteX3" fmla="*/ 0 w 4601884"/>
              <a:gd name="connsiteY3" fmla="*/ 3230282 h 3230282"/>
              <a:gd name="connsiteX4" fmla="*/ 0 w 4601884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4731"/>
              <a:gd name="connsiteY0" fmla="*/ 0 h 3230282"/>
              <a:gd name="connsiteX1" fmla="*/ 4894731 w 4894731"/>
              <a:gd name="connsiteY1" fmla="*/ 227106 h 3230282"/>
              <a:gd name="connsiteX2" fmla="*/ 4601884 w 4894731"/>
              <a:gd name="connsiteY2" fmla="*/ 3230282 h 3230282"/>
              <a:gd name="connsiteX3" fmla="*/ 0 w 4894731"/>
              <a:gd name="connsiteY3" fmla="*/ 3230282 h 3230282"/>
              <a:gd name="connsiteX4" fmla="*/ 0 w 4894731"/>
              <a:gd name="connsiteY4" fmla="*/ 0 h 3230282"/>
              <a:gd name="connsiteX0" fmla="*/ 0 w 4895844"/>
              <a:gd name="connsiteY0" fmla="*/ 0 h 3230282"/>
              <a:gd name="connsiteX1" fmla="*/ 4894731 w 4895844"/>
              <a:gd name="connsiteY1" fmla="*/ 227106 h 3230282"/>
              <a:gd name="connsiteX2" fmla="*/ 4601884 w 4895844"/>
              <a:gd name="connsiteY2" fmla="*/ 3230282 h 3230282"/>
              <a:gd name="connsiteX3" fmla="*/ 0 w 4895844"/>
              <a:gd name="connsiteY3" fmla="*/ 3230282 h 3230282"/>
              <a:gd name="connsiteX4" fmla="*/ 0 w 4895844"/>
              <a:gd name="connsiteY4" fmla="*/ 0 h 3230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5844" h="3230282">
                <a:moveTo>
                  <a:pt x="0" y="0"/>
                </a:moveTo>
                <a:lnTo>
                  <a:pt x="4894731" y="227106"/>
                </a:lnTo>
                <a:cubicBezTo>
                  <a:pt x="4912196" y="2757796"/>
                  <a:pt x="4720125" y="2839520"/>
                  <a:pt x="4601884" y="3230282"/>
                </a:cubicBezTo>
                <a:lnTo>
                  <a:pt x="0" y="3230282"/>
                </a:ln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3367D9-5732-C540-9657-B1324726E0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68" y="4300154"/>
            <a:ext cx="448046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45457-BF95-FB7B-8556-B97CC2F551EB}"/>
              </a:ext>
            </a:extLst>
          </p:cNvPr>
          <p:cNvSpPr/>
          <p:nvPr/>
        </p:nvSpPr>
        <p:spPr>
          <a:xfrm>
            <a:off x="-8966" y="3303378"/>
            <a:ext cx="9156636" cy="672436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517" h="364280">
                <a:moveTo>
                  <a:pt x="5977" y="0"/>
                </a:moveTo>
                <a:cubicBezTo>
                  <a:pt x="1410447" y="236593"/>
                  <a:pt x="5143448" y="278004"/>
                  <a:pt x="9189517" y="93995"/>
                </a:cubicBezTo>
                <a:cubicBezTo>
                  <a:pt x="9188290" y="159444"/>
                  <a:pt x="9187062" y="224894"/>
                  <a:pt x="9185835" y="290343"/>
                </a:cubicBezTo>
                <a:cubicBezTo>
                  <a:pt x="4858870" y="426330"/>
                  <a:pt x="657411" y="364822"/>
                  <a:pt x="0" y="186758"/>
                </a:cubicBezTo>
                <a:lnTo>
                  <a:pt x="5977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B02ABFF-D132-6812-BD40-CC28BD2D2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668" y="5542318"/>
            <a:ext cx="4377332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BFB12FF-30E5-6F99-E2A9-5468D7CC32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8966" y="0"/>
            <a:ext cx="9159230" cy="3689620"/>
          </a:xfrm>
          <a:custGeom>
            <a:avLst/>
            <a:gdLst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0 w 9152967"/>
              <a:gd name="connsiteY3" fmla="*/ 3717366 h 3717366"/>
              <a:gd name="connsiteX4" fmla="*/ 0 w 9152967"/>
              <a:gd name="connsiteY4" fmla="*/ 0 h 3717366"/>
              <a:gd name="connsiteX0" fmla="*/ 0 w 9152967"/>
              <a:gd name="connsiteY0" fmla="*/ 0 h 3717366"/>
              <a:gd name="connsiteX1" fmla="*/ 9152967 w 9152967"/>
              <a:gd name="connsiteY1" fmla="*/ 0 h 3717366"/>
              <a:gd name="connsiteX2" fmla="*/ 9152967 w 9152967"/>
              <a:gd name="connsiteY2" fmla="*/ 3717366 h 3717366"/>
              <a:gd name="connsiteX3" fmla="*/ 6263 w 9152967"/>
              <a:gd name="connsiteY3" fmla="*/ 3304007 h 3717366"/>
              <a:gd name="connsiteX4" fmla="*/ 0 w 9152967"/>
              <a:gd name="connsiteY4" fmla="*/ 0 h 3717366"/>
              <a:gd name="connsiteX0" fmla="*/ 0 w 9159230"/>
              <a:gd name="connsiteY0" fmla="*/ 0 h 3479372"/>
              <a:gd name="connsiteX1" fmla="*/ 9152967 w 9159230"/>
              <a:gd name="connsiteY1" fmla="*/ 0 h 3479372"/>
              <a:gd name="connsiteX2" fmla="*/ 9159230 w 9159230"/>
              <a:gd name="connsiteY2" fmla="*/ 3479372 h 3479372"/>
              <a:gd name="connsiteX3" fmla="*/ 6263 w 9159230"/>
              <a:gd name="connsiteY3" fmla="*/ 3304007 h 3479372"/>
              <a:gd name="connsiteX4" fmla="*/ 0 w 9159230"/>
              <a:gd name="connsiteY4" fmla="*/ 0 h 3479372"/>
              <a:gd name="connsiteX0" fmla="*/ 0 w 9159230"/>
              <a:gd name="connsiteY0" fmla="*/ 0 h 3618562"/>
              <a:gd name="connsiteX1" fmla="*/ 9152967 w 9159230"/>
              <a:gd name="connsiteY1" fmla="*/ 0 h 3618562"/>
              <a:gd name="connsiteX2" fmla="*/ 9159230 w 9159230"/>
              <a:gd name="connsiteY2" fmla="*/ 3479372 h 3618562"/>
              <a:gd name="connsiteX3" fmla="*/ 6263 w 9159230"/>
              <a:gd name="connsiteY3" fmla="*/ 3304007 h 3618562"/>
              <a:gd name="connsiteX4" fmla="*/ 0 w 9159230"/>
              <a:gd name="connsiteY4" fmla="*/ 0 h 3618562"/>
              <a:gd name="connsiteX0" fmla="*/ 0 w 9159230"/>
              <a:gd name="connsiteY0" fmla="*/ 0 h 3706196"/>
              <a:gd name="connsiteX1" fmla="*/ 9152967 w 9159230"/>
              <a:gd name="connsiteY1" fmla="*/ 0 h 3706196"/>
              <a:gd name="connsiteX2" fmla="*/ 9159230 w 9159230"/>
              <a:gd name="connsiteY2" fmla="*/ 3479372 h 3706196"/>
              <a:gd name="connsiteX3" fmla="*/ 6263 w 9159230"/>
              <a:gd name="connsiteY3" fmla="*/ 3304007 h 3706196"/>
              <a:gd name="connsiteX4" fmla="*/ 0 w 9159230"/>
              <a:gd name="connsiteY4" fmla="*/ 0 h 3706196"/>
              <a:gd name="connsiteX0" fmla="*/ 0 w 9159230"/>
              <a:gd name="connsiteY0" fmla="*/ 0 h 3679648"/>
              <a:gd name="connsiteX1" fmla="*/ 9152967 w 9159230"/>
              <a:gd name="connsiteY1" fmla="*/ 0 h 3679648"/>
              <a:gd name="connsiteX2" fmla="*/ 9159230 w 9159230"/>
              <a:gd name="connsiteY2" fmla="*/ 3479372 h 3679648"/>
              <a:gd name="connsiteX3" fmla="*/ 6263 w 9159230"/>
              <a:gd name="connsiteY3" fmla="*/ 3304007 h 3679648"/>
              <a:gd name="connsiteX4" fmla="*/ 0 w 9159230"/>
              <a:gd name="connsiteY4" fmla="*/ 0 h 3679648"/>
              <a:gd name="connsiteX0" fmla="*/ 0 w 9159230"/>
              <a:gd name="connsiteY0" fmla="*/ 0 h 3689620"/>
              <a:gd name="connsiteX1" fmla="*/ 9152967 w 9159230"/>
              <a:gd name="connsiteY1" fmla="*/ 0 h 3689620"/>
              <a:gd name="connsiteX2" fmla="*/ 9159230 w 9159230"/>
              <a:gd name="connsiteY2" fmla="*/ 3479372 h 3689620"/>
              <a:gd name="connsiteX3" fmla="*/ 6263 w 9159230"/>
              <a:gd name="connsiteY3" fmla="*/ 3304007 h 3689620"/>
              <a:gd name="connsiteX4" fmla="*/ 0 w 9159230"/>
              <a:gd name="connsiteY4" fmla="*/ 0 h 368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9230" h="3689620">
                <a:moveTo>
                  <a:pt x="0" y="0"/>
                </a:moveTo>
                <a:lnTo>
                  <a:pt x="9152967" y="0"/>
                </a:lnTo>
                <a:cubicBezTo>
                  <a:pt x="9155055" y="1159791"/>
                  <a:pt x="9157142" y="2319581"/>
                  <a:pt x="9159230" y="3479372"/>
                </a:cubicBezTo>
                <a:cubicBezTo>
                  <a:pt x="5951666" y="3790435"/>
                  <a:pt x="1410079" y="3775821"/>
                  <a:pt x="6263" y="3304007"/>
                </a:cubicBezTo>
                <a:cubicBezTo>
                  <a:pt x="4175" y="2202671"/>
                  <a:pt x="2088" y="1101336"/>
                  <a:pt x="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D1D25-BB34-561D-0B3A-91D5415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8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2537D-1241-45E3-9844-CA6B95D862B5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B661E-D344-4A02-AD7E-DDF3E65452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736D83-1A94-8FAA-2222-499E17B708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842AF9-D102-42DB-F583-6B1BBC7E5D38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B2C67-A374-B888-C186-E2E4E8897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6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0AB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C0AC9018-4835-A2B6-8E88-30138233CF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C5601B-1959-95C5-EF0F-1B3E04057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7586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469C92E-98D4-390F-5905-5693C9602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9ECAB-91B3-AAAD-9255-F61096B5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EE476F2-61EB-CEB1-73B4-2DA78C1C4B93}"/>
              </a:ext>
            </a:extLst>
          </p:cNvPr>
          <p:cNvSpPr/>
          <p:nvPr/>
        </p:nvSpPr>
        <p:spPr>
          <a:xfrm>
            <a:off x="4609576" y="-13849"/>
            <a:ext cx="4540685" cy="3973632"/>
          </a:xfrm>
          <a:custGeom>
            <a:avLst/>
            <a:gdLst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21896 w 4521896"/>
              <a:gd name="connsiteY2" fmla="*/ 3965568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21896"/>
              <a:gd name="connsiteY0" fmla="*/ 0 h 3965568"/>
              <a:gd name="connsiteX1" fmla="*/ 4521896 w 4521896"/>
              <a:gd name="connsiteY1" fmla="*/ 0 h 3965568"/>
              <a:gd name="connsiteX2" fmla="*/ 4503107 w 4521896"/>
              <a:gd name="connsiteY2" fmla="*/ 3765151 h 3965568"/>
              <a:gd name="connsiteX3" fmla="*/ 0 w 4521896"/>
              <a:gd name="connsiteY3" fmla="*/ 3965568 h 3965568"/>
              <a:gd name="connsiteX4" fmla="*/ 0 w 4521896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5568"/>
              <a:gd name="connsiteX1" fmla="*/ 4521896 w 4546948"/>
              <a:gd name="connsiteY1" fmla="*/ 0 h 3965568"/>
              <a:gd name="connsiteX2" fmla="*/ 4546948 w 4546948"/>
              <a:gd name="connsiteY2" fmla="*/ 3840307 h 3965568"/>
              <a:gd name="connsiteX3" fmla="*/ 0 w 4546948"/>
              <a:gd name="connsiteY3" fmla="*/ 3965568 h 3965568"/>
              <a:gd name="connsiteX4" fmla="*/ 0 w 4546948"/>
              <a:gd name="connsiteY4" fmla="*/ 0 h 3965568"/>
              <a:gd name="connsiteX0" fmla="*/ 0 w 4546948"/>
              <a:gd name="connsiteY0" fmla="*/ 0 h 3967038"/>
              <a:gd name="connsiteX1" fmla="*/ 4521896 w 4546948"/>
              <a:gd name="connsiteY1" fmla="*/ 0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28159 w 4546948"/>
              <a:gd name="connsiteY1" fmla="*/ 12526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46948"/>
              <a:gd name="connsiteY0" fmla="*/ 0 h 3967038"/>
              <a:gd name="connsiteX1" fmla="*/ 4515702 w 4546948"/>
              <a:gd name="connsiteY1" fmla="*/ 6274 h 3967038"/>
              <a:gd name="connsiteX2" fmla="*/ 4546948 w 4546948"/>
              <a:gd name="connsiteY2" fmla="*/ 3840307 h 3967038"/>
              <a:gd name="connsiteX3" fmla="*/ 0 w 4546948"/>
              <a:gd name="connsiteY3" fmla="*/ 3965568 h 3967038"/>
              <a:gd name="connsiteX4" fmla="*/ 0 w 4546948"/>
              <a:gd name="connsiteY4" fmla="*/ 0 h 3967038"/>
              <a:gd name="connsiteX0" fmla="*/ 0 w 4515805"/>
              <a:gd name="connsiteY0" fmla="*/ 0 h 3967126"/>
              <a:gd name="connsiteX1" fmla="*/ 4515702 w 4515805"/>
              <a:gd name="connsiteY1" fmla="*/ 6274 h 3967126"/>
              <a:gd name="connsiteX2" fmla="*/ 4515805 w 4515805"/>
              <a:gd name="connsiteY2" fmla="*/ 3846560 h 3967126"/>
              <a:gd name="connsiteX3" fmla="*/ 0 w 4515805"/>
              <a:gd name="connsiteY3" fmla="*/ 3965568 h 3967126"/>
              <a:gd name="connsiteX4" fmla="*/ 0 w 4515805"/>
              <a:gd name="connsiteY4" fmla="*/ 0 h 396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5805" h="3967126">
                <a:moveTo>
                  <a:pt x="0" y="0"/>
                </a:moveTo>
                <a:lnTo>
                  <a:pt x="4515702" y="6274"/>
                </a:lnTo>
                <a:cubicBezTo>
                  <a:pt x="4515736" y="1286369"/>
                  <a:pt x="4515771" y="2566465"/>
                  <a:pt x="4515805" y="3846560"/>
                </a:cubicBezTo>
                <a:cubicBezTo>
                  <a:pt x="3000156" y="3888314"/>
                  <a:pt x="1991638" y="3980181"/>
                  <a:pt x="0" y="3965568"/>
                </a:cubicBezTo>
                <a:lnTo>
                  <a:pt x="0" y="0"/>
                </a:lnTo>
                <a:close/>
              </a:path>
            </a:pathLst>
          </a:custGeom>
          <a:solidFill>
            <a:srgbClr val="951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AA344DE-C57A-A876-59CF-4B077B0203CC}"/>
              </a:ext>
            </a:extLst>
          </p:cNvPr>
          <p:cNvSpPr/>
          <p:nvPr/>
        </p:nvSpPr>
        <p:spPr>
          <a:xfrm rot="16200000">
            <a:off x="1050789" y="3053926"/>
            <a:ext cx="6882961" cy="747897"/>
          </a:xfrm>
          <a:custGeom>
            <a:avLst/>
            <a:gdLst>
              <a:gd name="connsiteX0" fmla="*/ 0 w 9550400"/>
              <a:gd name="connsiteY0" fmla="*/ 0 h 316753"/>
              <a:gd name="connsiteX1" fmla="*/ 9550400 w 9550400"/>
              <a:gd name="connsiteY1" fmla="*/ 0 h 316753"/>
              <a:gd name="connsiteX2" fmla="*/ 9550400 w 9550400"/>
              <a:gd name="connsiteY2" fmla="*/ 316753 h 316753"/>
              <a:gd name="connsiteX3" fmla="*/ 0 w 9550400"/>
              <a:gd name="connsiteY3" fmla="*/ 316753 h 316753"/>
              <a:gd name="connsiteX4" fmla="*/ 0 w 9550400"/>
              <a:gd name="connsiteY4" fmla="*/ 0 h 316753"/>
              <a:gd name="connsiteX0" fmla="*/ 0 w 9550400"/>
              <a:gd name="connsiteY0" fmla="*/ 0 h 1655482"/>
              <a:gd name="connsiteX1" fmla="*/ 9550400 w 9550400"/>
              <a:gd name="connsiteY1" fmla="*/ 0 h 1655482"/>
              <a:gd name="connsiteX2" fmla="*/ 9550400 w 9550400"/>
              <a:gd name="connsiteY2" fmla="*/ 316753 h 1655482"/>
              <a:gd name="connsiteX3" fmla="*/ 304800 w 9550400"/>
              <a:gd name="connsiteY3" fmla="*/ 1655482 h 1655482"/>
              <a:gd name="connsiteX4" fmla="*/ 0 w 9550400"/>
              <a:gd name="connsiteY4" fmla="*/ 0 h 1655482"/>
              <a:gd name="connsiteX0" fmla="*/ 262965 w 9245600"/>
              <a:gd name="connsiteY0" fmla="*/ 1069788 h 1655482"/>
              <a:gd name="connsiteX1" fmla="*/ 9245600 w 9245600"/>
              <a:gd name="connsiteY1" fmla="*/ 0 h 1655482"/>
              <a:gd name="connsiteX2" fmla="*/ 9245600 w 9245600"/>
              <a:gd name="connsiteY2" fmla="*/ 316753 h 1655482"/>
              <a:gd name="connsiteX3" fmla="*/ 0 w 9245600"/>
              <a:gd name="connsiteY3" fmla="*/ 1655482 h 1655482"/>
              <a:gd name="connsiteX4" fmla="*/ 262965 w 9245600"/>
              <a:gd name="connsiteY4" fmla="*/ 1069788 h 1655482"/>
              <a:gd name="connsiteX0" fmla="*/ 0 w 9251576"/>
              <a:gd name="connsiteY0" fmla="*/ 1410447 h 1655482"/>
              <a:gd name="connsiteX1" fmla="*/ 9251576 w 9251576"/>
              <a:gd name="connsiteY1" fmla="*/ 0 h 1655482"/>
              <a:gd name="connsiteX2" fmla="*/ 9251576 w 9251576"/>
              <a:gd name="connsiteY2" fmla="*/ 316753 h 1655482"/>
              <a:gd name="connsiteX3" fmla="*/ 5976 w 9251576"/>
              <a:gd name="connsiteY3" fmla="*/ 1655482 h 1655482"/>
              <a:gd name="connsiteX4" fmla="*/ 0 w 9251576"/>
              <a:gd name="connsiteY4" fmla="*/ 1410447 h 1655482"/>
              <a:gd name="connsiteX0" fmla="*/ 0 w 9251576"/>
              <a:gd name="connsiteY0" fmla="*/ 1410447 h 1810870"/>
              <a:gd name="connsiteX1" fmla="*/ 9251576 w 9251576"/>
              <a:gd name="connsiteY1" fmla="*/ 0 h 1810870"/>
              <a:gd name="connsiteX2" fmla="*/ 9161929 w 9251576"/>
              <a:gd name="connsiteY2" fmla="*/ 1810870 h 1810870"/>
              <a:gd name="connsiteX3" fmla="*/ 5976 w 9251576"/>
              <a:gd name="connsiteY3" fmla="*/ 1655482 h 1810870"/>
              <a:gd name="connsiteX4" fmla="*/ 0 w 9251576"/>
              <a:gd name="connsiteY4" fmla="*/ 1410447 h 1810870"/>
              <a:gd name="connsiteX0" fmla="*/ 0 w 9161929"/>
              <a:gd name="connsiteY0" fmla="*/ 0 h 400423"/>
              <a:gd name="connsiteX1" fmla="*/ 9161929 w 9161929"/>
              <a:gd name="connsiteY1" fmla="*/ 95623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9976 w 9161929"/>
              <a:gd name="connsiteY1" fmla="*/ 19124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1957 h 402380"/>
              <a:gd name="connsiteX1" fmla="*/ 9144000 w 9161929"/>
              <a:gd name="connsiteY1" fmla="*/ 109533 h 402380"/>
              <a:gd name="connsiteX2" fmla="*/ 9161929 w 9161929"/>
              <a:gd name="connsiteY2" fmla="*/ 402380 h 402380"/>
              <a:gd name="connsiteX3" fmla="*/ 5976 w 9161929"/>
              <a:gd name="connsiteY3" fmla="*/ 246992 h 402380"/>
              <a:gd name="connsiteX4" fmla="*/ 0 w 9161929"/>
              <a:gd name="connsiteY4" fmla="*/ 1957 h 402380"/>
              <a:gd name="connsiteX0" fmla="*/ 0 w 9161929"/>
              <a:gd name="connsiteY0" fmla="*/ 2559 h 402982"/>
              <a:gd name="connsiteX1" fmla="*/ 9144000 w 9161929"/>
              <a:gd name="connsiteY1" fmla="*/ 110135 h 402982"/>
              <a:gd name="connsiteX2" fmla="*/ 9161929 w 9161929"/>
              <a:gd name="connsiteY2" fmla="*/ 402982 h 402982"/>
              <a:gd name="connsiteX3" fmla="*/ 5976 w 9161929"/>
              <a:gd name="connsiteY3" fmla="*/ 247594 h 402982"/>
              <a:gd name="connsiteX4" fmla="*/ 0 w 9161929"/>
              <a:gd name="connsiteY4" fmla="*/ 2559 h 402982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00423"/>
              <a:gd name="connsiteX1" fmla="*/ 9144000 w 9161929"/>
              <a:gd name="connsiteY1" fmla="*/ 107576 h 400423"/>
              <a:gd name="connsiteX2" fmla="*/ 9161929 w 9161929"/>
              <a:gd name="connsiteY2" fmla="*/ 400423 h 400423"/>
              <a:gd name="connsiteX3" fmla="*/ 5976 w 9161929"/>
              <a:gd name="connsiteY3" fmla="*/ 245035 h 400423"/>
              <a:gd name="connsiteX4" fmla="*/ 0 w 9161929"/>
              <a:gd name="connsiteY4" fmla="*/ 0 h 400423"/>
              <a:gd name="connsiteX0" fmla="*/ 0 w 9161929"/>
              <a:gd name="connsiteY0" fmla="*/ 0 h 441652"/>
              <a:gd name="connsiteX1" fmla="*/ 9144000 w 9161929"/>
              <a:gd name="connsiteY1" fmla="*/ 107576 h 441652"/>
              <a:gd name="connsiteX2" fmla="*/ 9161929 w 9161929"/>
              <a:gd name="connsiteY2" fmla="*/ 400423 h 441652"/>
              <a:gd name="connsiteX3" fmla="*/ 5976 w 9161929"/>
              <a:gd name="connsiteY3" fmla="*/ 245035 h 441652"/>
              <a:gd name="connsiteX4" fmla="*/ 0 w 9161929"/>
              <a:gd name="connsiteY4" fmla="*/ 0 h 441652"/>
              <a:gd name="connsiteX0" fmla="*/ 0 w 9161929"/>
              <a:gd name="connsiteY0" fmla="*/ 0 h 472675"/>
              <a:gd name="connsiteX1" fmla="*/ 9144000 w 9161929"/>
              <a:gd name="connsiteY1" fmla="*/ 107576 h 472675"/>
              <a:gd name="connsiteX2" fmla="*/ 9161929 w 9161929"/>
              <a:gd name="connsiteY2" fmla="*/ 400423 h 472675"/>
              <a:gd name="connsiteX3" fmla="*/ 5976 w 9161929"/>
              <a:gd name="connsiteY3" fmla="*/ 245035 h 472675"/>
              <a:gd name="connsiteX4" fmla="*/ 0 w 9161929"/>
              <a:gd name="connsiteY4" fmla="*/ 0 h 472675"/>
              <a:gd name="connsiteX0" fmla="*/ 0 w 9161929"/>
              <a:gd name="connsiteY0" fmla="*/ 0 h 465200"/>
              <a:gd name="connsiteX1" fmla="*/ 9144000 w 9161929"/>
              <a:gd name="connsiteY1" fmla="*/ 107576 h 465200"/>
              <a:gd name="connsiteX2" fmla="*/ 9161929 w 9161929"/>
              <a:gd name="connsiteY2" fmla="*/ 400423 h 465200"/>
              <a:gd name="connsiteX3" fmla="*/ 5976 w 9161929"/>
              <a:gd name="connsiteY3" fmla="*/ 245035 h 465200"/>
              <a:gd name="connsiteX4" fmla="*/ 0 w 9161929"/>
              <a:gd name="connsiteY4" fmla="*/ 0 h 465200"/>
              <a:gd name="connsiteX0" fmla="*/ 0 w 9149976"/>
              <a:gd name="connsiteY0" fmla="*/ 0 h 430862"/>
              <a:gd name="connsiteX1" fmla="*/ 9144000 w 9149976"/>
              <a:gd name="connsiteY1" fmla="*/ 107576 h 430862"/>
              <a:gd name="connsiteX2" fmla="*/ 9149976 w 9149976"/>
              <a:gd name="connsiteY2" fmla="*/ 351858 h 430862"/>
              <a:gd name="connsiteX3" fmla="*/ 5976 w 9149976"/>
              <a:gd name="connsiteY3" fmla="*/ 245035 h 430862"/>
              <a:gd name="connsiteX4" fmla="*/ 0 w 9149976"/>
              <a:gd name="connsiteY4" fmla="*/ 0 h 430862"/>
              <a:gd name="connsiteX0" fmla="*/ 0 w 9155952"/>
              <a:gd name="connsiteY0" fmla="*/ 0 h 430862"/>
              <a:gd name="connsiteX1" fmla="*/ 9155952 w 9155952"/>
              <a:gd name="connsiteY1" fmla="*/ 107576 h 430862"/>
              <a:gd name="connsiteX2" fmla="*/ 9149976 w 9155952"/>
              <a:gd name="connsiteY2" fmla="*/ 351858 h 430862"/>
              <a:gd name="connsiteX3" fmla="*/ 5976 w 9155952"/>
              <a:gd name="connsiteY3" fmla="*/ 245035 h 430862"/>
              <a:gd name="connsiteX4" fmla="*/ 0 w 9155952"/>
              <a:gd name="connsiteY4" fmla="*/ 0 h 430862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35488"/>
              <a:gd name="connsiteX1" fmla="*/ 9155952 w 9155952"/>
              <a:gd name="connsiteY1" fmla="*/ 107576 h 435488"/>
              <a:gd name="connsiteX2" fmla="*/ 9149976 w 9155952"/>
              <a:gd name="connsiteY2" fmla="*/ 351858 h 435488"/>
              <a:gd name="connsiteX3" fmla="*/ 5976 w 9155952"/>
              <a:gd name="connsiteY3" fmla="*/ 245035 h 435488"/>
              <a:gd name="connsiteX4" fmla="*/ 0 w 9155952"/>
              <a:gd name="connsiteY4" fmla="*/ 0 h 435488"/>
              <a:gd name="connsiteX0" fmla="*/ 0 w 9155952"/>
              <a:gd name="connsiteY0" fmla="*/ 0 h 413457"/>
              <a:gd name="connsiteX1" fmla="*/ 9155952 w 9155952"/>
              <a:gd name="connsiteY1" fmla="*/ 107576 h 413457"/>
              <a:gd name="connsiteX2" fmla="*/ 9149976 w 9155952"/>
              <a:gd name="connsiteY2" fmla="*/ 351858 h 413457"/>
              <a:gd name="connsiteX3" fmla="*/ 5976 w 9155952"/>
              <a:gd name="connsiteY3" fmla="*/ 245035 h 413457"/>
              <a:gd name="connsiteX4" fmla="*/ 0 w 9155952"/>
              <a:gd name="connsiteY4" fmla="*/ 0 h 413457"/>
              <a:gd name="connsiteX0" fmla="*/ 0 w 9155952"/>
              <a:gd name="connsiteY0" fmla="*/ 0 h 351858"/>
              <a:gd name="connsiteX1" fmla="*/ 9155952 w 9155952"/>
              <a:gd name="connsiteY1" fmla="*/ 107576 h 351858"/>
              <a:gd name="connsiteX2" fmla="*/ 9149976 w 9155952"/>
              <a:gd name="connsiteY2" fmla="*/ 351858 h 351858"/>
              <a:gd name="connsiteX3" fmla="*/ 5976 w 9155952"/>
              <a:gd name="connsiteY3" fmla="*/ 245035 h 351858"/>
              <a:gd name="connsiteX4" fmla="*/ 0 w 9155952"/>
              <a:gd name="connsiteY4" fmla="*/ 0 h 351858"/>
              <a:gd name="connsiteX0" fmla="*/ 0 w 9155952"/>
              <a:gd name="connsiteY0" fmla="*/ 0 h 408476"/>
              <a:gd name="connsiteX1" fmla="*/ 9155952 w 9155952"/>
              <a:gd name="connsiteY1" fmla="*/ 107576 h 408476"/>
              <a:gd name="connsiteX2" fmla="*/ 9149976 w 9155952"/>
              <a:gd name="connsiteY2" fmla="*/ 351858 h 408476"/>
              <a:gd name="connsiteX3" fmla="*/ 5976 w 9155952"/>
              <a:gd name="connsiteY3" fmla="*/ 245035 h 408476"/>
              <a:gd name="connsiteX4" fmla="*/ 0 w 9155952"/>
              <a:gd name="connsiteY4" fmla="*/ 0 h 408476"/>
              <a:gd name="connsiteX0" fmla="*/ 0 w 9155952"/>
              <a:gd name="connsiteY0" fmla="*/ 0 h 436223"/>
              <a:gd name="connsiteX1" fmla="*/ 9155952 w 9155952"/>
              <a:gd name="connsiteY1" fmla="*/ 107576 h 436223"/>
              <a:gd name="connsiteX2" fmla="*/ 9149976 w 9155952"/>
              <a:gd name="connsiteY2" fmla="*/ 351858 h 436223"/>
              <a:gd name="connsiteX3" fmla="*/ 5976 w 9155952"/>
              <a:gd name="connsiteY3" fmla="*/ 245035 h 436223"/>
              <a:gd name="connsiteX4" fmla="*/ 0 w 9155952"/>
              <a:gd name="connsiteY4" fmla="*/ 0 h 436223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55952"/>
              <a:gd name="connsiteY0" fmla="*/ 0 h 424791"/>
              <a:gd name="connsiteX1" fmla="*/ 9155952 w 9155952"/>
              <a:gd name="connsiteY1" fmla="*/ 107576 h 424791"/>
              <a:gd name="connsiteX2" fmla="*/ 9149976 w 9155952"/>
              <a:gd name="connsiteY2" fmla="*/ 351858 h 424791"/>
              <a:gd name="connsiteX3" fmla="*/ 5976 w 9155952"/>
              <a:gd name="connsiteY3" fmla="*/ 245035 h 424791"/>
              <a:gd name="connsiteX4" fmla="*/ 0 w 9155952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49976"/>
              <a:gd name="connsiteY0" fmla="*/ 0 h 424791"/>
              <a:gd name="connsiteX1" fmla="*/ 9143999 w 9149976"/>
              <a:gd name="connsiteY1" fmla="*/ 152903 h 424791"/>
              <a:gd name="connsiteX2" fmla="*/ 9149976 w 9149976"/>
              <a:gd name="connsiteY2" fmla="*/ 351858 h 424791"/>
              <a:gd name="connsiteX3" fmla="*/ 5976 w 9149976"/>
              <a:gd name="connsiteY3" fmla="*/ 245035 h 424791"/>
              <a:gd name="connsiteX4" fmla="*/ 0 w 9149976"/>
              <a:gd name="connsiteY4" fmla="*/ 0 h 424791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61929"/>
              <a:gd name="connsiteY0" fmla="*/ 0 h 363276"/>
              <a:gd name="connsiteX1" fmla="*/ 9155952 w 9161929"/>
              <a:gd name="connsiteY1" fmla="*/ 91388 h 363276"/>
              <a:gd name="connsiteX2" fmla="*/ 9161929 w 9161929"/>
              <a:gd name="connsiteY2" fmla="*/ 290343 h 363276"/>
              <a:gd name="connsiteX3" fmla="*/ 17929 w 9161929"/>
              <a:gd name="connsiteY3" fmla="*/ 183520 h 363276"/>
              <a:gd name="connsiteX4" fmla="*/ 0 w 9161929"/>
              <a:gd name="connsiteY4" fmla="*/ 0 h 363276"/>
              <a:gd name="connsiteX0" fmla="*/ 0 w 9173881"/>
              <a:gd name="connsiteY0" fmla="*/ 0 h 363276"/>
              <a:gd name="connsiteX1" fmla="*/ 9173881 w 9173881"/>
              <a:gd name="connsiteY1" fmla="*/ 91388 h 363276"/>
              <a:gd name="connsiteX2" fmla="*/ 9161929 w 9173881"/>
              <a:gd name="connsiteY2" fmla="*/ 290343 h 363276"/>
              <a:gd name="connsiteX3" fmla="*/ 17929 w 9173881"/>
              <a:gd name="connsiteY3" fmla="*/ 183520 h 363276"/>
              <a:gd name="connsiteX4" fmla="*/ 0 w 9173881"/>
              <a:gd name="connsiteY4" fmla="*/ 0 h 363276"/>
              <a:gd name="connsiteX0" fmla="*/ 0 w 9179858"/>
              <a:gd name="connsiteY0" fmla="*/ 0 h 363276"/>
              <a:gd name="connsiteX1" fmla="*/ 9173881 w 9179858"/>
              <a:gd name="connsiteY1" fmla="*/ 91388 h 363276"/>
              <a:gd name="connsiteX2" fmla="*/ 9179858 w 9179858"/>
              <a:gd name="connsiteY2" fmla="*/ 290343 h 363276"/>
              <a:gd name="connsiteX3" fmla="*/ 17929 w 9179858"/>
              <a:gd name="connsiteY3" fmla="*/ 183520 h 363276"/>
              <a:gd name="connsiteX4" fmla="*/ 0 w 9179858"/>
              <a:gd name="connsiteY4" fmla="*/ 0 h 363276"/>
              <a:gd name="connsiteX0" fmla="*/ 5977 w 9185835"/>
              <a:gd name="connsiteY0" fmla="*/ 0 h 364280"/>
              <a:gd name="connsiteX1" fmla="*/ 9179858 w 9185835"/>
              <a:gd name="connsiteY1" fmla="*/ 91388 h 364280"/>
              <a:gd name="connsiteX2" fmla="*/ 9185835 w 9185835"/>
              <a:gd name="connsiteY2" fmla="*/ 290343 h 364280"/>
              <a:gd name="connsiteX3" fmla="*/ 0 w 9185835"/>
              <a:gd name="connsiteY3" fmla="*/ 186758 h 364280"/>
              <a:gd name="connsiteX4" fmla="*/ 5977 w 9185835"/>
              <a:gd name="connsiteY4" fmla="*/ 0 h 364280"/>
              <a:gd name="connsiteX0" fmla="*/ 5977 w 9189517"/>
              <a:gd name="connsiteY0" fmla="*/ 0 h 364280"/>
              <a:gd name="connsiteX1" fmla="*/ 9189517 w 9189517"/>
              <a:gd name="connsiteY1" fmla="*/ 93995 h 364280"/>
              <a:gd name="connsiteX2" fmla="*/ 9185835 w 9189517"/>
              <a:gd name="connsiteY2" fmla="*/ 290343 h 364280"/>
              <a:gd name="connsiteX3" fmla="*/ 0 w 9189517"/>
              <a:gd name="connsiteY3" fmla="*/ 186758 h 364280"/>
              <a:gd name="connsiteX4" fmla="*/ 5977 w 9189517"/>
              <a:gd name="connsiteY4" fmla="*/ 0 h 364280"/>
              <a:gd name="connsiteX0" fmla="*/ 33614 w 9217154"/>
              <a:gd name="connsiteY0" fmla="*/ 0 h 364280"/>
              <a:gd name="connsiteX1" fmla="*/ 9217154 w 9217154"/>
              <a:gd name="connsiteY1" fmla="*/ 93995 h 364280"/>
              <a:gd name="connsiteX2" fmla="*/ 9213472 w 9217154"/>
              <a:gd name="connsiteY2" fmla="*/ 290343 h 364280"/>
              <a:gd name="connsiteX3" fmla="*/ 0 w 9217154"/>
              <a:gd name="connsiteY3" fmla="*/ 186758 h 364280"/>
              <a:gd name="connsiteX4" fmla="*/ 33614 w 9217154"/>
              <a:gd name="connsiteY4" fmla="*/ 0 h 364280"/>
              <a:gd name="connsiteX0" fmla="*/ 0 w 9220391"/>
              <a:gd name="connsiteY0" fmla="*/ 0 h 364280"/>
              <a:gd name="connsiteX1" fmla="*/ 9220391 w 9220391"/>
              <a:gd name="connsiteY1" fmla="*/ 93995 h 364280"/>
              <a:gd name="connsiteX2" fmla="*/ 9216709 w 9220391"/>
              <a:gd name="connsiteY2" fmla="*/ 290343 h 364280"/>
              <a:gd name="connsiteX3" fmla="*/ 3237 w 9220391"/>
              <a:gd name="connsiteY3" fmla="*/ 186758 h 364280"/>
              <a:gd name="connsiteX4" fmla="*/ 0 w 9220391"/>
              <a:gd name="connsiteY4" fmla="*/ 0 h 364280"/>
              <a:gd name="connsiteX0" fmla="*/ 15189 w 9235580"/>
              <a:gd name="connsiteY0" fmla="*/ 0 h 391869"/>
              <a:gd name="connsiteX1" fmla="*/ 9235580 w 9235580"/>
              <a:gd name="connsiteY1" fmla="*/ 93995 h 391869"/>
              <a:gd name="connsiteX2" fmla="*/ 9231898 w 9235580"/>
              <a:gd name="connsiteY2" fmla="*/ 290343 h 391869"/>
              <a:gd name="connsiteX3" fmla="*/ 0 w 9235580"/>
              <a:gd name="connsiteY3" fmla="*/ 257525 h 391869"/>
              <a:gd name="connsiteX4" fmla="*/ 15189 w 9235580"/>
              <a:gd name="connsiteY4" fmla="*/ 0 h 391869"/>
              <a:gd name="connsiteX0" fmla="*/ 24402 w 9235580"/>
              <a:gd name="connsiteY0" fmla="*/ 0 h 388144"/>
              <a:gd name="connsiteX1" fmla="*/ 9235580 w 9235580"/>
              <a:gd name="connsiteY1" fmla="*/ 90270 h 388144"/>
              <a:gd name="connsiteX2" fmla="*/ 9231898 w 9235580"/>
              <a:gd name="connsiteY2" fmla="*/ 286618 h 388144"/>
              <a:gd name="connsiteX3" fmla="*/ 0 w 9235580"/>
              <a:gd name="connsiteY3" fmla="*/ 253800 h 388144"/>
              <a:gd name="connsiteX4" fmla="*/ 24402 w 9235580"/>
              <a:gd name="connsiteY4" fmla="*/ 0 h 388144"/>
              <a:gd name="connsiteX0" fmla="*/ 0 w 9211178"/>
              <a:gd name="connsiteY0" fmla="*/ 0 h 389918"/>
              <a:gd name="connsiteX1" fmla="*/ 9211178 w 9211178"/>
              <a:gd name="connsiteY1" fmla="*/ 90270 h 389918"/>
              <a:gd name="connsiteX2" fmla="*/ 9207496 w 9211178"/>
              <a:gd name="connsiteY2" fmla="*/ 286618 h 389918"/>
              <a:gd name="connsiteX3" fmla="*/ 12447 w 9211178"/>
              <a:gd name="connsiteY3" fmla="*/ 257526 h 389918"/>
              <a:gd name="connsiteX4" fmla="*/ 0 w 9211178"/>
              <a:gd name="connsiteY4" fmla="*/ 0 h 389918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392525"/>
              <a:gd name="connsiteX1" fmla="*/ 9204731 w 9204731"/>
              <a:gd name="connsiteY1" fmla="*/ 92877 h 392525"/>
              <a:gd name="connsiteX2" fmla="*/ 9201049 w 9204731"/>
              <a:gd name="connsiteY2" fmla="*/ 289225 h 392525"/>
              <a:gd name="connsiteX3" fmla="*/ 6000 w 9204731"/>
              <a:gd name="connsiteY3" fmla="*/ 260133 h 392525"/>
              <a:gd name="connsiteX4" fmla="*/ 0 w 9204731"/>
              <a:gd name="connsiteY4" fmla="*/ 0 h 392525"/>
              <a:gd name="connsiteX0" fmla="*/ 0 w 9204731"/>
              <a:gd name="connsiteY0" fmla="*/ 0 h 402252"/>
              <a:gd name="connsiteX1" fmla="*/ 9204731 w 9204731"/>
              <a:gd name="connsiteY1" fmla="*/ 92877 h 402252"/>
              <a:gd name="connsiteX2" fmla="*/ 9201049 w 9204731"/>
              <a:gd name="connsiteY2" fmla="*/ 289225 h 402252"/>
              <a:gd name="connsiteX3" fmla="*/ 6000 w 9204731"/>
              <a:gd name="connsiteY3" fmla="*/ 260133 h 402252"/>
              <a:gd name="connsiteX4" fmla="*/ 0 w 9204731"/>
              <a:gd name="connsiteY4" fmla="*/ 0 h 402252"/>
              <a:gd name="connsiteX0" fmla="*/ 0 w 9204731"/>
              <a:gd name="connsiteY0" fmla="*/ 0 h 406622"/>
              <a:gd name="connsiteX1" fmla="*/ 9204731 w 9204731"/>
              <a:gd name="connsiteY1" fmla="*/ 92877 h 406622"/>
              <a:gd name="connsiteX2" fmla="*/ 9201049 w 9204731"/>
              <a:gd name="connsiteY2" fmla="*/ 289225 h 406622"/>
              <a:gd name="connsiteX3" fmla="*/ 6000 w 9204731"/>
              <a:gd name="connsiteY3" fmla="*/ 260133 h 406622"/>
              <a:gd name="connsiteX4" fmla="*/ 0 w 9204731"/>
              <a:gd name="connsiteY4" fmla="*/ 0 h 406622"/>
              <a:gd name="connsiteX0" fmla="*/ 0 w 9222851"/>
              <a:gd name="connsiteY0" fmla="*/ 0 h 405160"/>
              <a:gd name="connsiteX1" fmla="*/ 9204731 w 9222851"/>
              <a:gd name="connsiteY1" fmla="*/ 92877 h 405160"/>
              <a:gd name="connsiteX2" fmla="*/ 9222799 w 9222851"/>
              <a:gd name="connsiteY2" fmla="*/ 286294 h 405160"/>
              <a:gd name="connsiteX3" fmla="*/ 6000 w 9222851"/>
              <a:gd name="connsiteY3" fmla="*/ 260133 h 405160"/>
              <a:gd name="connsiteX4" fmla="*/ 0 w 9222851"/>
              <a:gd name="connsiteY4" fmla="*/ 0 h 405160"/>
              <a:gd name="connsiteX0" fmla="*/ 0 w 9222964"/>
              <a:gd name="connsiteY0" fmla="*/ 0 h 405160"/>
              <a:gd name="connsiteX1" fmla="*/ 9219232 w 9222964"/>
              <a:gd name="connsiteY1" fmla="*/ 87015 h 405160"/>
              <a:gd name="connsiteX2" fmla="*/ 9222799 w 9222964"/>
              <a:gd name="connsiteY2" fmla="*/ 286294 h 405160"/>
              <a:gd name="connsiteX3" fmla="*/ 6000 w 9222964"/>
              <a:gd name="connsiteY3" fmla="*/ 260133 h 405160"/>
              <a:gd name="connsiteX4" fmla="*/ 0 w 9222964"/>
              <a:gd name="connsiteY4" fmla="*/ 0 h 40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22964" h="405160">
                <a:moveTo>
                  <a:pt x="0" y="0"/>
                </a:moveTo>
                <a:cubicBezTo>
                  <a:pt x="1417368" y="213129"/>
                  <a:pt x="5173163" y="271024"/>
                  <a:pt x="9219232" y="87015"/>
                </a:cubicBezTo>
                <a:cubicBezTo>
                  <a:pt x="9218005" y="152464"/>
                  <a:pt x="9224026" y="220845"/>
                  <a:pt x="9222799" y="286294"/>
                </a:cubicBezTo>
                <a:cubicBezTo>
                  <a:pt x="5084337" y="434007"/>
                  <a:pt x="3468633" y="464268"/>
                  <a:pt x="6000" y="26013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0A3F667-D4CA-B2CE-35BC-4CBA95992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16323" y="567398"/>
            <a:ext cx="4114943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Master headline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DE98918-048B-6CB6-0181-CA3A2F2E28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16324" y="1731957"/>
            <a:ext cx="3954300" cy="115874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Rubik Medium" panose="02000604000000020004" pitchFamily="2" charset="-79"/>
                <a:cs typeface="Rubik Medium" panose="02000604000000020004" pitchFamily="2" charset="-79"/>
              </a:defRPr>
            </a:lvl1pPr>
          </a:lstStyle>
          <a:p>
            <a:pPr fontAlgn="b"/>
            <a:r>
              <a:rPr lang="en-GB" baseline="0" dirty="0">
                <a:solidFill>
                  <a:schemeClr val="bg1"/>
                </a:solidFill>
              </a:rPr>
              <a:t>Click to edit two line subhead to add further information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D66812D-C67D-56DA-D696-8EE312070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3848"/>
            <a:ext cx="4504076" cy="6882961"/>
          </a:xfrm>
          <a:custGeom>
            <a:avLst/>
            <a:gdLst>
              <a:gd name="connsiteX0" fmla="*/ 0 w 4572000"/>
              <a:gd name="connsiteY0" fmla="*/ 0 h 6882961"/>
              <a:gd name="connsiteX1" fmla="*/ 4572000 w 4572000"/>
              <a:gd name="connsiteY1" fmla="*/ 0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572000"/>
              <a:gd name="connsiteY0" fmla="*/ 0 h 6882961"/>
              <a:gd name="connsiteX1" fmla="*/ 4283901 w 4572000"/>
              <a:gd name="connsiteY1" fmla="*/ 12526 h 6882961"/>
              <a:gd name="connsiteX2" fmla="*/ 4572000 w 4572000"/>
              <a:gd name="connsiteY2" fmla="*/ 6882961 h 6882961"/>
              <a:gd name="connsiteX3" fmla="*/ 0 w 4572000"/>
              <a:gd name="connsiteY3" fmla="*/ 6882961 h 6882961"/>
              <a:gd name="connsiteX4" fmla="*/ 0 w 4572000"/>
              <a:gd name="connsiteY4" fmla="*/ 0 h 6882961"/>
              <a:gd name="connsiteX0" fmla="*/ 0 w 4283901"/>
              <a:gd name="connsiteY0" fmla="*/ 0 h 6889224"/>
              <a:gd name="connsiteX1" fmla="*/ 4283901 w 4283901"/>
              <a:gd name="connsiteY1" fmla="*/ 12526 h 6889224"/>
              <a:gd name="connsiteX2" fmla="*/ 4133589 w 4283901"/>
              <a:gd name="connsiteY2" fmla="*/ 6889224 h 6889224"/>
              <a:gd name="connsiteX3" fmla="*/ 0 w 4283901"/>
              <a:gd name="connsiteY3" fmla="*/ 6882961 h 6889224"/>
              <a:gd name="connsiteX4" fmla="*/ 0 w 4283901"/>
              <a:gd name="connsiteY4" fmla="*/ 0 h 6889224"/>
              <a:gd name="connsiteX0" fmla="*/ 0 w 4429496"/>
              <a:gd name="connsiteY0" fmla="*/ 0 h 6889224"/>
              <a:gd name="connsiteX1" fmla="*/ 4283901 w 4429496"/>
              <a:gd name="connsiteY1" fmla="*/ 12526 h 6889224"/>
              <a:gd name="connsiteX2" fmla="*/ 4133589 w 4429496"/>
              <a:gd name="connsiteY2" fmla="*/ 6889224 h 6889224"/>
              <a:gd name="connsiteX3" fmla="*/ 0 w 4429496"/>
              <a:gd name="connsiteY3" fmla="*/ 6882961 h 6889224"/>
              <a:gd name="connsiteX4" fmla="*/ 0 w 4429496"/>
              <a:gd name="connsiteY4" fmla="*/ 0 h 6889224"/>
              <a:gd name="connsiteX0" fmla="*/ 0 w 4492859"/>
              <a:gd name="connsiteY0" fmla="*/ 0 h 6889224"/>
              <a:gd name="connsiteX1" fmla="*/ 4283901 w 4492859"/>
              <a:gd name="connsiteY1" fmla="*/ 12526 h 6889224"/>
              <a:gd name="connsiteX2" fmla="*/ 4133589 w 4492859"/>
              <a:gd name="connsiteY2" fmla="*/ 6889224 h 6889224"/>
              <a:gd name="connsiteX3" fmla="*/ 0 w 4492859"/>
              <a:gd name="connsiteY3" fmla="*/ 6882961 h 6889224"/>
              <a:gd name="connsiteX4" fmla="*/ 0 w 4492859"/>
              <a:gd name="connsiteY4" fmla="*/ 0 h 6889224"/>
              <a:gd name="connsiteX0" fmla="*/ 0 w 4501193"/>
              <a:gd name="connsiteY0" fmla="*/ 0 h 6889224"/>
              <a:gd name="connsiteX1" fmla="*/ 4302690 w 4501193"/>
              <a:gd name="connsiteY1" fmla="*/ 12526 h 6889224"/>
              <a:gd name="connsiteX2" fmla="*/ 4133589 w 4501193"/>
              <a:gd name="connsiteY2" fmla="*/ 6889224 h 6889224"/>
              <a:gd name="connsiteX3" fmla="*/ 0 w 4501193"/>
              <a:gd name="connsiteY3" fmla="*/ 6882961 h 6889224"/>
              <a:gd name="connsiteX4" fmla="*/ 0 w 4501193"/>
              <a:gd name="connsiteY4" fmla="*/ 0 h 6889224"/>
              <a:gd name="connsiteX0" fmla="*/ 0 w 4511648"/>
              <a:gd name="connsiteY0" fmla="*/ 0 h 6895487"/>
              <a:gd name="connsiteX1" fmla="*/ 4302690 w 4511648"/>
              <a:gd name="connsiteY1" fmla="*/ 12526 h 6895487"/>
              <a:gd name="connsiteX2" fmla="*/ 4152378 w 4511648"/>
              <a:gd name="connsiteY2" fmla="*/ 6895487 h 6895487"/>
              <a:gd name="connsiteX3" fmla="*/ 0 w 4511648"/>
              <a:gd name="connsiteY3" fmla="*/ 6882961 h 6895487"/>
              <a:gd name="connsiteX4" fmla="*/ 0 w 4511648"/>
              <a:gd name="connsiteY4" fmla="*/ 0 h 6895487"/>
              <a:gd name="connsiteX0" fmla="*/ 0 w 4504076"/>
              <a:gd name="connsiteY0" fmla="*/ 0 h 6895487"/>
              <a:gd name="connsiteX1" fmla="*/ 4302690 w 4504076"/>
              <a:gd name="connsiteY1" fmla="*/ 12526 h 6895487"/>
              <a:gd name="connsiteX2" fmla="*/ 4152378 w 4504076"/>
              <a:gd name="connsiteY2" fmla="*/ 6895487 h 6895487"/>
              <a:gd name="connsiteX3" fmla="*/ 0 w 4504076"/>
              <a:gd name="connsiteY3" fmla="*/ 6882961 h 6895487"/>
              <a:gd name="connsiteX4" fmla="*/ 0 w 4504076"/>
              <a:gd name="connsiteY4" fmla="*/ 0 h 6895487"/>
              <a:gd name="connsiteX0" fmla="*/ 0 w 4504076"/>
              <a:gd name="connsiteY0" fmla="*/ 0 h 6882961"/>
              <a:gd name="connsiteX1" fmla="*/ 4302690 w 4504076"/>
              <a:gd name="connsiteY1" fmla="*/ 12526 h 6882961"/>
              <a:gd name="connsiteX2" fmla="*/ 4152378 w 4504076"/>
              <a:gd name="connsiteY2" fmla="*/ 6882961 h 6882961"/>
              <a:gd name="connsiteX3" fmla="*/ 0 w 4504076"/>
              <a:gd name="connsiteY3" fmla="*/ 6882961 h 6882961"/>
              <a:gd name="connsiteX4" fmla="*/ 0 w 4504076"/>
              <a:gd name="connsiteY4" fmla="*/ 0 h 688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4076" h="6882961">
                <a:moveTo>
                  <a:pt x="0" y="0"/>
                </a:moveTo>
                <a:lnTo>
                  <a:pt x="4302690" y="12526"/>
                </a:lnTo>
                <a:cubicBezTo>
                  <a:pt x="4459266" y="1709773"/>
                  <a:pt x="4728575" y="4766092"/>
                  <a:pt x="4152378" y="6882961"/>
                </a:cubicBezTo>
                <a:lnTo>
                  <a:pt x="0" y="688296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2AAE-3B88-8B65-DA76-034C3FD60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38" y="5988289"/>
            <a:ext cx="2013615" cy="6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83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24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21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3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>
          <p15:clr>
            <a:srgbClr val="F26B43"/>
          </p15:clr>
        </p15:guide>
        <p15:guide id="2" pos="317">
          <p15:clr>
            <a:srgbClr val="F26B43"/>
          </p15:clr>
        </p15:guide>
        <p15:guide id="3" pos="5443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2767">
          <p15:clr>
            <a:srgbClr val="F26B43"/>
          </p15:clr>
        </p15:guide>
        <p15:guide id="7" pos="2993">
          <p15:clr>
            <a:srgbClr val="F26B43"/>
          </p15:clr>
        </p15:guide>
        <p15:guide id="8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pKdA0LCNg2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XZuert73Le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nationalnumeracy.org.uk/challenge/sfnw24aq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NzJNDQFM7bs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picture containing person, clothing, human face, bowl&#10;&#10;Description automatically generated">
            <a:extLst>
              <a:ext uri="{FF2B5EF4-FFF2-40B4-BE49-F238E27FC236}">
                <a16:creationId xmlns:a16="http://schemas.microsoft.com/office/drawing/2014/main" id="{DDBA04BC-17A6-F497-794D-AB14FA8551A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6" b="22502"/>
          <a:stretch/>
        </p:blipFill>
        <p:spPr>
          <a:xfrm>
            <a:off x="-7615" y="-139338"/>
            <a:ext cx="9159230" cy="3866607"/>
          </a:xfr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B522F40-5607-454D-C360-2C9106234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68" y="4300154"/>
            <a:ext cx="4480460" cy="1158745"/>
          </a:xfrm>
        </p:spPr>
        <p:txBody>
          <a:bodyPr/>
          <a:lstStyle/>
          <a:p>
            <a:r>
              <a:rPr lang="en-US" dirty="0"/>
              <a:t>Help Your Child Love Maths!</a:t>
            </a:r>
          </a:p>
        </p:txBody>
      </p:sp>
    </p:spTree>
    <p:extLst>
      <p:ext uri="{BB962C8B-B14F-4D97-AF65-F5344CB8AC3E}">
        <p14:creationId xmlns:p14="http://schemas.microsoft.com/office/powerpoint/2010/main" val="1824898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 positive about maths</a:t>
            </a:r>
          </a:p>
        </p:txBody>
      </p:sp>
      <p:pic>
        <p:nvPicPr>
          <p:cNvPr id="7" name="Picture Placeholder 6" descr="A person and child giving each other high five&#10;&#10;Description automatically generated with medium confidence">
            <a:extLst>
              <a:ext uri="{FF2B5EF4-FFF2-40B4-BE49-F238E27FC236}">
                <a16:creationId xmlns:a16="http://schemas.microsoft.com/office/drawing/2014/main" id="{07F2C54A-0DD6-DD9A-4E4B-E433FBFFCA0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2" b="19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44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903832" y="2260137"/>
            <a:ext cx="67288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  <a:ea typeface="Lato"/>
                <a:cs typeface="Lato"/>
              </a:rPr>
              <a:t>Here are some things people sometimes say to children about maths.</a:t>
            </a:r>
            <a:endParaRPr lang="en-GB" sz="2800" dirty="0">
              <a:solidFill>
                <a:srgbClr val="3C3C3B"/>
              </a:solidFill>
              <a:latin typeface="Lato" panose="020F0502020204030203" pitchFamily="34" charset="0"/>
            </a:endParaRP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Have you heard these things being said?</a:t>
            </a:r>
          </a:p>
          <a:p>
            <a:pPr indent="0">
              <a:spcAft>
                <a:spcPts val="1200"/>
              </a:spcAft>
            </a:pPr>
            <a:r>
              <a:rPr lang="en-GB" sz="2800" dirty="0">
                <a:solidFill>
                  <a:srgbClr val="3C3C3B"/>
                </a:solidFill>
                <a:latin typeface="Lato" panose="020F0502020204030203" pitchFamily="34" charset="0"/>
              </a:rPr>
              <a:t>What could be said instead to encourage positive attitudes in children?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418D5F16-591C-76AC-9844-4F1BD89EF511}"/>
              </a:ext>
            </a:extLst>
          </p:cNvPr>
          <p:cNvGrpSpPr/>
          <p:nvPr/>
        </p:nvGrpSpPr>
        <p:grpSpPr>
          <a:xfrm>
            <a:off x="7066052" y="3290031"/>
            <a:ext cx="1822708" cy="6039092"/>
            <a:chOff x="0" y="0"/>
            <a:chExt cx="2430277" cy="8052122"/>
          </a:xfrm>
        </p:grpSpPr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61D01F2E-D579-BF1C-BD71-21F5892E7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0277" cy="8052122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2B305B4B-3733-91A7-231A-5E3EEEFC31EF}"/>
                </a:ext>
              </a:extLst>
            </p:cNvPr>
            <p:cNvGrpSpPr/>
            <p:nvPr/>
          </p:nvGrpSpPr>
          <p:grpSpPr>
            <a:xfrm>
              <a:off x="1023019" y="465753"/>
              <a:ext cx="614619" cy="614619"/>
              <a:chOff x="0" y="0"/>
              <a:chExt cx="812800" cy="812800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0C791165-5DD7-F414-AF4F-84A5271D6ED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TextBox 11">
                <a:extLst>
                  <a:ext uri="{FF2B5EF4-FFF2-40B4-BE49-F238E27FC236}">
                    <a16:creationId xmlns:a16="http://schemas.microsoft.com/office/drawing/2014/main" id="{344C678D-FA53-227F-0997-6F1EFA8DC138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  <p:grpSp>
          <p:nvGrpSpPr>
            <p:cNvPr id="10" name="Group 12">
              <a:extLst>
                <a:ext uri="{FF2B5EF4-FFF2-40B4-BE49-F238E27FC236}">
                  <a16:creationId xmlns:a16="http://schemas.microsoft.com/office/drawing/2014/main" id="{811CDF28-E7C2-F2EA-3D6A-84051E5A267A}"/>
                </a:ext>
              </a:extLst>
            </p:cNvPr>
            <p:cNvGrpSpPr/>
            <p:nvPr/>
          </p:nvGrpSpPr>
          <p:grpSpPr>
            <a:xfrm>
              <a:off x="1023019" y="964197"/>
              <a:ext cx="317867" cy="269865"/>
              <a:chOff x="0" y="0"/>
              <a:chExt cx="812800" cy="690057"/>
            </a:xfrm>
          </p:grpSpPr>
          <p:sp>
            <p:nvSpPr>
              <p:cNvPr id="11" name="Freeform 13">
                <a:extLst>
                  <a:ext uri="{FF2B5EF4-FFF2-40B4-BE49-F238E27FC236}">
                    <a16:creationId xmlns:a16="http://schemas.microsoft.com/office/drawing/2014/main" id="{650BDBA7-F06A-6673-BA40-F6DC5A42826B}"/>
                  </a:ext>
                </a:extLst>
              </p:cNvPr>
              <p:cNvSpPr/>
              <p:nvPr/>
            </p:nvSpPr>
            <p:spPr>
              <a:xfrm>
                <a:off x="214747" y="0"/>
                <a:ext cx="383306" cy="690057"/>
              </a:xfrm>
              <a:custGeom>
                <a:avLst/>
                <a:gdLst/>
                <a:ahLst/>
                <a:cxnLst/>
                <a:rect l="l" t="t" r="r" b="b"/>
                <a:pathLst>
                  <a:path w="383306" h="690057">
                    <a:moveTo>
                      <a:pt x="191653" y="0"/>
                    </a:moveTo>
                    <a:cubicBezTo>
                      <a:pt x="310845" y="74185"/>
                      <a:pt x="383306" y="204636"/>
                      <a:pt x="383306" y="345029"/>
                    </a:cubicBezTo>
                    <a:cubicBezTo>
                      <a:pt x="383306" y="485421"/>
                      <a:pt x="310845" y="615872"/>
                      <a:pt x="191653" y="690057"/>
                    </a:cubicBezTo>
                    <a:cubicBezTo>
                      <a:pt x="72461" y="615872"/>
                      <a:pt x="0" y="485421"/>
                      <a:pt x="0" y="345029"/>
                    </a:cubicBezTo>
                    <a:cubicBezTo>
                      <a:pt x="0" y="204636"/>
                      <a:pt x="72461" y="74185"/>
                      <a:pt x="191653" y="0"/>
                    </a:cubicBezTo>
                    <a:close/>
                  </a:path>
                </a:pathLst>
              </a:custGeom>
              <a:solidFill>
                <a:srgbClr val="9659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4">
                <a:extLst>
                  <a:ext uri="{FF2B5EF4-FFF2-40B4-BE49-F238E27FC236}">
                    <a16:creationId xmlns:a16="http://schemas.microsoft.com/office/drawing/2014/main" id="{A506EA49-8A89-2747-62F2-6538917FD3D5}"/>
                  </a:ext>
                </a:extLst>
              </p:cNvPr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536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9465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D8D89F1-82DD-6B94-BF9E-62DBF1C44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072" flipH="1">
            <a:off x="3920443" y="1923855"/>
            <a:ext cx="4917576" cy="3612183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96E566F-C40E-16DB-FF02-F401048026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9687"/>
          <a:stretch>
            <a:fillRect/>
          </a:stretch>
        </p:blipFill>
        <p:spPr>
          <a:xfrm>
            <a:off x="-2584929" y="1938986"/>
            <a:ext cx="7883412" cy="630676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61D76D5-CE39-1561-46B8-90006119F9BD}"/>
              </a:ext>
            </a:extLst>
          </p:cNvPr>
          <p:cNvSpPr txBox="1"/>
          <p:nvPr/>
        </p:nvSpPr>
        <p:spPr>
          <a:xfrm>
            <a:off x="4267782" y="2337749"/>
            <a:ext cx="3944224" cy="233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8"/>
              </a:lnSpc>
            </a:pP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“I was never any good at </a:t>
            </a:r>
            <a:r>
              <a:rPr lang="en-US" sz="3234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3234" b="1" dirty="0">
                <a:solidFill>
                  <a:srgbClr val="FFFFFF"/>
                </a:solidFill>
                <a:latin typeface="Lato" panose="020F0502020204030203" pitchFamily="34" charset="0"/>
              </a:rPr>
              <a:t> at school and it did me no harm.”</a:t>
            </a:r>
          </a:p>
        </p:txBody>
      </p:sp>
    </p:spTree>
    <p:extLst>
      <p:ext uri="{BB962C8B-B14F-4D97-AF65-F5344CB8AC3E}">
        <p14:creationId xmlns:p14="http://schemas.microsoft.com/office/powerpoint/2010/main" val="4023820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212A2BD-C40D-F28C-A5FB-B661543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92827" y="2689929"/>
            <a:ext cx="3372053" cy="4470613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2B2BC83-8DFD-959A-A8C4-4FD0135AD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52062">
            <a:off x="1178850" y="1958760"/>
            <a:ext cx="3925298" cy="4097745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508A90A9-7822-2CA9-2E5E-62CE7489A6D7}"/>
              </a:ext>
            </a:extLst>
          </p:cNvPr>
          <p:cNvSpPr txBox="1"/>
          <p:nvPr/>
        </p:nvSpPr>
        <p:spPr>
          <a:xfrm>
            <a:off x="1489825" y="2472181"/>
            <a:ext cx="3303348" cy="214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“You won’t need to worry about </a:t>
            </a:r>
            <a:r>
              <a:rPr lang="en-US" sz="2986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 once you’ve finished school.”</a:t>
            </a:r>
          </a:p>
        </p:txBody>
      </p:sp>
    </p:spTree>
    <p:extLst>
      <p:ext uri="{BB962C8B-B14F-4D97-AF65-F5344CB8AC3E}">
        <p14:creationId xmlns:p14="http://schemas.microsoft.com/office/powerpoint/2010/main" val="1917389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D8C8BF-1D67-2C40-8BE7-EFB399FAC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936665" y="1932027"/>
            <a:ext cx="5015638" cy="3780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DCED81-F99A-C32F-D7A2-338D1DA4EFF6}"/>
              </a:ext>
            </a:extLst>
          </p:cNvPr>
          <p:cNvSpPr txBox="1"/>
          <p:nvPr/>
        </p:nvSpPr>
        <p:spPr>
          <a:xfrm>
            <a:off x="4422588" y="2303676"/>
            <a:ext cx="4180114" cy="270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“It’s ok. You can’t be good at everything. You’re better at literacy. Your brother is more of a </a:t>
            </a:r>
            <a:r>
              <a:rPr lang="en-US" sz="2900" b="1" dirty="0" err="1">
                <a:solidFill>
                  <a:srgbClr val="FFFFFF"/>
                </a:solidFill>
                <a:latin typeface="Lato" panose="020F0502020204030203" pitchFamily="34" charset="0"/>
              </a:rPr>
              <a:t>maths</a:t>
            </a:r>
            <a:r>
              <a:rPr lang="en-US" sz="2900" b="1" dirty="0">
                <a:solidFill>
                  <a:srgbClr val="FFFFFF"/>
                </a:solidFill>
                <a:latin typeface="Lato" panose="020F0502020204030203" pitchFamily="34" charset="0"/>
              </a:rPr>
              <a:t>-y person.”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48DBE-1803-4B16-185A-3BCFD4712F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0146" y="2489535"/>
            <a:ext cx="3332842" cy="853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1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Be positive about maths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F5FA627-524F-5B8C-3D60-BF519083B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59540">
            <a:off x="716635" y="1971657"/>
            <a:ext cx="4957649" cy="291468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61EEFBE-82C9-B2E8-4690-BAB3F007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27767" y="2390644"/>
            <a:ext cx="4082135" cy="5713949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AB217ABE-8E21-123C-667A-FA5629C5137D}"/>
              </a:ext>
            </a:extLst>
          </p:cNvPr>
          <p:cNvSpPr txBox="1"/>
          <p:nvPr/>
        </p:nvSpPr>
        <p:spPr>
          <a:xfrm>
            <a:off x="1114376" y="2629998"/>
            <a:ext cx="4162165" cy="1598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2986" b="1" dirty="0">
                <a:solidFill>
                  <a:srgbClr val="FFFFFF"/>
                </a:solidFill>
                <a:latin typeface="Lato" panose="020F0502020204030203" pitchFamily="34" charset="0"/>
              </a:rPr>
              <a:t>“Well done for getting that right. You’re so clever.”</a:t>
            </a:r>
          </a:p>
        </p:txBody>
      </p:sp>
    </p:spTree>
    <p:extLst>
      <p:ext uri="{BB962C8B-B14F-4D97-AF65-F5344CB8AC3E}">
        <p14:creationId xmlns:p14="http://schemas.microsoft.com/office/powerpoint/2010/main" val="583844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Praise effort, rather than talent</a:t>
            </a:r>
          </a:p>
        </p:txBody>
      </p:sp>
      <p:pic>
        <p:nvPicPr>
          <p:cNvPr id="6" name="Picture Placeholder 5" descr="A person and a child looking at a book&#10;&#10;Description automatically generated with low confidence">
            <a:extLst>
              <a:ext uri="{FF2B5EF4-FFF2-40B4-BE49-F238E27FC236}">
                <a16:creationId xmlns:a16="http://schemas.microsoft.com/office/drawing/2014/main" id="{3D559340-31F8-12DB-B1C3-38984129747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3" b="24058"/>
          <a:stretch/>
        </p:blipFill>
        <p:spPr>
          <a:xfrm>
            <a:off x="-7615" y="-156754"/>
            <a:ext cx="9159230" cy="3864429"/>
          </a:xfrm>
        </p:spPr>
      </p:pic>
    </p:spTree>
    <p:extLst>
      <p:ext uri="{BB962C8B-B14F-4D97-AF65-F5344CB8AC3E}">
        <p14:creationId xmlns:p14="http://schemas.microsoft.com/office/powerpoint/2010/main" val="114062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Praise effort, rather than talent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33A053F-91FC-2D60-36F0-B4A8E820AC69}"/>
              </a:ext>
            </a:extLst>
          </p:cNvPr>
          <p:cNvSpPr txBox="1">
            <a:spLocks/>
          </p:cNvSpPr>
          <p:nvPr/>
        </p:nvSpPr>
        <p:spPr>
          <a:xfrm>
            <a:off x="694827" y="2189659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Examples of praising talent: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Well done. You’re so clever.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You’re naturally really good at this.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It’s amazing that maths is so easy for you.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BCAAAD-1A18-2DCC-06CD-6A7FC71FD1DB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Examples of praising effort: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dirty="0">
              <a:solidFill>
                <a:schemeClr val="tx1"/>
              </a:solidFill>
              <a:latin typeface="Rubik Medium" pitchFamily="2" charset="-79"/>
              <a:cs typeface="Rubik Medium" pitchFamily="2" charset="-79"/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Well done for working so hard at that.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You’ve learned so much, well done.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It’s great that you kept going with that even when it was tricky.</a:t>
            </a:r>
          </a:p>
        </p:txBody>
      </p:sp>
    </p:spTree>
    <p:extLst>
      <p:ext uri="{BB962C8B-B14F-4D97-AF65-F5344CB8AC3E}">
        <p14:creationId xmlns:p14="http://schemas.microsoft.com/office/powerpoint/2010/main" val="1225230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Growth Mindset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3ECBCF9-AF9D-C52D-34FF-263C01CBA59E}"/>
              </a:ext>
            </a:extLst>
          </p:cNvPr>
          <p:cNvSpPr txBox="1">
            <a:spLocks/>
          </p:cNvSpPr>
          <p:nvPr/>
        </p:nvSpPr>
        <p:spPr>
          <a:xfrm>
            <a:off x="842485" y="2224493"/>
            <a:ext cx="3763962" cy="35990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bg1"/>
                </a:solidFill>
                <a:latin typeface="Rubik Medium" panose="02000604000000020004" pitchFamily="2" charset="-79"/>
                <a:ea typeface="+mn-ea"/>
                <a:cs typeface="Rubik Medium" panose="020006040000000200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</a:rPr>
              <a:t>Fixed Mindset</a:t>
            </a:r>
          </a:p>
          <a:p>
            <a:pPr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Talent is innate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Some people just can’t do certain things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  <a:latin typeface="Lato" panose="020F0502020204030203" pitchFamily="34" charset="0"/>
              </a:rPr>
              <a:t>There is no point in trying to improve if you aren’t born with the ability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F694C-1E0B-3F0D-48C6-2F9269F05829}"/>
              </a:ext>
            </a:extLst>
          </p:cNvPr>
          <p:cNvSpPr txBox="1">
            <a:spLocks/>
          </p:cNvSpPr>
          <p:nvPr/>
        </p:nvSpPr>
        <p:spPr>
          <a:xfrm>
            <a:off x="4933409" y="2187755"/>
            <a:ext cx="3763962" cy="3599089"/>
          </a:xfrm>
          <a:prstGeom prst="rect">
            <a:avLst/>
          </a:prstGeom>
        </p:spPr>
        <p:txBody>
          <a:bodyPr/>
          <a:lstStyle>
            <a:lvl1pPr marL="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125" b="0" i="0" kern="1200">
                <a:solidFill>
                  <a:srgbClr val="951B8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900" b="1" i="0" kern="1200" baseline="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0" marR="0" indent="27000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70000" algn="l"/>
              </a:tabLst>
              <a:defRPr sz="9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7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tx1"/>
                </a:solidFill>
                <a:latin typeface="Rubik Medium" pitchFamily="2" charset="-79"/>
                <a:cs typeface="Rubik Medium" pitchFamily="2" charset="-79"/>
              </a:rPr>
              <a:t>Growth Mindset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en-GB" sz="2000" b="1" dirty="0">
              <a:solidFill>
                <a:schemeClr val="tx1"/>
              </a:solidFill>
            </a:endParaRP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Ability is not fixed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You can learn and improve at anything is you put enough time and effort into it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en-GB" sz="2000" dirty="0">
                <a:solidFill>
                  <a:schemeClr val="tx1"/>
                </a:solidFill>
              </a:rPr>
              <a:t>If you put your mind to it, you will be able to improve: ability isn’t something you’re born with</a:t>
            </a:r>
          </a:p>
        </p:txBody>
      </p:sp>
    </p:spTree>
    <p:extLst>
      <p:ext uri="{BB962C8B-B14F-4D97-AF65-F5344CB8AC3E}">
        <p14:creationId xmlns:p14="http://schemas.microsoft.com/office/powerpoint/2010/main" val="1702051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Boost your own confidence</a:t>
            </a:r>
          </a:p>
        </p:txBody>
      </p:sp>
      <p:pic>
        <p:nvPicPr>
          <p:cNvPr id="7" name="Picture Placeholder 6" descr="A person sitting at a table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5EBE359B-7CC1-B35F-8B92-DF473C2F4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096"/>
          <a:stretch/>
        </p:blipFill>
        <p:spPr>
          <a:xfrm>
            <a:off x="-15230" y="-216568"/>
            <a:ext cx="9159230" cy="3934327"/>
          </a:xfrm>
        </p:spPr>
      </p:pic>
    </p:spTree>
    <p:extLst>
      <p:ext uri="{BB962C8B-B14F-4D97-AF65-F5344CB8AC3E}">
        <p14:creationId xmlns:p14="http://schemas.microsoft.com/office/powerpoint/2010/main" val="680090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5" name="Online Media 1" title="How I feel about maths">
            <a:hlinkClick r:id="" action="ppaction://media"/>
            <a:extLst>
              <a:ext uri="{FF2B5EF4-FFF2-40B4-BE49-F238E27FC236}">
                <a16:creationId xmlns:a16="http://schemas.microsoft.com/office/drawing/2014/main" id="{0D800880-B34B-A743-4E44-B515BE609AD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582" y="2078327"/>
            <a:ext cx="8035730" cy="45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Boost your own confidence</a:t>
            </a:r>
          </a:p>
        </p:txBody>
      </p:sp>
      <p:pic>
        <p:nvPicPr>
          <p:cNvPr id="4" name="Online Media 2" title="What is the National Numeracy Challenge &amp; how can it help me improve my numeracy?">
            <a:hlinkClick r:id="" action="ppaction://media"/>
            <a:extLst>
              <a:ext uri="{FF2B5EF4-FFF2-40B4-BE49-F238E27FC236}">
                <a16:creationId xmlns:a16="http://schemas.microsoft.com/office/drawing/2014/main" id="{CA55BB54-5EE7-2C4F-7A02-EA7995A393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2844" y="2133943"/>
            <a:ext cx="7895512" cy="44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 Challenge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25839-74A4-BF74-F856-101142E18420}"/>
              </a:ext>
            </a:extLst>
          </p:cNvPr>
          <p:cNvSpPr txBox="1"/>
          <p:nvPr/>
        </p:nvSpPr>
        <p:spPr>
          <a:xfrm>
            <a:off x="872942" y="4739429"/>
            <a:ext cx="7365367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hlinkClick r:id="rId2"/>
              </a:rPr>
              <a:t>www.nationalnumeracy.org.uk/challenge/sfnw24aq</a:t>
            </a:r>
            <a:r>
              <a:rPr lang="en-GB" sz="3200" b="1" dirty="0"/>
              <a:t>  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7" descr="Logo&#10;&#10;Description automatically generated">
            <a:extLst>
              <a:ext uri="{FF2B5EF4-FFF2-40B4-BE49-F238E27FC236}">
                <a16:creationId xmlns:a16="http://schemas.microsoft.com/office/drawing/2014/main" id="{859D3FDE-EE5B-3D63-CCAE-F8A38F649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942" y="2299024"/>
            <a:ext cx="4218353" cy="19868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B6A01-8BCB-90E3-057D-FEABBC2CD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836" y="2118571"/>
            <a:ext cx="2473844" cy="23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How do you feel about maths?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C5B5-21E5-D4D1-6D22-D9C82CAF2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35" y="2107596"/>
            <a:ext cx="5357730" cy="453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4EFEC-678D-FED6-BC13-390E93679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592" y="2327194"/>
            <a:ext cx="653090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6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National Numeracy’s top tips for families</a:t>
            </a:r>
          </a:p>
        </p:txBody>
      </p:sp>
      <p:pic>
        <p:nvPicPr>
          <p:cNvPr id="3" name="Online Media 2" title="Top Tips for Supporting Children to Develop Positive Attitudes Towards Maths">
            <a:hlinkClick r:id="" action="ppaction://media"/>
            <a:extLst>
              <a:ext uri="{FF2B5EF4-FFF2-40B4-BE49-F238E27FC236}">
                <a16:creationId xmlns:a16="http://schemas.microsoft.com/office/drawing/2014/main" id="{5D133477-0468-D6F6-3443-D4F32117D3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56437" y="2072640"/>
            <a:ext cx="7742682" cy="43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F045-ABF8-7F66-3B1A-479540CE8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Point out the maths in everyday life</a:t>
            </a:r>
          </a:p>
        </p:txBody>
      </p:sp>
      <p:pic>
        <p:nvPicPr>
          <p:cNvPr id="10" name="Picture Placeholder 9" descr="A picture containing person, clothing, human face, indoor&#10;&#10;Description automatically generated">
            <a:extLst>
              <a:ext uri="{FF2B5EF4-FFF2-40B4-BE49-F238E27FC236}">
                <a16:creationId xmlns:a16="http://schemas.microsoft.com/office/drawing/2014/main" id="{1BFB0052-8241-BB93-24AF-E1A923F82A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0" r="28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84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C0FB5-121A-1336-53F3-85867225AF0D}"/>
              </a:ext>
            </a:extLst>
          </p:cNvPr>
          <p:cNvSpPr txBox="1"/>
          <p:nvPr/>
        </p:nvSpPr>
        <p:spPr>
          <a:xfrm>
            <a:off x="877706" y="2355931"/>
            <a:ext cx="5286787" cy="361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Consider a scenario from daily life.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How are numbers involved?</a:t>
            </a: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dirty="0">
                <a:solidFill>
                  <a:srgbClr val="3C3C3B"/>
                </a:solidFill>
                <a:effectLst/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What opportunities are there to point out numbers to your children?</a:t>
            </a:r>
          </a:p>
          <a:p>
            <a:pPr lvl="0">
              <a:lnSpc>
                <a:spcPct val="107000"/>
              </a:lnSpc>
            </a:pPr>
            <a:endParaRPr lang="en-GB" sz="700" dirty="0">
              <a:solidFill>
                <a:srgbClr val="3C3C3B"/>
              </a:solidFill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en-GB" dirty="0">
              <a:solidFill>
                <a:srgbClr val="3C3C3B"/>
              </a:solidFill>
              <a:effectLst/>
              <a:latin typeface="Lato" panose="020F0502020204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600" i="1" dirty="0">
                <a:solidFill>
                  <a:srgbClr val="3C3C3B"/>
                </a:solidFill>
                <a:latin typeface="Lato" panose="020F0502020204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“Students’ motivation to learn maths is higher among students whose parents discuss how mathematics can be applied to everyday life,” (The Programme for International Student Assessment 2013).</a:t>
            </a:r>
            <a:endParaRPr lang="en-GB" sz="1600" i="1" dirty="0">
              <a:solidFill>
                <a:srgbClr val="3C3C3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oman in Black Shirt Beside White Llama">
            <a:extLst>
              <a:ext uri="{FF2B5EF4-FFF2-40B4-BE49-F238E27FC236}">
                <a16:creationId xmlns:a16="http://schemas.microsoft.com/office/drawing/2014/main" id="{A243A5F2-147F-795F-2854-D781044CE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3" y="1916386"/>
            <a:ext cx="2569720" cy="17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oman Standing Beside Pineapple Fruits">
            <a:extLst>
              <a:ext uri="{FF2B5EF4-FFF2-40B4-BE49-F238E27FC236}">
                <a16:creationId xmlns:a16="http://schemas.microsoft.com/office/drawing/2014/main" id="{B91AF322-829E-7EDE-53CB-C16C3119D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0" t="10561" r="10526" b="13722"/>
          <a:stretch/>
        </p:blipFill>
        <p:spPr bwMode="auto">
          <a:xfrm>
            <a:off x="6313713" y="3629532"/>
            <a:ext cx="2569720" cy="158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ainless steel 4-burner gas stove">
            <a:extLst>
              <a:ext uri="{FF2B5EF4-FFF2-40B4-BE49-F238E27FC236}">
                <a16:creationId xmlns:a16="http://schemas.microsoft.com/office/drawing/2014/main" id="{254DC809-1C54-B8F2-9A01-ED8A6FBBE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5" t="12752" r="9975" b="14434"/>
          <a:stretch/>
        </p:blipFill>
        <p:spPr bwMode="auto">
          <a:xfrm>
            <a:off x="6316852" y="5216172"/>
            <a:ext cx="2571979" cy="14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EEE1B-9D84-572D-E796-FC197C52B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264962"/>
            <a:ext cx="7985345" cy="381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4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E3000-4115-28EE-12B9-D4F1C5734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3600" dirty="0"/>
              <a:t>Maths in everyday life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E7110-9F60-2ABB-B2BA-2E09C40C3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28" y="2118931"/>
            <a:ext cx="7985345" cy="41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7245"/>
      </p:ext>
    </p:extLst>
  </p:cSld>
  <p:clrMapOvr>
    <a:masterClrMapping/>
  </p:clrMapOvr>
</p:sld>
</file>

<file path=ppt/theme/theme1.xml><?xml version="1.0" encoding="utf-8"?>
<a:theme xmlns:a="http://schemas.openxmlformats.org/drawingml/2006/main" name="NNChampions">
  <a:themeElements>
    <a:clrScheme name="Custom 16">
      <a:dk1>
        <a:srgbClr val="575752"/>
      </a:dk1>
      <a:lt1>
        <a:sysClr val="window" lastClr="FFFFFF"/>
      </a:lt1>
      <a:dk2>
        <a:srgbClr val="00282A"/>
      </a:dk2>
      <a:lt2>
        <a:srgbClr val="FFFFFF"/>
      </a:lt2>
      <a:accent1>
        <a:srgbClr val="0055A8"/>
      </a:accent1>
      <a:accent2>
        <a:srgbClr val="4F1749"/>
      </a:accent2>
      <a:accent3>
        <a:srgbClr val="1C9BD8"/>
      </a:accent3>
      <a:accent4>
        <a:srgbClr val="0BBBFF"/>
      </a:accent4>
      <a:accent5>
        <a:srgbClr val="951B81"/>
      </a:accent5>
      <a:accent6>
        <a:srgbClr val="E60073"/>
      </a:accent6>
      <a:hlink>
        <a:srgbClr val="A5A5A5"/>
      </a:hlink>
      <a:folHlink>
        <a:srgbClr val="4B004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Champions" id="{69B6FD43-0370-48F2-8000-3B4E04EC2F7F}" vid="{93432998-3380-49AA-A4E3-E8CF41EAC859}"/>
    </a:ext>
  </a:ext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C9A714F8-F978-4543-A9A3-1B58A6CD18BA}"/>
    </a:ext>
  </a:extLst>
</a:theme>
</file>

<file path=ppt/theme/theme3.xml><?xml version="1.0" encoding="utf-8"?>
<a:theme xmlns:a="http://schemas.openxmlformats.org/drawingml/2006/main" name="Content page (no falling number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479FD-F14B-D646-BCA7-316635391FFE}" vid="{6CCB65F1-755A-5D49-8CE5-890D031327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1833FE06F8488E9DE48F3E8C88A1" ma:contentTypeVersion="45" ma:contentTypeDescription="Create a new document." ma:contentTypeScope="" ma:versionID="a0996ed8ec116063a8c1f8347c262e4c">
  <xsd:schema xmlns:xsd="http://www.w3.org/2001/XMLSchema" xmlns:xs="http://www.w3.org/2001/XMLSchema" xmlns:p="http://schemas.microsoft.com/office/2006/metadata/properties" xmlns:ns2="3d4fb1ce-7578-4a36-b24b-8490e06c8395" xmlns:ns3="5c446c59-e2cf-4ab6-976a-d41307e20e11" xmlns:ns4="b072cec8-3e9d-43cd-90c2-d7a855a423e0" targetNamespace="http://schemas.microsoft.com/office/2006/metadata/properties" ma:root="true" ma:fieldsID="dd2e75adbe7edeaf9c9e854978e43739" ns2:_="" ns3:_="" ns4:_="">
    <xsd:import namespace="3d4fb1ce-7578-4a36-b24b-8490e06c8395"/>
    <xsd:import namespace="5c446c59-e2cf-4ab6-976a-d41307e20e11"/>
    <xsd:import namespace="b072cec8-3e9d-43cd-90c2-d7a855a423e0"/>
    <xsd:element name="properties">
      <xsd:complexType>
        <xsd:sequence>
          <xsd:element name="documentManagement">
            <xsd:complexType>
              <xsd:all>
                <xsd:element ref="ns2:Project"/>
                <xsd:element ref="ns2:Phase" minOccurs="0"/>
                <xsd:element ref="ns2:Internal_x0020_Use" minOccurs="0"/>
                <xsd:element ref="ns2:Target_x0020_Group" minOccurs="0"/>
                <xsd:element ref="ns2:Components" minOccurs="0"/>
                <xsd:element ref="ns2:Instigated_x0020_by_x003a_" minOccurs="0"/>
                <xsd:element ref="ns2:Adults_x0020_or_x0020_Schools_x003a_" minOccurs="0"/>
                <xsd:element ref="ns2:Current_x0020_Status" minOccurs="0"/>
                <xsd:element ref="ns2:Start_x0020_date" minOccurs="0"/>
                <xsd:element ref="ns2:End_x0020_date" minOccurs="0"/>
                <xsd:element ref="ns2:Educational_x0020_Input" minOccurs="0"/>
                <xsd:element ref="ns2:Budget" minOccurs="0"/>
                <xsd:element ref="ns2:Teamwork_x003f_" minOccurs="0"/>
                <xsd:element ref="ns2:Product" minOccurs="0"/>
                <xsd:element ref="ns2:External_x0020_use" minOccurs="0"/>
                <xsd:element ref="ns2:sp5s" minOccurs="0"/>
                <xsd:element ref="ns2:zygd" minOccurs="0"/>
                <xsd:element ref="ns2:_x0031__x002d_Liner" minOccurs="0"/>
                <xsd:element ref="ns2:Support" minOccurs="0"/>
                <xsd:element ref="ns2:Ed_x0020_other" minOccurs="0"/>
                <xsd:element ref="ns2:Next_x0020_Strategic_x0020_meeting" minOccurs="0"/>
                <xsd:element ref="ns3:SharedWithUsers" minOccurs="0"/>
                <xsd:element ref="ns2:Priority" minOccurs="0"/>
                <xsd:element ref="ns2:Proposed_x0020_funding" minOccurs="0"/>
                <xsd:element ref="ns4:SharingHintHash" minOccurs="0"/>
                <xsd:element ref="ns4:SharedWithDetails" minOccurs="0"/>
                <xsd:element ref="ns4:LastSharedByUser" minOccurs="0"/>
                <xsd:element ref="ns4:LastSharedByTime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fb1ce-7578-4a36-b24b-8490e06c8395" elementFormDefault="qualified">
    <xsd:import namespace="http://schemas.microsoft.com/office/2006/documentManagement/types"/>
    <xsd:import namespace="http://schemas.microsoft.com/office/infopath/2007/PartnerControls"/>
    <xsd:element name="Project" ma:index="1" ma:displayName="Project" ma:format="Dropdown" ma:indexed="true" ma:internalName="Project">
      <xsd:simpleType>
        <xsd:restriction base="dms:Choice">
          <xsd:enumeration value="BIT"/>
          <xsd:enumeration value="Challenge"/>
          <xsd:enumeration value="Mobile Maths"/>
          <xsd:enumeration value="Parental Engagement"/>
          <xsd:enumeration value="Family Maths Toolkit"/>
          <xsd:enumeration value="Firm Foundations for All"/>
          <xsd:enumeration value="PHF"/>
          <xsd:enumeration value="Passport Maths"/>
          <xsd:enumeration value="Portsmouth Counts"/>
          <xsd:enumeration value="Mayors Fund"/>
          <xsd:enumeration value="Overarching"/>
          <xsd:enumeration value="n/a"/>
          <xsd:enumeration value="Health"/>
          <xsd:enumeration value="BaNC"/>
          <xsd:enumeration value="Multiply"/>
        </xsd:restriction>
      </xsd:simpleType>
    </xsd:element>
    <xsd:element name="Phase" ma:index="2" nillable="true" ma:displayName="Phase" ma:format="Dropdown" ma:indexed="true" ma:internalName="Phase">
      <xsd:simpleType>
        <xsd:restriction base="dms:Choice">
          <xsd:enumeration value="Application"/>
          <xsd:enumeration value="Planning"/>
          <xsd:enumeration value="Research and Development"/>
          <xsd:enumeration value="Pilot"/>
          <xsd:enumeration value="Phase 2"/>
          <xsd:enumeration value="Phase 3"/>
          <xsd:enumeration value="Phase 4"/>
          <xsd:enumeration value="n/a"/>
        </xsd:restriction>
      </xsd:simpleType>
    </xsd:element>
    <xsd:element name="Internal_x0020_Use" ma:index="4" nillable="true" ma:displayName="Type of" ma:format="Dropdown" ma:internalName="Internal_x0020_Use">
      <xsd:simpleType>
        <xsd:restriction base="dms:Choice">
          <xsd:enumeration value="Activities_Tests"/>
          <xsd:enumeration value="Conference"/>
          <xsd:enumeration value="Consultation Response"/>
          <xsd:enumeration value="Contract"/>
          <xsd:enumeration value="Data"/>
          <xsd:enumeration value="Developed Parts"/>
          <xsd:enumeration value="Developing Material"/>
          <xsd:enumeration value="Evidence"/>
          <xsd:enumeration value="Expert Groups"/>
          <xsd:enumeration value="Finances"/>
          <xsd:enumeration value="Focus Groups"/>
          <xsd:enumeration value="Funding"/>
          <xsd:enumeration value="Meeting Minutes"/>
          <xsd:enumeration value="not internal"/>
          <xsd:enumeration value="Planning"/>
          <xsd:enumeration value="Financial_Quote"/>
          <xsd:enumeration value="Reference"/>
          <xsd:enumeration value="StockImages"/>
          <xsd:enumeration value="Support"/>
          <xsd:enumeration value="Survey_analysis"/>
          <xsd:enumeration value="Report/Write Up"/>
        </xsd:restriction>
      </xsd:simpleType>
    </xsd:element>
    <xsd:element name="Target_x0020_Group" ma:index="5" nillable="true" ma:displayName="Target Group" ma:format="Dropdown" ma:internalName="Target_x0020_Group">
      <xsd:simpleType>
        <xsd:restriction base="dms:Choice">
          <xsd:enumeration value="Champions"/>
          <xsd:enumeration value="Learners"/>
          <xsd:enumeration value="Partner"/>
          <xsd:enumeration value="Participant"/>
          <xsd:enumeration value="Partners and Participants"/>
          <xsd:enumeration value="Stakeholders"/>
          <xsd:enumeration value="Funders"/>
          <xsd:enumeration value="n/a"/>
        </xsd:restriction>
      </xsd:simpleType>
    </xsd:element>
    <xsd:element name="Components" ma:index="6" nillable="true" ma:displayName="Components" ma:format="Dropdown" ma:internalName="Components">
      <xsd:simpleType>
        <xsd:restriction base="dms:Choice">
          <xsd:enumeration value="Assessments"/>
          <xsd:enumeration value="Images"/>
          <xsd:enumeration value="Learn Elsewhere"/>
          <xsd:enumeration value="Legal"/>
          <xsd:enumeration value="Resources"/>
          <xsd:enumeration value="Wireframes"/>
        </xsd:restriction>
      </xsd:simpleType>
    </xsd:element>
    <xsd:element name="Instigated_x0020_by_x003a_" ma:index="7" nillable="true" ma:displayName="PM / Owner" ma:format="Dropdown" ma:indexed="true" ma:internalName="Instigated_x0020_by_x003a_">
      <xsd:simpleType>
        <xsd:restriction base="dms:Choice">
          <xsd:enumeration value="Siobhan"/>
          <xsd:enumeration value="Rachel"/>
          <xsd:enumeration value="Paul"/>
          <xsd:enumeration value="Lynn"/>
          <xsd:enumeration value="Sally"/>
          <xsd:enumeration value="Mike"/>
          <xsd:enumeration value="Vessi"/>
          <xsd:enumeration value="Serge"/>
          <xsd:enumeration value="Anna"/>
          <xsd:enumeration value="Margaret"/>
          <xsd:enumeration value="Rachael"/>
          <xsd:enumeration value="Hannah"/>
          <xsd:enumeration value="n/a"/>
        </xsd:restriction>
      </xsd:simpleType>
    </xsd:element>
    <xsd:element name="Adults_x0020_or_x0020_Schools_x003a_" ma:index="8" nillable="true" ma:displayName="Adults or Schools:" ma:format="Dropdown" ma:internalName="Adults_x0020_or_x0020_Schools_x003a_">
      <xsd:simpleType>
        <xsd:restriction base="dms:Choice">
          <xsd:enumeration value="Adults Challenge"/>
          <xsd:enumeration value="Adults other"/>
          <xsd:enumeration value="Strategic"/>
          <xsd:enumeration value="Schools"/>
          <xsd:enumeration value="Adults &amp; schools"/>
          <xsd:enumeration value="n/a"/>
        </xsd:restriction>
      </xsd:simpleType>
    </xsd:element>
    <xsd:element name="Current_x0020_Status" ma:index="9" nillable="true" ma:displayName="Dev Status" ma:format="Dropdown" ma:indexed="true" ma:internalName="Current_x0020_Status">
      <xsd:simpleType>
        <xsd:restriction base="dms:Choice">
          <xsd:enumeration value="Pipeline"/>
          <xsd:enumeration value="Active"/>
          <xsd:enumeration value="Complete"/>
          <xsd:enumeration value="n/a"/>
        </xsd:restriction>
      </xsd:simpleType>
    </xsd:element>
    <xsd:element name="Start_x0020_date" ma:index="10" nillable="true" ma:displayName="Start date" ma:format="DateOnly" ma:internalName="Start_x0020_date">
      <xsd:simpleType>
        <xsd:restriction base="dms:DateTime"/>
      </xsd:simpleType>
    </xsd:element>
    <xsd:element name="End_x0020_date" ma:index="11" nillable="true" ma:displayName="End date" ma:format="DateOnly" ma:internalName="End_x0020_date">
      <xsd:simpleType>
        <xsd:restriction base="dms:DateTime"/>
      </xsd:simpleType>
    </xsd:element>
    <xsd:element name="Educational_x0020_Input" ma:index="12" nillable="true" ma:displayName="Ed lead" ma:format="Dropdown" ma:internalName="Educational_x0020_Input">
      <xsd:simpleType>
        <xsd:restriction base="dms:Choice">
          <xsd:enumeration value="Els"/>
          <xsd:enumeration value="Derek"/>
          <xsd:enumeration value="Margaret"/>
          <xsd:enumeration value="Sue"/>
          <xsd:enumeration value="Lynn"/>
          <xsd:enumeration value="Serge"/>
          <xsd:enumeration value="tbc"/>
          <xsd:enumeration value="No"/>
        </xsd:restriction>
      </xsd:simpleType>
    </xsd:element>
    <xsd:element name="Budget" ma:index="13" nillable="true" ma:displayName="Est cost" ma:decimals="0" ma:LCID="2057" ma:internalName="Budget">
      <xsd:simpleType>
        <xsd:restriction base="dms:Currency"/>
      </xsd:simpleType>
    </xsd:element>
    <xsd:element name="Teamwork_x003f_" ma:index="14" nillable="true" ma:displayName="Teamwork" ma:format="Dropdown" ma:internalName="Teamwork_x003f_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Product" ma:index="15" nillable="true" ma:displayName="Product" ma:format="Dropdown" ma:indexed="true" ma:internalName="Product">
      <xsd:simpleType>
        <xsd:restriction base="dms:Choice">
          <xsd:enumeration value="BaNC"/>
          <xsd:enumeration value="Challenge Online"/>
          <xsd:enumeration value="Challenge Champions"/>
          <xsd:enumeration value="Champions Workbook"/>
          <xsd:enumeration value="Numeracy Review"/>
          <xsd:enumeration value="Family Maths Toolkit"/>
          <xsd:enumeration value="Parent Leaflets"/>
          <xsd:enumeration value="Parent Scrapbooks"/>
          <xsd:enumeration value="Firm Foundations Support Materials"/>
          <xsd:enumeration value="Overarching"/>
          <xsd:enumeration value="n/a"/>
          <xsd:enumeration value="Screener"/>
        </xsd:restriction>
      </xsd:simpleType>
    </xsd:element>
    <xsd:element name="External_x0020_use" ma:index="16" nillable="true" ma:displayName="Comms" ma:format="Dropdown" ma:internalName="External_x0020_use">
      <xsd:simpleType>
        <xsd:union memberTypes="dms:Text">
          <xsd:simpleType>
            <xsd:restriction base="dms:Choice">
              <xsd:enumeration value="Activities_Tests"/>
              <xsd:enumeration value="Ambassadors"/>
              <xsd:enumeration value="Blog_piece"/>
              <xsd:enumeration value="Brand"/>
              <xsd:enumeration value="Brief"/>
              <xsd:enumeration value="Case_study"/>
              <xsd:enumeration value="Comms_social_intern"/>
              <xsd:enumeration value="Design Features"/>
              <xsd:enumeration value="Emailing"/>
              <xsd:enumeration value="Instructions"/>
              <xsd:enumeration value="Leaflet_Handout_Overview"/>
              <xsd:enumeration value="Media"/>
              <xsd:enumeration value="Not External"/>
              <xsd:enumeration value="Posters_Banners"/>
              <xsd:enumeration value="Presentation"/>
              <xsd:enumeration value="Print Artwork"/>
              <xsd:enumeration value="Workshop"/>
            </xsd:restriction>
          </xsd:simpleType>
        </xsd:union>
      </xsd:simpleType>
    </xsd:element>
    <xsd:element name="sp5s" ma:index="17" nillable="true" ma:displayName="Text" ma:internalName="sp5s">
      <xsd:simpleType>
        <xsd:restriction base="dms:Text"/>
      </xsd:simpleType>
    </xsd:element>
    <xsd:element name="zygd" ma:index="18" nillable="true" ma:displayName="Contains data" ma:internalName="zygd">
      <xsd:simpleType>
        <xsd:restriction base="dms:Text"/>
      </xsd:simpleType>
    </xsd:element>
    <xsd:element name="_x0031__x002d_Liner" ma:index="19" nillable="true" ma:displayName="1-Liner" ma:description="A 1-line description" ma:internalName="_x0031__x002d_Liner">
      <xsd:simpleType>
        <xsd:restriction base="dms:Note">
          <xsd:maxLength value="255"/>
        </xsd:restriction>
      </xsd:simpleType>
    </xsd:element>
    <xsd:element name="Support" ma:index="20" nillable="true" ma:displayName="Support" ma:format="Dropdown" ma:internalName="Support">
      <xsd:simpleType>
        <xsd:union memberTypes="dms:Text">
          <xsd:simpleType>
            <xsd:restriction base="dms:Choice">
              <xsd:enumeration value="Jo"/>
              <xsd:enumeration value="Anna"/>
              <xsd:enumeration value="Helen"/>
              <xsd:enumeration value="n/a"/>
            </xsd:restriction>
          </xsd:simpleType>
        </xsd:union>
      </xsd:simpleType>
    </xsd:element>
    <xsd:element name="Ed_x0020_other" ma:index="21" nillable="true" ma:displayName="Ed other" ma:internalName="Ed_x0020_oth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Lynn"/>
                        <xsd:enumeration value="Serge"/>
                        <xsd:enumeration value="Derek"/>
                        <xsd:enumeration value="Mandy"/>
                        <xsd:enumeration value="Colin"/>
                        <xsd:enumeration value="Nina"/>
                        <xsd:enumeration value="Margaret"/>
                        <xsd:enumeration value="Pip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Next_x0020_Strategic_x0020_meeting" ma:index="22" nillable="true" ma:displayName="Next Strategic meeting" ma:format="Dropdown" ma:internalName="Next_x0020_Strategic_x0020_meeting">
      <xsd:simpleType>
        <xsd:union memberTypes="dms:Text">
          <xsd:simpleType>
            <xsd:restriction base="dms:Choice">
              <xsd:enumeration value="Yes"/>
            </xsd:restriction>
          </xsd:simpleType>
        </xsd:union>
      </xsd:simpleType>
    </xsd:element>
    <xsd:element name="Priority" ma:index="30" nillable="true" ma:displayName="Priority" ma:decimals="0" ma:internalName="Priority">
      <xsd:simpleType>
        <xsd:restriction base="dms:Number"/>
      </xsd:simpleType>
    </xsd:element>
    <xsd:element name="Proposed_x0020_funding" ma:index="31" nillable="true" ma:displayName="Proposed funding" ma:internalName="Proposed_x0020_funding">
      <xsd:simpleType>
        <xsd:restriction base="dms:Text">
          <xsd:maxLength value="255"/>
        </xsd:restriction>
      </xsd:simpleType>
    </xsd:element>
    <xsd:element name="MediaServiceMetadata" ma:index="3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4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ef2560c5-e438-498a-b155-42b5557b5a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4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5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46c59-e2cf-4ab6-976a-d41307e20e11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48" nillable="true" ma:displayName="Taxonomy Catch All Column" ma:hidden="true" ma:list="{a7ee53dc-7a83-4204-bf94-a1a24809ac75}" ma:internalName="TaxCatchAll" ma:showField="CatchAllData" ma:web="5c446c59-e2cf-4ab6-976a-d41307e20e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2cec8-3e9d-43cd-90c2-d7a855a423e0" elementFormDefault="qualified">
    <xsd:import namespace="http://schemas.microsoft.com/office/2006/documentManagement/types"/>
    <xsd:import namespace="http://schemas.microsoft.com/office/infopath/2007/PartnerControls"/>
    <xsd:element name="SharingHintHash" ma:index="32" nillable="true" ma:displayName="Sharing Hint Hash" ma:internalName="SharingHintHash" ma:readOnly="true">
      <xsd:simpleType>
        <xsd:restriction base="dms:Text"/>
      </xsd:simple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ults_x0020_or_x0020_Schools_x003a_ xmlns="3d4fb1ce-7578-4a36-b24b-8490e06c8395" xsi:nil="true"/>
    <Product xmlns="3d4fb1ce-7578-4a36-b24b-8490e06c8395" xsi:nil="true"/>
    <Teamwork_x003f_ xmlns="3d4fb1ce-7578-4a36-b24b-8490e06c8395" xsi:nil="true"/>
    <External_x0020_use xmlns="3d4fb1ce-7578-4a36-b24b-8490e06c8395" xsi:nil="true"/>
    <Proposed_x0020_funding xmlns="3d4fb1ce-7578-4a36-b24b-8490e06c8395" xsi:nil="true"/>
    <Instigated_x0020_by_x003a_ xmlns="3d4fb1ce-7578-4a36-b24b-8490e06c8395" xsi:nil="true"/>
    <Internal_x0020_Use xmlns="3d4fb1ce-7578-4a36-b24b-8490e06c8395" xsi:nil="true"/>
    <Current_x0020_Status xmlns="3d4fb1ce-7578-4a36-b24b-8490e06c8395" xsi:nil="true"/>
    <Educational_x0020_Input xmlns="3d4fb1ce-7578-4a36-b24b-8490e06c8395" xsi:nil="true"/>
    <lcf76f155ced4ddcb4097134ff3c332f xmlns="3d4fb1ce-7578-4a36-b24b-8490e06c8395">
      <Terms xmlns="http://schemas.microsoft.com/office/infopath/2007/PartnerControls"/>
    </lcf76f155ced4ddcb4097134ff3c332f>
    <Next_x0020_Strategic_x0020_meeting xmlns="3d4fb1ce-7578-4a36-b24b-8490e06c8395" xsi:nil="true"/>
    <End_x0020_date xmlns="3d4fb1ce-7578-4a36-b24b-8490e06c8395" xsi:nil="true"/>
    <zygd xmlns="3d4fb1ce-7578-4a36-b24b-8490e06c8395" xsi:nil="true"/>
    <Project xmlns="3d4fb1ce-7578-4a36-b24b-8490e06c8395">BaNC</Project>
    <Start_x0020_date xmlns="3d4fb1ce-7578-4a36-b24b-8490e06c8395" xsi:nil="true"/>
    <sp5s xmlns="3d4fb1ce-7578-4a36-b24b-8490e06c8395" xsi:nil="true"/>
    <Components xmlns="3d4fb1ce-7578-4a36-b24b-8490e06c8395" xsi:nil="true"/>
    <Target_x0020_Group xmlns="3d4fb1ce-7578-4a36-b24b-8490e06c8395" xsi:nil="true"/>
    <Ed_x0020_other xmlns="3d4fb1ce-7578-4a36-b24b-8490e06c8395" xsi:nil="true"/>
    <Priority xmlns="3d4fb1ce-7578-4a36-b24b-8490e06c8395" xsi:nil="true"/>
    <TaxCatchAll xmlns="5c446c59-e2cf-4ab6-976a-d41307e20e11" xsi:nil="true"/>
    <Budget xmlns="3d4fb1ce-7578-4a36-b24b-8490e06c8395" xsi:nil="true"/>
    <_x0031__x002d_Liner xmlns="3d4fb1ce-7578-4a36-b24b-8490e06c8395" xsi:nil="true"/>
    <Phase xmlns="3d4fb1ce-7578-4a36-b24b-8490e06c8395" xsi:nil="true"/>
    <Support xmlns="3d4fb1ce-7578-4a36-b24b-8490e06c8395" xsi:nil="true"/>
  </documentManagement>
</p:properties>
</file>

<file path=customXml/itemProps1.xml><?xml version="1.0" encoding="utf-8"?>
<ds:datastoreItem xmlns:ds="http://schemas.openxmlformats.org/officeDocument/2006/customXml" ds:itemID="{939B876F-E50D-458E-A8F2-993D8D2A81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462451-EB91-4BEB-9FF0-020098F3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fb1ce-7578-4a36-b24b-8490e06c8395"/>
    <ds:schemaRef ds:uri="5c446c59-e2cf-4ab6-976a-d41307e20e11"/>
    <ds:schemaRef ds:uri="b072cec8-3e9d-43cd-90c2-d7a855a42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11A942-AF96-4AED-B1E8-4F47519E2D49}">
  <ds:schemaRefs>
    <ds:schemaRef ds:uri="http://schemas.microsoft.com/office/2006/documentManagement/types"/>
    <ds:schemaRef ds:uri="b072cec8-3e9d-43cd-90c2-d7a855a423e0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5c446c59-e2cf-4ab6-976a-d41307e20e11"/>
    <ds:schemaRef ds:uri="3d4fb1ce-7578-4a36-b24b-8490e06c839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NNChampions</Template>
  <TotalTime>51</TotalTime>
  <Words>401</Words>
  <Application>Microsoft Office PowerPoint</Application>
  <PresentationFormat>On-screen Show (4:3)</PresentationFormat>
  <Paragraphs>58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Lato</vt:lpstr>
      <vt:lpstr>Rubik Medium</vt:lpstr>
      <vt:lpstr>NNChampions</vt:lpstr>
      <vt:lpstr>Title page</vt:lpstr>
      <vt:lpstr>Content page (no falling numbers)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 Your Child Love Maths! Presentation North West</dc:title>
  <dc:creator>National Numeracy</dc:creator>
  <cp:lastModifiedBy>Beth Barnes</cp:lastModifiedBy>
  <cp:revision>4</cp:revision>
  <dcterms:created xsi:type="dcterms:W3CDTF">2023-06-02T08:04:45Z</dcterms:created>
  <dcterms:modified xsi:type="dcterms:W3CDTF">2024-05-13T09:51:58Z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0x010100B2B21833FE06F8488E9DE48F3E8C88A1</vt:lpwstr>
  </property>
  <property fmtid="{D5CDD505-2E9C-101B-9397-08002B2CF9AE}" pid="3" name="MediaServiceImageTags">
    <vt:lpwstr/>
  </property>
</Properties>
</file>