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slideLayouts/slideLayout3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8" r:id="rId5"/>
    <p:sldMasterId id="2147483683" r:id="rId6"/>
    <p:sldMasterId id="2147483692" r:id="rId7"/>
    <p:sldMasterId id="2147483699" r:id="rId8"/>
    <p:sldMasterId id="2147483708" r:id="rId9"/>
  </p:sldMasterIdLst>
  <p:notesMasterIdLst>
    <p:notesMasterId r:id="rId47"/>
  </p:notesMasterIdLst>
  <p:sldIdLst>
    <p:sldId id="256" r:id="rId10"/>
    <p:sldId id="298" r:id="rId11"/>
    <p:sldId id="299" r:id="rId12"/>
    <p:sldId id="258" r:id="rId13"/>
    <p:sldId id="274" r:id="rId14"/>
    <p:sldId id="300" r:id="rId15"/>
    <p:sldId id="318" r:id="rId16"/>
    <p:sldId id="364" r:id="rId17"/>
    <p:sldId id="319" r:id="rId18"/>
    <p:sldId id="320" r:id="rId19"/>
    <p:sldId id="335" r:id="rId20"/>
    <p:sldId id="350" r:id="rId21"/>
    <p:sldId id="308" r:id="rId22"/>
    <p:sldId id="309" r:id="rId23"/>
    <p:sldId id="310" r:id="rId24"/>
    <p:sldId id="311" r:id="rId25"/>
    <p:sldId id="312" r:id="rId26"/>
    <p:sldId id="314" r:id="rId27"/>
    <p:sldId id="315" r:id="rId28"/>
    <p:sldId id="316" r:id="rId29"/>
    <p:sldId id="317" r:id="rId30"/>
    <p:sldId id="329" r:id="rId31"/>
    <p:sldId id="347" r:id="rId32"/>
    <p:sldId id="326" r:id="rId33"/>
    <p:sldId id="360" r:id="rId34"/>
    <p:sldId id="361" r:id="rId35"/>
    <p:sldId id="349" r:id="rId36"/>
    <p:sldId id="330" r:id="rId37"/>
    <p:sldId id="334" r:id="rId38"/>
    <p:sldId id="362" r:id="rId39"/>
    <p:sldId id="351" r:id="rId40"/>
    <p:sldId id="352" r:id="rId41"/>
    <p:sldId id="353" r:id="rId42"/>
    <p:sldId id="363" r:id="rId43"/>
    <p:sldId id="354" r:id="rId44"/>
    <p:sldId id="358" r:id="rId45"/>
    <p:sldId id="359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4894C40-DB3B-8CBA-F238-07F7FFA1DCF4}" name="Bryony Clark" initials="BC" userId="S::bryony@nationalnumeracy.org.uk::9a0d9efc-5e53-44f4-94d3-0edbe638462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200"/>
    <a:srgbClr val="3AB4AD"/>
    <a:srgbClr val="1F4357"/>
    <a:srgbClr val="000000"/>
    <a:srgbClr val="FFFEF6"/>
    <a:srgbClr val="FDFFEF"/>
    <a:srgbClr val="FFFFF3"/>
    <a:srgbClr val="A3E1DE"/>
    <a:srgbClr val="C5FBED"/>
    <a:srgbClr val="FEF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A89E15-7AFD-4332-B6AA-B54399E8E288}" v="11" dt="2025-03-19T10:43:36.331"/>
    <p1510:client id="{87B342D4-E87C-FA70-A8E9-B0E4043D5648}" v="1" dt="2025-03-20T08:23:41.295"/>
    <p1510:client id="{F1430ED5-E40B-4886-B604-E96759D31E73}" v="1" dt="2025-03-20T11:00:27.2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7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5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th Barnes" userId="S::beth@nationalnumeracy.org.uk::3e762f42-0ff2-4b0b-83f7-6a3b90266c0d" providerId="AD" clId="Web-{3A08B38C-3764-4AA3-08DE-A8698F3ADD1E}"/>
    <pc:docChg chg="modSld">
      <pc:chgData name="Beth Barnes" userId="S::beth@nationalnumeracy.org.uk::3e762f42-0ff2-4b0b-83f7-6a3b90266c0d" providerId="AD" clId="Web-{3A08B38C-3764-4AA3-08DE-A8698F3ADD1E}" dt="2024-11-12T11:11:18.304" v="0" actId="20577"/>
      <pc:docMkLst>
        <pc:docMk/>
      </pc:docMkLst>
      <pc:sldChg chg="modSp">
        <pc:chgData name="Beth Barnes" userId="S::beth@nationalnumeracy.org.uk::3e762f42-0ff2-4b0b-83f7-6a3b90266c0d" providerId="AD" clId="Web-{3A08B38C-3764-4AA3-08DE-A8698F3ADD1E}" dt="2024-11-12T11:11:18.304" v="0" actId="20577"/>
        <pc:sldMkLst>
          <pc:docMk/>
          <pc:sldMk cId="2092870172" sldId="258"/>
        </pc:sldMkLst>
      </pc:sldChg>
    </pc:docChg>
  </pc:docChgLst>
  <pc:docChgLst>
    <pc:chgData name="Ishraq Li-Rahman" userId="d0d41622-7436-4a78-9ba3-f1566a6f1317" providerId="ADAL" clId="{56165CD4-55EE-4896-A9EC-4FF10A1FDBA8}"/>
    <pc:docChg chg="undo custSel modSld">
      <pc:chgData name="Ishraq Li-Rahman" userId="d0d41622-7436-4a78-9ba3-f1566a6f1317" providerId="ADAL" clId="{56165CD4-55EE-4896-A9EC-4FF10A1FDBA8}" dt="2025-03-19T10:30:33.724" v="320"/>
      <pc:docMkLst>
        <pc:docMk/>
      </pc:docMkLst>
      <pc:sldChg chg="addSp delSp modSp mod modAnim">
        <pc:chgData name="Ishraq Li-Rahman" userId="d0d41622-7436-4a78-9ba3-f1566a6f1317" providerId="ADAL" clId="{56165CD4-55EE-4896-A9EC-4FF10A1FDBA8}" dt="2025-03-19T10:23:28.448" v="248" actId="207"/>
        <pc:sldMkLst>
          <pc:docMk/>
          <pc:sldMk cId="2092870172" sldId="258"/>
        </pc:sldMkLst>
        <pc:picChg chg="del">
          <ac:chgData name="Ishraq Li-Rahman" userId="d0d41622-7436-4a78-9ba3-f1566a6f1317" providerId="ADAL" clId="{56165CD4-55EE-4896-A9EC-4FF10A1FDBA8}" dt="2025-03-19T10:21:24.976" v="234" actId="478"/>
          <ac:picMkLst>
            <pc:docMk/>
            <pc:sldMk cId="2092870172" sldId="258"/>
            <ac:picMk id="4" creationId="{9552EF29-5C7C-02E1-D9D3-4FE248CBC305}"/>
          </ac:picMkLst>
        </pc:picChg>
        <pc:picChg chg="del">
          <ac:chgData name="Ishraq Li-Rahman" userId="d0d41622-7436-4a78-9ba3-f1566a6f1317" providerId="ADAL" clId="{56165CD4-55EE-4896-A9EC-4FF10A1FDBA8}" dt="2025-03-19T10:21:24.976" v="234" actId="478"/>
          <ac:picMkLst>
            <pc:docMk/>
            <pc:sldMk cId="2092870172" sldId="258"/>
            <ac:picMk id="5" creationId="{523A39F9-EB9C-B821-E594-DBF72D2325FA}"/>
          </ac:picMkLst>
        </pc:picChg>
        <pc:picChg chg="del">
          <ac:chgData name="Ishraq Li-Rahman" userId="d0d41622-7436-4a78-9ba3-f1566a6f1317" providerId="ADAL" clId="{56165CD4-55EE-4896-A9EC-4FF10A1FDBA8}" dt="2025-03-19T10:21:24.976" v="234" actId="478"/>
          <ac:picMkLst>
            <pc:docMk/>
            <pc:sldMk cId="2092870172" sldId="258"/>
            <ac:picMk id="6" creationId="{EFF9FF80-C825-B237-18D0-0D8AFF0E6222}"/>
          </ac:picMkLst>
        </pc:picChg>
        <pc:picChg chg="del">
          <ac:chgData name="Ishraq Li-Rahman" userId="d0d41622-7436-4a78-9ba3-f1566a6f1317" providerId="ADAL" clId="{56165CD4-55EE-4896-A9EC-4FF10A1FDBA8}" dt="2025-03-19T10:21:24.976" v="234" actId="478"/>
          <ac:picMkLst>
            <pc:docMk/>
            <pc:sldMk cId="2092870172" sldId="258"/>
            <ac:picMk id="7" creationId="{02280310-AE37-8F52-50C2-89AE01DC42A2}"/>
          </ac:picMkLst>
        </pc:picChg>
        <pc:picChg chg="del">
          <ac:chgData name="Ishraq Li-Rahman" userId="d0d41622-7436-4a78-9ba3-f1566a6f1317" providerId="ADAL" clId="{56165CD4-55EE-4896-A9EC-4FF10A1FDBA8}" dt="2025-03-19T10:21:24.976" v="234" actId="478"/>
          <ac:picMkLst>
            <pc:docMk/>
            <pc:sldMk cId="2092870172" sldId="258"/>
            <ac:picMk id="8" creationId="{E212A6AE-462A-A580-52D2-DA3ED6602505}"/>
          </ac:picMkLst>
        </pc:picChg>
        <pc:picChg chg="del">
          <ac:chgData name="Ishraq Li-Rahman" userId="d0d41622-7436-4a78-9ba3-f1566a6f1317" providerId="ADAL" clId="{56165CD4-55EE-4896-A9EC-4FF10A1FDBA8}" dt="2025-03-19T10:21:24.976" v="234" actId="478"/>
          <ac:picMkLst>
            <pc:docMk/>
            <pc:sldMk cId="2092870172" sldId="258"/>
            <ac:picMk id="9" creationId="{1C800378-0742-99D3-8B28-78E24FE89992}"/>
          </ac:picMkLst>
        </pc:picChg>
        <pc:picChg chg="del">
          <ac:chgData name="Ishraq Li-Rahman" userId="d0d41622-7436-4a78-9ba3-f1566a6f1317" providerId="ADAL" clId="{56165CD4-55EE-4896-A9EC-4FF10A1FDBA8}" dt="2025-03-19T10:21:24.976" v="234" actId="478"/>
          <ac:picMkLst>
            <pc:docMk/>
            <pc:sldMk cId="2092870172" sldId="258"/>
            <ac:picMk id="10" creationId="{ED5140E6-A664-EE40-B6E3-4DB368D2EF07}"/>
          </ac:picMkLst>
        </pc:picChg>
        <pc:picChg chg="del">
          <ac:chgData name="Ishraq Li-Rahman" userId="d0d41622-7436-4a78-9ba3-f1566a6f1317" providerId="ADAL" clId="{56165CD4-55EE-4896-A9EC-4FF10A1FDBA8}" dt="2025-03-19T10:21:24.976" v="234" actId="478"/>
          <ac:picMkLst>
            <pc:docMk/>
            <pc:sldMk cId="2092870172" sldId="258"/>
            <ac:picMk id="11" creationId="{CBD14DCB-44A5-242C-73C3-25CCD8FAFD4B}"/>
          </ac:picMkLst>
        </pc:picChg>
        <pc:picChg chg="del">
          <ac:chgData name="Ishraq Li-Rahman" userId="d0d41622-7436-4a78-9ba3-f1566a6f1317" providerId="ADAL" clId="{56165CD4-55EE-4896-A9EC-4FF10A1FDBA8}" dt="2025-03-19T10:21:24.976" v="234" actId="478"/>
          <ac:picMkLst>
            <pc:docMk/>
            <pc:sldMk cId="2092870172" sldId="258"/>
            <ac:picMk id="12" creationId="{4ECC15AA-0A38-CC0B-B3AE-D54D94324D2F}"/>
          </ac:picMkLst>
        </pc:picChg>
        <pc:picChg chg="add mod">
          <ac:chgData name="Ishraq Li-Rahman" userId="d0d41622-7436-4a78-9ba3-f1566a6f1317" providerId="ADAL" clId="{56165CD4-55EE-4896-A9EC-4FF10A1FDBA8}" dt="2025-03-19T10:21:46.839" v="239" actId="1076"/>
          <ac:picMkLst>
            <pc:docMk/>
            <pc:sldMk cId="2092870172" sldId="258"/>
            <ac:picMk id="13" creationId="{B623B5F2-CDD1-3D0D-447B-3A2A01C87CEC}"/>
          </ac:picMkLst>
        </pc:picChg>
        <pc:picChg chg="add mod">
          <ac:chgData name="Ishraq Li-Rahman" userId="d0d41622-7436-4a78-9ba3-f1566a6f1317" providerId="ADAL" clId="{56165CD4-55EE-4896-A9EC-4FF10A1FDBA8}" dt="2025-03-19T10:23:28.448" v="248" actId="207"/>
          <ac:picMkLst>
            <pc:docMk/>
            <pc:sldMk cId="2092870172" sldId="258"/>
            <ac:picMk id="14" creationId="{AC4C76C7-DAE8-685E-4161-90F1FC7FC8E9}"/>
          </ac:picMkLst>
        </pc:picChg>
        <pc:picChg chg="add mod">
          <ac:chgData name="Ishraq Li-Rahman" userId="d0d41622-7436-4a78-9ba3-f1566a6f1317" providerId="ADAL" clId="{56165CD4-55EE-4896-A9EC-4FF10A1FDBA8}" dt="2025-03-19T10:23:28.448" v="248" actId="207"/>
          <ac:picMkLst>
            <pc:docMk/>
            <pc:sldMk cId="2092870172" sldId="258"/>
            <ac:picMk id="15" creationId="{1DE5FA32-5BCA-E0F5-E090-927B3C3A009F}"/>
          </ac:picMkLst>
        </pc:picChg>
        <pc:picChg chg="add mod">
          <ac:chgData name="Ishraq Li-Rahman" userId="d0d41622-7436-4a78-9ba3-f1566a6f1317" providerId="ADAL" clId="{56165CD4-55EE-4896-A9EC-4FF10A1FDBA8}" dt="2025-03-19T10:23:28.448" v="248" actId="207"/>
          <ac:picMkLst>
            <pc:docMk/>
            <pc:sldMk cId="2092870172" sldId="258"/>
            <ac:picMk id="16" creationId="{40A04979-2831-8F73-081B-D016A19EB5D5}"/>
          </ac:picMkLst>
        </pc:picChg>
        <pc:picChg chg="add mod">
          <ac:chgData name="Ishraq Li-Rahman" userId="d0d41622-7436-4a78-9ba3-f1566a6f1317" providerId="ADAL" clId="{56165CD4-55EE-4896-A9EC-4FF10A1FDBA8}" dt="2025-03-19T10:23:28.448" v="248" actId="207"/>
          <ac:picMkLst>
            <pc:docMk/>
            <pc:sldMk cId="2092870172" sldId="258"/>
            <ac:picMk id="17" creationId="{EAFD7DB8-B164-342E-FBB6-E22F2907D6EF}"/>
          </ac:picMkLst>
        </pc:picChg>
        <pc:picChg chg="add mod">
          <ac:chgData name="Ishraq Li-Rahman" userId="d0d41622-7436-4a78-9ba3-f1566a6f1317" providerId="ADAL" clId="{56165CD4-55EE-4896-A9EC-4FF10A1FDBA8}" dt="2025-03-19T10:23:28.448" v="248" actId="207"/>
          <ac:picMkLst>
            <pc:docMk/>
            <pc:sldMk cId="2092870172" sldId="258"/>
            <ac:picMk id="18" creationId="{0EE0BCA4-ED41-B66A-3E71-29239708F5F3}"/>
          </ac:picMkLst>
        </pc:picChg>
        <pc:picChg chg="add mod">
          <ac:chgData name="Ishraq Li-Rahman" userId="d0d41622-7436-4a78-9ba3-f1566a6f1317" providerId="ADAL" clId="{56165CD4-55EE-4896-A9EC-4FF10A1FDBA8}" dt="2025-03-19T10:23:28.448" v="248" actId="207"/>
          <ac:picMkLst>
            <pc:docMk/>
            <pc:sldMk cId="2092870172" sldId="258"/>
            <ac:picMk id="19" creationId="{A4D9AFFC-A31E-A34B-C4FA-F85D9ADD3E68}"/>
          </ac:picMkLst>
        </pc:picChg>
        <pc:picChg chg="add mod">
          <ac:chgData name="Ishraq Li-Rahman" userId="d0d41622-7436-4a78-9ba3-f1566a6f1317" providerId="ADAL" clId="{56165CD4-55EE-4896-A9EC-4FF10A1FDBA8}" dt="2025-03-19T10:23:28.448" v="248" actId="207"/>
          <ac:picMkLst>
            <pc:docMk/>
            <pc:sldMk cId="2092870172" sldId="258"/>
            <ac:picMk id="20" creationId="{0439EB59-6AD5-8A5B-FD11-96606691F77F}"/>
          </ac:picMkLst>
        </pc:picChg>
        <pc:picChg chg="add mod">
          <ac:chgData name="Ishraq Li-Rahman" userId="d0d41622-7436-4a78-9ba3-f1566a6f1317" providerId="ADAL" clId="{56165CD4-55EE-4896-A9EC-4FF10A1FDBA8}" dt="2025-03-19T10:23:28.448" v="248" actId="207"/>
          <ac:picMkLst>
            <pc:docMk/>
            <pc:sldMk cId="2092870172" sldId="258"/>
            <ac:picMk id="21" creationId="{7D375DF5-E210-8E87-FC59-456C182D0806}"/>
          </ac:picMkLst>
        </pc:picChg>
        <pc:picChg chg="add mod">
          <ac:chgData name="Ishraq Li-Rahman" userId="d0d41622-7436-4a78-9ba3-f1566a6f1317" providerId="ADAL" clId="{56165CD4-55EE-4896-A9EC-4FF10A1FDBA8}" dt="2025-03-19T10:23:28.448" v="248" actId="207"/>
          <ac:picMkLst>
            <pc:docMk/>
            <pc:sldMk cId="2092870172" sldId="258"/>
            <ac:picMk id="22" creationId="{2E90384B-FE2D-86D2-76BC-1F493561E47B}"/>
          </ac:picMkLst>
        </pc:picChg>
        <pc:picChg chg="mod">
          <ac:chgData name="Ishraq Li-Rahman" userId="d0d41622-7436-4a78-9ba3-f1566a6f1317" providerId="ADAL" clId="{56165CD4-55EE-4896-A9EC-4FF10A1FDBA8}" dt="2025-03-19T10:23:28.448" v="248" actId="207"/>
          <ac:picMkLst>
            <pc:docMk/>
            <pc:sldMk cId="2092870172" sldId="258"/>
            <ac:picMk id="23" creationId="{96A255A3-A647-823E-3DD9-18DA868025FC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3:39.041" v="250"/>
        <pc:sldMkLst>
          <pc:docMk/>
          <pc:sldMk cId="173438086" sldId="274"/>
        </pc:sldMkLst>
        <pc:picChg chg="del">
          <ac:chgData name="Ishraq Li-Rahman" userId="d0d41622-7436-4a78-9ba3-f1566a6f1317" providerId="ADAL" clId="{56165CD4-55EE-4896-A9EC-4FF10A1FDBA8}" dt="2025-03-19T10:23:38.784" v="249" actId="478"/>
          <ac:picMkLst>
            <pc:docMk/>
            <pc:sldMk cId="173438086" sldId="274"/>
            <ac:picMk id="4" creationId="{28732AEC-D78E-DE19-C4E7-260AEFF443C6}"/>
          </ac:picMkLst>
        </pc:picChg>
        <pc:picChg chg="del">
          <ac:chgData name="Ishraq Li-Rahman" userId="d0d41622-7436-4a78-9ba3-f1566a6f1317" providerId="ADAL" clId="{56165CD4-55EE-4896-A9EC-4FF10A1FDBA8}" dt="2025-03-19T10:23:38.784" v="249" actId="478"/>
          <ac:picMkLst>
            <pc:docMk/>
            <pc:sldMk cId="173438086" sldId="274"/>
            <ac:picMk id="5" creationId="{53E6174B-88BD-AB75-475B-217D105D89A6}"/>
          </ac:picMkLst>
        </pc:picChg>
        <pc:picChg chg="del">
          <ac:chgData name="Ishraq Li-Rahman" userId="d0d41622-7436-4a78-9ba3-f1566a6f1317" providerId="ADAL" clId="{56165CD4-55EE-4896-A9EC-4FF10A1FDBA8}" dt="2025-03-19T10:23:38.784" v="249" actId="478"/>
          <ac:picMkLst>
            <pc:docMk/>
            <pc:sldMk cId="173438086" sldId="274"/>
            <ac:picMk id="6" creationId="{A5FDA6F4-B5E2-2AF5-86A2-E339B0E20796}"/>
          </ac:picMkLst>
        </pc:picChg>
        <pc:picChg chg="del">
          <ac:chgData name="Ishraq Li-Rahman" userId="d0d41622-7436-4a78-9ba3-f1566a6f1317" providerId="ADAL" clId="{56165CD4-55EE-4896-A9EC-4FF10A1FDBA8}" dt="2025-03-19T10:23:38.784" v="249" actId="478"/>
          <ac:picMkLst>
            <pc:docMk/>
            <pc:sldMk cId="173438086" sldId="274"/>
            <ac:picMk id="7" creationId="{615904B7-20FD-6964-093E-74EB147C2943}"/>
          </ac:picMkLst>
        </pc:picChg>
        <pc:picChg chg="del">
          <ac:chgData name="Ishraq Li-Rahman" userId="d0d41622-7436-4a78-9ba3-f1566a6f1317" providerId="ADAL" clId="{56165CD4-55EE-4896-A9EC-4FF10A1FDBA8}" dt="2025-03-19T10:23:38.784" v="249" actId="478"/>
          <ac:picMkLst>
            <pc:docMk/>
            <pc:sldMk cId="173438086" sldId="274"/>
            <ac:picMk id="8" creationId="{78405F8C-2F0C-A48E-5AAF-66F9A331A87C}"/>
          </ac:picMkLst>
        </pc:picChg>
        <pc:picChg chg="del">
          <ac:chgData name="Ishraq Li-Rahman" userId="d0d41622-7436-4a78-9ba3-f1566a6f1317" providerId="ADAL" clId="{56165CD4-55EE-4896-A9EC-4FF10A1FDBA8}" dt="2025-03-19T10:23:38.784" v="249" actId="478"/>
          <ac:picMkLst>
            <pc:docMk/>
            <pc:sldMk cId="173438086" sldId="274"/>
            <ac:picMk id="9" creationId="{4276607E-30C8-AAA1-6EC4-44A16DBF265A}"/>
          </ac:picMkLst>
        </pc:picChg>
        <pc:picChg chg="del">
          <ac:chgData name="Ishraq Li-Rahman" userId="d0d41622-7436-4a78-9ba3-f1566a6f1317" providerId="ADAL" clId="{56165CD4-55EE-4896-A9EC-4FF10A1FDBA8}" dt="2025-03-19T10:23:38.784" v="249" actId="478"/>
          <ac:picMkLst>
            <pc:docMk/>
            <pc:sldMk cId="173438086" sldId="274"/>
            <ac:picMk id="10" creationId="{A82455C2-9239-A65A-A6BE-5DD71933D2CF}"/>
          </ac:picMkLst>
        </pc:picChg>
        <pc:picChg chg="del">
          <ac:chgData name="Ishraq Li-Rahman" userId="d0d41622-7436-4a78-9ba3-f1566a6f1317" providerId="ADAL" clId="{56165CD4-55EE-4896-A9EC-4FF10A1FDBA8}" dt="2025-03-19T10:23:38.784" v="249" actId="478"/>
          <ac:picMkLst>
            <pc:docMk/>
            <pc:sldMk cId="173438086" sldId="274"/>
            <ac:picMk id="11" creationId="{0D2448D5-BBC4-217D-9D1F-BA93FA8C2D24}"/>
          </ac:picMkLst>
        </pc:picChg>
        <pc:picChg chg="del">
          <ac:chgData name="Ishraq Li-Rahman" userId="d0d41622-7436-4a78-9ba3-f1566a6f1317" providerId="ADAL" clId="{56165CD4-55EE-4896-A9EC-4FF10A1FDBA8}" dt="2025-03-19T10:23:38.784" v="249" actId="478"/>
          <ac:picMkLst>
            <pc:docMk/>
            <pc:sldMk cId="173438086" sldId="274"/>
            <ac:picMk id="12" creationId="{8265B3D7-857F-0F8F-23F6-617875B75544}"/>
          </ac:picMkLst>
        </pc:picChg>
        <pc:picChg chg="add mod">
          <ac:chgData name="Ishraq Li-Rahman" userId="d0d41622-7436-4a78-9ba3-f1566a6f1317" providerId="ADAL" clId="{56165CD4-55EE-4896-A9EC-4FF10A1FDBA8}" dt="2025-03-19T10:23:39.041" v="250"/>
          <ac:picMkLst>
            <pc:docMk/>
            <pc:sldMk cId="173438086" sldId="274"/>
            <ac:picMk id="13" creationId="{5153F99C-C2CB-152B-6041-D232A679543D}"/>
          </ac:picMkLst>
        </pc:picChg>
        <pc:picChg chg="add mod">
          <ac:chgData name="Ishraq Li-Rahman" userId="d0d41622-7436-4a78-9ba3-f1566a6f1317" providerId="ADAL" clId="{56165CD4-55EE-4896-A9EC-4FF10A1FDBA8}" dt="2025-03-19T10:23:39.041" v="250"/>
          <ac:picMkLst>
            <pc:docMk/>
            <pc:sldMk cId="173438086" sldId="274"/>
            <ac:picMk id="14" creationId="{27CBC9BD-F30E-C94D-B304-7A8A864753F8}"/>
          </ac:picMkLst>
        </pc:picChg>
        <pc:picChg chg="add mod">
          <ac:chgData name="Ishraq Li-Rahman" userId="d0d41622-7436-4a78-9ba3-f1566a6f1317" providerId="ADAL" clId="{56165CD4-55EE-4896-A9EC-4FF10A1FDBA8}" dt="2025-03-19T10:23:39.041" v="250"/>
          <ac:picMkLst>
            <pc:docMk/>
            <pc:sldMk cId="173438086" sldId="274"/>
            <ac:picMk id="15" creationId="{DA311EBE-674E-EE53-8BE8-0E7882ABC21E}"/>
          </ac:picMkLst>
        </pc:picChg>
        <pc:picChg chg="add mod">
          <ac:chgData name="Ishraq Li-Rahman" userId="d0d41622-7436-4a78-9ba3-f1566a6f1317" providerId="ADAL" clId="{56165CD4-55EE-4896-A9EC-4FF10A1FDBA8}" dt="2025-03-19T10:23:39.041" v="250"/>
          <ac:picMkLst>
            <pc:docMk/>
            <pc:sldMk cId="173438086" sldId="274"/>
            <ac:picMk id="16" creationId="{73E17E29-5231-674E-1B84-4A07CE9D3727}"/>
          </ac:picMkLst>
        </pc:picChg>
        <pc:picChg chg="add mod">
          <ac:chgData name="Ishraq Li-Rahman" userId="d0d41622-7436-4a78-9ba3-f1566a6f1317" providerId="ADAL" clId="{56165CD4-55EE-4896-A9EC-4FF10A1FDBA8}" dt="2025-03-19T10:23:39.041" v="250"/>
          <ac:picMkLst>
            <pc:docMk/>
            <pc:sldMk cId="173438086" sldId="274"/>
            <ac:picMk id="17" creationId="{97526FC8-AAB9-3019-DF1F-976471FD47B9}"/>
          </ac:picMkLst>
        </pc:picChg>
        <pc:picChg chg="add mod">
          <ac:chgData name="Ishraq Li-Rahman" userId="d0d41622-7436-4a78-9ba3-f1566a6f1317" providerId="ADAL" clId="{56165CD4-55EE-4896-A9EC-4FF10A1FDBA8}" dt="2025-03-19T10:23:39.041" v="250"/>
          <ac:picMkLst>
            <pc:docMk/>
            <pc:sldMk cId="173438086" sldId="274"/>
            <ac:picMk id="18" creationId="{9E6FF522-738C-CE7E-88FE-D1A88FCEDA8B}"/>
          </ac:picMkLst>
        </pc:picChg>
        <pc:picChg chg="add mod">
          <ac:chgData name="Ishraq Li-Rahman" userId="d0d41622-7436-4a78-9ba3-f1566a6f1317" providerId="ADAL" clId="{56165CD4-55EE-4896-A9EC-4FF10A1FDBA8}" dt="2025-03-19T10:23:39.041" v="250"/>
          <ac:picMkLst>
            <pc:docMk/>
            <pc:sldMk cId="173438086" sldId="274"/>
            <ac:picMk id="19" creationId="{E69C1BC3-16CD-D4F9-D6D7-7C607993AC9A}"/>
          </ac:picMkLst>
        </pc:picChg>
        <pc:picChg chg="add mod">
          <ac:chgData name="Ishraq Li-Rahman" userId="d0d41622-7436-4a78-9ba3-f1566a6f1317" providerId="ADAL" clId="{56165CD4-55EE-4896-A9EC-4FF10A1FDBA8}" dt="2025-03-19T10:23:39.041" v="250"/>
          <ac:picMkLst>
            <pc:docMk/>
            <pc:sldMk cId="173438086" sldId="274"/>
            <ac:picMk id="20" creationId="{B9E90F91-BB97-692B-6C5F-4C27DF5C79BD}"/>
          </ac:picMkLst>
        </pc:picChg>
        <pc:picChg chg="add mod">
          <ac:chgData name="Ishraq Li-Rahman" userId="d0d41622-7436-4a78-9ba3-f1566a6f1317" providerId="ADAL" clId="{56165CD4-55EE-4896-A9EC-4FF10A1FDBA8}" dt="2025-03-19T10:23:39.041" v="250"/>
          <ac:picMkLst>
            <pc:docMk/>
            <pc:sldMk cId="173438086" sldId="274"/>
            <ac:picMk id="21" creationId="{4C8CDC32-7E65-C433-E97E-5EC93E136B75}"/>
          </ac:picMkLst>
        </pc:picChg>
        <pc:picChg chg="add mod">
          <ac:chgData name="Ishraq Li-Rahman" userId="d0d41622-7436-4a78-9ba3-f1566a6f1317" providerId="ADAL" clId="{56165CD4-55EE-4896-A9EC-4FF10A1FDBA8}" dt="2025-03-19T10:23:39.041" v="250"/>
          <ac:picMkLst>
            <pc:docMk/>
            <pc:sldMk cId="173438086" sldId="274"/>
            <ac:picMk id="22" creationId="{2B4946EB-1DA7-2685-CFA8-4D432742DD74}"/>
          </ac:picMkLst>
        </pc:picChg>
      </pc:sldChg>
      <pc:sldChg chg="addSp delSp modSp mod delAnim modAnim">
        <pc:chgData name="Ishraq Li-Rahman" userId="d0d41622-7436-4a78-9ba3-f1566a6f1317" providerId="ADAL" clId="{56165CD4-55EE-4896-A9EC-4FF10A1FDBA8}" dt="2025-03-19T10:23:11.752" v="247" actId="478"/>
        <pc:sldMkLst>
          <pc:docMk/>
          <pc:sldMk cId="2022601873" sldId="300"/>
        </pc:sldMkLst>
        <pc:spChg chg="mod">
          <ac:chgData name="Ishraq Li-Rahman" userId="d0d41622-7436-4a78-9ba3-f1566a6f1317" providerId="ADAL" clId="{56165CD4-55EE-4896-A9EC-4FF10A1FDBA8}" dt="2025-03-19T10:18:07.580" v="216" actId="14100"/>
          <ac:spMkLst>
            <pc:docMk/>
            <pc:sldMk cId="2022601873" sldId="300"/>
            <ac:spMk id="3" creationId="{F05DC127-8E4B-A56D-4184-E7FE49E5D351}"/>
          </ac:spMkLst>
        </pc:spChg>
        <pc:picChg chg="add mod">
          <ac:chgData name="Ishraq Li-Rahman" userId="d0d41622-7436-4a78-9ba3-f1566a6f1317" providerId="ADAL" clId="{56165CD4-55EE-4896-A9EC-4FF10A1FDBA8}" dt="2025-03-19T10:19:36.609" v="231" actId="207"/>
          <ac:picMkLst>
            <pc:docMk/>
            <pc:sldMk cId="2022601873" sldId="300"/>
            <ac:picMk id="5" creationId="{822393C4-FE36-A006-62EF-B30B59D70303}"/>
          </ac:picMkLst>
        </pc:picChg>
        <pc:picChg chg="mod">
          <ac:chgData name="Ishraq Li-Rahman" userId="d0d41622-7436-4a78-9ba3-f1566a6f1317" providerId="ADAL" clId="{56165CD4-55EE-4896-A9EC-4FF10A1FDBA8}" dt="2025-03-19T10:11:47.008" v="4" actId="1035"/>
          <ac:picMkLst>
            <pc:docMk/>
            <pc:sldMk cId="2022601873" sldId="300"/>
            <ac:picMk id="6" creationId="{50E41930-2538-AFC0-FAE5-994C8E9E1DE0}"/>
          </ac:picMkLst>
        </pc:picChg>
        <pc:picChg chg="del mod">
          <ac:chgData name="Ishraq Li-Rahman" userId="d0d41622-7436-4a78-9ba3-f1566a6f1317" providerId="ADAL" clId="{56165CD4-55EE-4896-A9EC-4FF10A1FDBA8}" dt="2025-03-19T10:18:24.537" v="219" actId="478"/>
          <ac:picMkLst>
            <pc:docMk/>
            <pc:sldMk cId="2022601873" sldId="300"/>
            <ac:picMk id="8" creationId="{208E705D-8F93-E0F5-AFFA-CA500493C748}"/>
          </ac:picMkLst>
        </pc:picChg>
        <pc:picChg chg="add mod">
          <ac:chgData name="Ishraq Li-Rahman" userId="d0d41622-7436-4a78-9ba3-f1566a6f1317" providerId="ADAL" clId="{56165CD4-55EE-4896-A9EC-4FF10A1FDBA8}" dt="2025-03-19T10:19:36.609" v="231" actId="207"/>
          <ac:picMkLst>
            <pc:docMk/>
            <pc:sldMk cId="2022601873" sldId="300"/>
            <ac:picMk id="9" creationId="{0108265B-1E9D-B727-CB36-746792754A1A}"/>
          </ac:picMkLst>
        </pc:picChg>
        <pc:picChg chg="add mod">
          <ac:chgData name="Ishraq Li-Rahman" userId="d0d41622-7436-4a78-9ba3-f1566a6f1317" providerId="ADAL" clId="{56165CD4-55EE-4896-A9EC-4FF10A1FDBA8}" dt="2025-03-19T10:19:36.609" v="231" actId="207"/>
          <ac:picMkLst>
            <pc:docMk/>
            <pc:sldMk cId="2022601873" sldId="300"/>
            <ac:picMk id="11" creationId="{E8AE5B2D-53F5-3BC3-780C-D88398FE7B3B}"/>
          </ac:picMkLst>
        </pc:picChg>
        <pc:picChg chg="mod">
          <ac:chgData name="Ishraq Li-Rahman" userId="d0d41622-7436-4a78-9ba3-f1566a6f1317" providerId="ADAL" clId="{56165CD4-55EE-4896-A9EC-4FF10A1FDBA8}" dt="2025-03-19T10:19:42.374" v="233" actId="1035"/>
          <ac:picMkLst>
            <pc:docMk/>
            <pc:sldMk cId="2022601873" sldId="300"/>
            <ac:picMk id="12" creationId="{73990DD9-2D57-6926-16E5-728E8A0E64C3}"/>
          </ac:picMkLst>
        </pc:picChg>
        <pc:picChg chg="del mod">
          <ac:chgData name="Ishraq Li-Rahman" userId="d0d41622-7436-4a78-9ba3-f1566a6f1317" providerId="ADAL" clId="{56165CD4-55EE-4896-A9EC-4FF10A1FDBA8}" dt="2025-03-19T10:17:20.070" v="196" actId="478"/>
          <ac:picMkLst>
            <pc:docMk/>
            <pc:sldMk cId="2022601873" sldId="300"/>
            <ac:picMk id="13" creationId="{887FC8E0-7CA4-0D98-4CAF-3EC7986AAC0A}"/>
          </ac:picMkLst>
        </pc:picChg>
        <pc:picChg chg="mod">
          <ac:chgData name="Ishraq Li-Rahman" userId="d0d41622-7436-4a78-9ba3-f1566a6f1317" providerId="ADAL" clId="{56165CD4-55EE-4896-A9EC-4FF10A1FDBA8}" dt="2025-03-19T10:19:36.609" v="231" actId="207"/>
          <ac:picMkLst>
            <pc:docMk/>
            <pc:sldMk cId="2022601873" sldId="300"/>
            <ac:picMk id="14" creationId="{D7A6B8C4-7885-2D39-AB62-430630D44A94}"/>
          </ac:picMkLst>
        </pc:picChg>
        <pc:picChg chg="add mod">
          <ac:chgData name="Ishraq Li-Rahman" userId="d0d41622-7436-4a78-9ba3-f1566a6f1317" providerId="ADAL" clId="{56165CD4-55EE-4896-A9EC-4FF10A1FDBA8}" dt="2025-03-19T10:19:36.609" v="231" actId="207"/>
          <ac:picMkLst>
            <pc:docMk/>
            <pc:sldMk cId="2022601873" sldId="300"/>
            <ac:picMk id="16" creationId="{39D1782D-1875-2A32-1978-5924407B4961}"/>
          </ac:picMkLst>
        </pc:picChg>
        <pc:picChg chg="add del mod">
          <ac:chgData name="Ishraq Li-Rahman" userId="d0d41622-7436-4a78-9ba3-f1566a6f1317" providerId="ADAL" clId="{56165CD4-55EE-4896-A9EC-4FF10A1FDBA8}" dt="2025-03-19T10:23:11.752" v="247" actId="478"/>
          <ac:picMkLst>
            <pc:docMk/>
            <pc:sldMk cId="2022601873" sldId="300"/>
            <ac:picMk id="17" creationId="{A40D671F-5B87-3DFA-7374-D04E006D72F1}"/>
          </ac:picMkLst>
        </pc:picChg>
        <pc:picChg chg="add del mod">
          <ac:chgData name="Ishraq Li-Rahman" userId="d0d41622-7436-4a78-9ba3-f1566a6f1317" providerId="ADAL" clId="{56165CD4-55EE-4896-A9EC-4FF10A1FDBA8}" dt="2025-03-19T10:23:11.752" v="247" actId="478"/>
          <ac:picMkLst>
            <pc:docMk/>
            <pc:sldMk cId="2022601873" sldId="300"/>
            <ac:picMk id="18" creationId="{C1E087DF-4E45-34FF-FAD7-9CB185FD3F32}"/>
          </ac:picMkLst>
        </pc:picChg>
        <pc:picChg chg="add del mod">
          <ac:chgData name="Ishraq Li-Rahman" userId="d0d41622-7436-4a78-9ba3-f1566a6f1317" providerId="ADAL" clId="{56165CD4-55EE-4896-A9EC-4FF10A1FDBA8}" dt="2025-03-19T10:23:11.752" v="247" actId="478"/>
          <ac:picMkLst>
            <pc:docMk/>
            <pc:sldMk cId="2022601873" sldId="300"/>
            <ac:picMk id="19" creationId="{A0150332-925C-198B-0E72-6894428BFB58}"/>
          </ac:picMkLst>
        </pc:picChg>
        <pc:picChg chg="mod">
          <ac:chgData name="Ishraq Li-Rahman" userId="d0d41622-7436-4a78-9ba3-f1566a6f1317" providerId="ADAL" clId="{56165CD4-55EE-4896-A9EC-4FF10A1FDBA8}" dt="2025-03-19T10:19:36.609" v="231" actId="207"/>
          <ac:picMkLst>
            <pc:docMk/>
            <pc:sldMk cId="2022601873" sldId="300"/>
            <ac:picMk id="20" creationId="{FA315B49-7CC3-23B2-15CE-22DC517B5BB1}"/>
          </ac:picMkLst>
        </pc:picChg>
        <pc:picChg chg="add del mod">
          <ac:chgData name="Ishraq Li-Rahman" userId="d0d41622-7436-4a78-9ba3-f1566a6f1317" providerId="ADAL" clId="{56165CD4-55EE-4896-A9EC-4FF10A1FDBA8}" dt="2025-03-19T10:23:11.752" v="247" actId="478"/>
          <ac:picMkLst>
            <pc:docMk/>
            <pc:sldMk cId="2022601873" sldId="300"/>
            <ac:picMk id="21" creationId="{CE128932-3058-FD5D-0B59-F9E85EE2DEB0}"/>
          </ac:picMkLst>
        </pc:picChg>
        <pc:picChg chg="mod">
          <ac:chgData name="Ishraq Li-Rahman" userId="d0d41622-7436-4a78-9ba3-f1566a6f1317" providerId="ADAL" clId="{56165CD4-55EE-4896-A9EC-4FF10A1FDBA8}" dt="2025-03-19T10:19:36.609" v="231" actId="207"/>
          <ac:picMkLst>
            <pc:docMk/>
            <pc:sldMk cId="2022601873" sldId="300"/>
            <ac:picMk id="22" creationId="{FF746A38-DAAC-8A00-7792-972B8EEEEC63}"/>
          </ac:picMkLst>
        </pc:picChg>
        <pc:picChg chg="mod">
          <ac:chgData name="Ishraq Li-Rahman" userId="d0d41622-7436-4a78-9ba3-f1566a6f1317" providerId="ADAL" clId="{56165CD4-55EE-4896-A9EC-4FF10A1FDBA8}" dt="2025-03-19T10:19:36.609" v="231" actId="207"/>
          <ac:picMkLst>
            <pc:docMk/>
            <pc:sldMk cId="2022601873" sldId="300"/>
            <ac:picMk id="23" creationId="{1E1EF358-49C7-0C9A-ABBD-8F052DCA2594}"/>
          </ac:picMkLst>
        </pc:picChg>
        <pc:picChg chg="mod">
          <ac:chgData name="Ishraq Li-Rahman" userId="d0d41622-7436-4a78-9ba3-f1566a6f1317" providerId="ADAL" clId="{56165CD4-55EE-4896-A9EC-4FF10A1FDBA8}" dt="2025-03-19T10:19:36.609" v="231" actId="207"/>
          <ac:picMkLst>
            <pc:docMk/>
            <pc:sldMk cId="2022601873" sldId="300"/>
            <ac:picMk id="24" creationId="{CBE9FFA9-4586-6EAD-0C25-1230BA14F2B1}"/>
          </ac:picMkLst>
        </pc:picChg>
        <pc:picChg chg="add del mod">
          <ac:chgData name="Ishraq Li-Rahman" userId="d0d41622-7436-4a78-9ba3-f1566a6f1317" providerId="ADAL" clId="{56165CD4-55EE-4896-A9EC-4FF10A1FDBA8}" dt="2025-03-19T10:23:11.752" v="247" actId="478"/>
          <ac:picMkLst>
            <pc:docMk/>
            <pc:sldMk cId="2022601873" sldId="300"/>
            <ac:picMk id="25" creationId="{FD80C9D3-0973-991A-7975-FC4360D2EAD9}"/>
          </ac:picMkLst>
        </pc:picChg>
        <pc:picChg chg="add del mod">
          <ac:chgData name="Ishraq Li-Rahman" userId="d0d41622-7436-4a78-9ba3-f1566a6f1317" providerId="ADAL" clId="{56165CD4-55EE-4896-A9EC-4FF10A1FDBA8}" dt="2025-03-19T10:23:11.752" v="247" actId="478"/>
          <ac:picMkLst>
            <pc:docMk/>
            <pc:sldMk cId="2022601873" sldId="300"/>
            <ac:picMk id="27" creationId="{81DAE3AD-26F6-EA8B-2FB7-D32F5FDABF7A}"/>
          </ac:picMkLst>
        </pc:picChg>
        <pc:picChg chg="add del mod">
          <ac:chgData name="Ishraq Li-Rahman" userId="d0d41622-7436-4a78-9ba3-f1566a6f1317" providerId="ADAL" clId="{56165CD4-55EE-4896-A9EC-4FF10A1FDBA8}" dt="2025-03-19T10:23:11.752" v="247" actId="478"/>
          <ac:picMkLst>
            <pc:docMk/>
            <pc:sldMk cId="2022601873" sldId="300"/>
            <ac:picMk id="28" creationId="{41F0EFA4-783E-4D3E-A9FC-61F2D0B4092E}"/>
          </ac:picMkLst>
        </pc:picChg>
        <pc:picChg chg="add del mod">
          <ac:chgData name="Ishraq Li-Rahman" userId="d0d41622-7436-4a78-9ba3-f1566a6f1317" providerId="ADAL" clId="{56165CD4-55EE-4896-A9EC-4FF10A1FDBA8}" dt="2025-03-19T10:23:11.752" v="247" actId="478"/>
          <ac:picMkLst>
            <pc:docMk/>
            <pc:sldMk cId="2022601873" sldId="300"/>
            <ac:picMk id="29" creationId="{320777C3-B4D1-DFC4-F9AE-F37EC2A99EE0}"/>
          </ac:picMkLst>
        </pc:picChg>
        <pc:picChg chg="add del mod">
          <ac:chgData name="Ishraq Li-Rahman" userId="d0d41622-7436-4a78-9ba3-f1566a6f1317" providerId="ADAL" clId="{56165CD4-55EE-4896-A9EC-4FF10A1FDBA8}" dt="2025-03-19T10:23:11.752" v="247" actId="478"/>
          <ac:picMkLst>
            <pc:docMk/>
            <pc:sldMk cId="2022601873" sldId="300"/>
            <ac:picMk id="30" creationId="{DDE3D542-7F2F-5A7E-1F48-2AFEC6262B92}"/>
          </ac:picMkLst>
        </pc:picChg>
        <pc:picChg chg="add del mod">
          <ac:chgData name="Ishraq Li-Rahman" userId="d0d41622-7436-4a78-9ba3-f1566a6f1317" providerId="ADAL" clId="{56165CD4-55EE-4896-A9EC-4FF10A1FDBA8}" dt="2025-03-19T10:23:11.752" v="247" actId="478"/>
          <ac:picMkLst>
            <pc:docMk/>
            <pc:sldMk cId="2022601873" sldId="300"/>
            <ac:picMk id="31" creationId="{7C5C93A9-7BB4-834B-8870-1FEC6838BEAF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5:29.999" v="269" actId="207"/>
        <pc:sldMkLst>
          <pc:docMk/>
          <pc:sldMk cId="2633443175" sldId="308"/>
        </pc:sldMkLst>
        <pc:picChg chg="del">
          <ac:chgData name="Ishraq Li-Rahman" userId="d0d41622-7436-4a78-9ba3-f1566a6f1317" providerId="ADAL" clId="{56165CD4-55EE-4896-A9EC-4FF10A1FDBA8}" dt="2025-03-19T10:24:43.158" v="261" actId="478"/>
          <ac:picMkLst>
            <pc:docMk/>
            <pc:sldMk cId="2633443175" sldId="308"/>
            <ac:picMk id="4" creationId="{C37203DB-995E-2F5A-C134-BC9AFF011752}"/>
          </ac:picMkLst>
        </pc:picChg>
        <pc:picChg chg="del">
          <ac:chgData name="Ishraq Li-Rahman" userId="d0d41622-7436-4a78-9ba3-f1566a6f1317" providerId="ADAL" clId="{56165CD4-55EE-4896-A9EC-4FF10A1FDBA8}" dt="2025-03-19T10:24:43.158" v="261" actId="478"/>
          <ac:picMkLst>
            <pc:docMk/>
            <pc:sldMk cId="2633443175" sldId="308"/>
            <ac:picMk id="6" creationId="{05DBC097-1353-0F74-3CE7-F041BABB719A}"/>
          </ac:picMkLst>
        </pc:picChg>
        <pc:picChg chg="del">
          <ac:chgData name="Ishraq Li-Rahman" userId="d0d41622-7436-4a78-9ba3-f1566a6f1317" providerId="ADAL" clId="{56165CD4-55EE-4896-A9EC-4FF10A1FDBA8}" dt="2025-03-19T10:24:43.158" v="261" actId="478"/>
          <ac:picMkLst>
            <pc:docMk/>
            <pc:sldMk cId="2633443175" sldId="308"/>
            <ac:picMk id="7" creationId="{86987B00-C737-8269-1ACC-D3D8EE1FBE36}"/>
          </ac:picMkLst>
        </pc:picChg>
        <pc:picChg chg="del">
          <ac:chgData name="Ishraq Li-Rahman" userId="d0d41622-7436-4a78-9ba3-f1566a6f1317" providerId="ADAL" clId="{56165CD4-55EE-4896-A9EC-4FF10A1FDBA8}" dt="2025-03-19T10:24:43.158" v="261" actId="478"/>
          <ac:picMkLst>
            <pc:docMk/>
            <pc:sldMk cId="2633443175" sldId="308"/>
            <ac:picMk id="8" creationId="{38637567-0022-7CE5-6C89-A9DBF6B42646}"/>
          </ac:picMkLst>
        </pc:picChg>
        <pc:picChg chg="del">
          <ac:chgData name="Ishraq Li-Rahman" userId="d0d41622-7436-4a78-9ba3-f1566a6f1317" providerId="ADAL" clId="{56165CD4-55EE-4896-A9EC-4FF10A1FDBA8}" dt="2025-03-19T10:24:43.158" v="261" actId="478"/>
          <ac:picMkLst>
            <pc:docMk/>
            <pc:sldMk cId="2633443175" sldId="308"/>
            <ac:picMk id="9" creationId="{EFA05342-6177-B3AF-C450-061358682D6E}"/>
          </ac:picMkLst>
        </pc:picChg>
        <pc:picChg chg="del">
          <ac:chgData name="Ishraq Li-Rahman" userId="d0d41622-7436-4a78-9ba3-f1566a6f1317" providerId="ADAL" clId="{56165CD4-55EE-4896-A9EC-4FF10A1FDBA8}" dt="2025-03-19T10:24:43.158" v="261" actId="478"/>
          <ac:picMkLst>
            <pc:docMk/>
            <pc:sldMk cId="2633443175" sldId="308"/>
            <ac:picMk id="10" creationId="{F5632F56-F2A8-0BE6-7651-93BC06C2902D}"/>
          </ac:picMkLst>
        </pc:picChg>
        <pc:picChg chg="del">
          <ac:chgData name="Ishraq Li-Rahman" userId="d0d41622-7436-4a78-9ba3-f1566a6f1317" providerId="ADAL" clId="{56165CD4-55EE-4896-A9EC-4FF10A1FDBA8}" dt="2025-03-19T10:24:43.158" v="261" actId="478"/>
          <ac:picMkLst>
            <pc:docMk/>
            <pc:sldMk cId="2633443175" sldId="308"/>
            <ac:picMk id="11" creationId="{458D86A2-187B-73AE-DCEF-D5B60D865B9B}"/>
          </ac:picMkLst>
        </pc:picChg>
        <pc:picChg chg="del">
          <ac:chgData name="Ishraq Li-Rahman" userId="d0d41622-7436-4a78-9ba3-f1566a6f1317" providerId="ADAL" clId="{56165CD4-55EE-4896-A9EC-4FF10A1FDBA8}" dt="2025-03-19T10:24:43.158" v="261" actId="478"/>
          <ac:picMkLst>
            <pc:docMk/>
            <pc:sldMk cId="2633443175" sldId="308"/>
            <ac:picMk id="12" creationId="{FEA37FC3-1D06-9FD4-13B2-3DFD77F3C7A8}"/>
          </ac:picMkLst>
        </pc:picChg>
        <pc:picChg chg="del">
          <ac:chgData name="Ishraq Li-Rahman" userId="d0d41622-7436-4a78-9ba3-f1566a6f1317" providerId="ADAL" clId="{56165CD4-55EE-4896-A9EC-4FF10A1FDBA8}" dt="2025-03-19T10:24:43.158" v="261" actId="478"/>
          <ac:picMkLst>
            <pc:docMk/>
            <pc:sldMk cId="2633443175" sldId="308"/>
            <ac:picMk id="13" creationId="{D3EFCB62-25E1-2AEE-6B2F-9FD0323B9BC5}"/>
          </ac:picMkLst>
        </pc:picChg>
        <pc:picChg chg="del">
          <ac:chgData name="Ishraq Li-Rahman" userId="d0d41622-7436-4a78-9ba3-f1566a6f1317" providerId="ADAL" clId="{56165CD4-55EE-4896-A9EC-4FF10A1FDBA8}" dt="2025-03-19T10:24:43.158" v="261" actId="478"/>
          <ac:picMkLst>
            <pc:docMk/>
            <pc:sldMk cId="2633443175" sldId="308"/>
            <ac:picMk id="14" creationId="{EF99F809-4B8F-4BD9-6E1E-92524B43F00F}"/>
          </ac:picMkLst>
        </pc:picChg>
        <pc:picChg chg="add mod">
          <ac:chgData name="Ishraq Li-Rahman" userId="d0d41622-7436-4a78-9ba3-f1566a6f1317" providerId="ADAL" clId="{56165CD4-55EE-4896-A9EC-4FF10A1FDBA8}" dt="2025-03-19T10:24:43.379" v="262"/>
          <ac:picMkLst>
            <pc:docMk/>
            <pc:sldMk cId="2633443175" sldId="308"/>
            <ac:picMk id="15" creationId="{9CA219BF-96AB-4677-05A5-428AD5D2632D}"/>
          </ac:picMkLst>
        </pc:picChg>
        <pc:picChg chg="add mod">
          <ac:chgData name="Ishraq Li-Rahman" userId="d0d41622-7436-4a78-9ba3-f1566a6f1317" providerId="ADAL" clId="{56165CD4-55EE-4896-A9EC-4FF10A1FDBA8}" dt="2025-03-19T10:24:43.379" v="262"/>
          <ac:picMkLst>
            <pc:docMk/>
            <pc:sldMk cId="2633443175" sldId="308"/>
            <ac:picMk id="16" creationId="{B1D61678-A82E-C324-1316-2669A155C662}"/>
          </ac:picMkLst>
        </pc:picChg>
        <pc:picChg chg="add mod">
          <ac:chgData name="Ishraq Li-Rahman" userId="d0d41622-7436-4a78-9ba3-f1566a6f1317" providerId="ADAL" clId="{56165CD4-55EE-4896-A9EC-4FF10A1FDBA8}" dt="2025-03-19T10:24:43.379" v="262"/>
          <ac:picMkLst>
            <pc:docMk/>
            <pc:sldMk cId="2633443175" sldId="308"/>
            <ac:picMk id="17" creationId="{9B96A41D-1F93-D27C-453E-6AEF864D60DB}"/>
          </ac:picMkLst>
        </pc:picChg>
        <pc:picChg chg="add mod">
          <ac:chgData name="Ishraq Li-Rahman" userId="d0d41622-7436-4a78-9ba3-f1566a6f1317" providerId="ADAL" clId="{56165CD4-55EE-4896-A9EC-4FF10A1FDBA8}" dt="2025-03-19T10:24:43.379" v="262"/>
          <ac:picMkLst>
            <pc:docMk/>
            <pc:sldMk cId="2633443175" sldId="308"/>
            <ac:picMk id="18" creationId="{F6C38863-7A6E-4EC3-A22A-64386640F0C4}"/>
          </ac:picMkLst>
        </pc:picChg>
        <pc:picChg chg="add mod">
          <ac:chgData name="Ishraq Li-Rahman" userId="d0d41622-7436-4a78-9ba3-f1566a6f1317" providerId="ADAL" clId="{56165CD4-55EE-4896-A9EC-4FF10A1FDBA8}" dt="2025-03-19T10:24:43.379" v="262"/>
          <ac:picMkLst>
            <pc:docMk/>
            <pc:sldMk cId="2633443175" sldId="308"/>
            <ac:picMk id="19" creationId="{EDC5E7E0-321C-9F01-3BE5-3B54DDFC56A8}"/>
          </ac:picMkLst>
        </pc:picChg>
        <pc:picChg chg="add mod">
          <ac:chgData name="Ishraq Li-Rahman" userId="d0d41622-7436-4a78-9ba3-f1566a6f1317" providerId="ADAL" clId="{56165CD4-55EE-4896-A9EC-4FF10A1FDBA8}" dt="2025-03-19T10:24:43.379" v="262"/>
          <ac:picMkLst>
            <pc:docMk/>
            <pc:sldMk cId="2633443175" sldId="308"/>
            <ac:picMk id="20" creationId="{FAE7FABE-B67C-2062-01DA-E04E8CDA83D2}"/>
          </ac:picMkLst>
        </pc:picChg>
        <pc:picChg chg="add mod">
          <ac:chgData name="Ishraq Li-Rahman" userId="d0d41622-7436-4a78-9ba3-f1566a6f1317" providerId="ADAL" clId="{56165CD4-55EE-4896-A9EC-4FF10A1FDBA8}" dt="2025-03-19T10:25:29.999" v="269" actId="207"/>
          <ac:picMkLst>
            <pc:docMk/>
            <pc:sldMk cId="2633443175" sldId="308"/>
            <ac:picMk id="22" creationId="{99F45941-4581-902D-1881-BD5B8E017E1C}"/>
          </ac:picMkLst>
        </pc:picChg>
        <pc:picChg chg="add mod">
          <ac:chgData name="Ishraq Li-Rahman" userId="d0d41622-7436-4a78-9ba3-f1566a6f1317" providerId="ADAL" clId="{56165CD4-55EE-4896-A9EC-4FF10A1FDBA8}" dt="2025-03-19T10:25:26.831" v="268" actId="207"/>
          <ac:picMkLst>
            <pc:docMk/>
            <pc:sldMk cId="2633443175" sldId="308"/>
            <ac:picMk id="23" creationId="{7A3984E8-CDCF-EAAC-9328-9B3108F9429C}"/>
          </ac:picMkLst>
        </pc:picChg>
        <pc:picChg chg="add mod">
          <ac:chgData name="Ishraq Li-Rahman" userId="d0d41622-7436-4a78-9ba3-f1566a6f1317" providerId="ADAL" clId="{56165CD4-55EE-4896-A9EC-4FF10A1FDBA8}" dt="2025-03-19T10:24:43.379" v="262"/>
          <ac:picMkLst>
            <pc:docMk/>
            <pc:sldMk cId="2633443175" sldId="308"/>
            <ac:picMk id="24" creationId="{559A67EB-162A-2F9F-AA1B-F3272C987E1E}"/>
          </ac:picMkLst>
        </pc:picChg>
        <pc:picChg chg="add mod">
          <ac:chgData name="Ishraq Li-Rahman" userId="d0d41622-7436-4a78-9ba3-f1566a6f1317" providerId="ADAL" clId="{56165CD4-55EE-4896-A9EC-4FF10A1FDBA8}" dt="2025-03-19T10:24:43.379" v="262"/>
          <ac:picMkLst>
            <pc:docMk/>
            <pc:sldMk cId="2633443175" sldId="308"/>
            <ac:picMk id="25" creationId="{CA48E37E-5170-FE62-DDF2-01C71981550A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5:49.050" v="272" actId="207"/>
        <pc:sldMkLst>
          <pc:docMk/>
          <pc:sldMk cId="2494367393" sldId="309"/>
        </pc:sldMkLst>
        <pc:picChg chg="add mod">
          <ac:chgData name="Ishraq Li-Rahman" userId="d0d41622-7436-4a78-9ba3-f1566a6f1317" providerId="ADAL" clId="{56165CD4-55EE-4896-A9EC-4FF10A1FDBA8}" dt="2025-03-19T10:25:44.336" v="271"/>
          <ac:picMkLst>
            <pc:docMk/>
            <pc:sldMk cId="2494367393" sldId="309"/>
            <ac:picMk id="4" creationId="{480EC482-CA32-B7F1-39D6-3ECF333D6581}"/>
          </ac:picMkLst>
        </pc:picChg>
        <pc:picChg chg="add mod">
          <ac:chgData name="Ishraq Li-Rahman" userId="d0d41622-7436-4a78-9ba3-f1566a6f1317" providerId="ADAL" clId="{56165CD4-55EE-4896-A9EC-4FF10A1FDBA8}" dt="2025-03-19T10:25:44.336" v="271"/>
          <ac:picMkLst>
            <pc:docMk/>
            <pc:sldMk cId="2494367393" sldId="309"/>
            <ac:picMk id="5" creationId="{7B14D47A-8012-36C2-DE6C-C841C3045F76}"/>
          </ac:picMkLst>
        </pc:picChg>
        <pc:picChg chg="mod">
          <ac:chgData name="Ishraq Li-Rahman" userId="d0d41622-7436-4a78-9ba3-f1566a6f1317" providerId="ADAL" clId="{56165CD4-55EE-4896-A9EC-4FF10A1FDBA8}" dt="2025-03-19T10:25:49.050" v="272" actId="207"/>
          <ac:picMkLst>
            <pc:docMk/>
            <pc:sldMk cId="2494367393" sldId="309"/>
            <ac:picMk id="6" creationId="{0BD1F55D-6B5A-264E-A125-BBC9232B1CB4}"/>
          </ac:picMkLst>
        </pc:picChg>
        <pc:picChg chg="add mod">
          <ac:chgData name="Ishraq Li-Rahman" userId="d0d41622-7436-4a78-9ba3-f1566a6f1317" providerId="ADAL" clId="{56165CD4-55EE-4896-A9EC-4FF10A1FDBA8}" dt="2025-03-19T10:25:44.336" v="271"/>
          <ac:picMkLst>
            <pc:docMk/>
            <pc:sldMk cId="2494367393" sldId="309"/>
            <ac:picMk id="7" creationId="{A3ECB718-30EE-F2F5-4247-F55F381A9FD5}"/>
          </ac:picMkLst>
        </pc:picChg>
        <pc:picChg chg="add mod">
          <ac:chgData name="Ishraq Li-Rahman" userId="d0d41622-7436-4a78-9ba3-f1566a6f1317" providerId="ADAL" clId="{56165CD4-55EE-4896-A9EC-4FF10A1FDBA8}" dt="2025-03-19T10:25:44.336" v="271"/>
          <ac:picMkLst>
            <pc:docMk/>
            <pc:sldMk cId="2494367393" sldId="309"/>
            <ac:picMk id="8" creationId="{F11CED67-B8ED-6027-FBF1-EAE095C86897}"/>
          </ac:picMkLst>
        </pc:picChg>
        <pc:picChg chg="add mod">
          <ac:chgData name="Ishraq Li-Rahman" userId="d0d41622-7436-4a78-9ba3-f1566a6f1317" providerId="ADAL" clId="{56165CD4-55EE-4896-A9EC-4FF10A1FDBA8}" dt="2025-03-19T10:25:44.336" v="271"/>
          <ac:picMkLst>
            <pc:docMk/>
            <pc:sldMk cId="2494367393" sldId="309"/>
            <ac:picMk id="9" creationId="{2B141F63-3E96-3A4A-4B11-E2FF7E130BB4}"/>
          </ac:picMkLst>
        </pc:picChg>
        <pc:picChg chg="add mod">
          <ac:chgData name="Ishraq Li-Rahman" userId="d0d41622-7436-4a78-9ba3-f1566a6f1317" providerId="ADAL" clId="{56165CD4-55EE-4896-A9EC-4FF10A1FDBA8}" dt="2025-03-19T10:25:44.336" v="271"/>
          <ac:picMkLst>
            <pc:docMk/>
            <pc:sldMk cId="2494367393" sldId="309"/>
            <ac:picMk id="10" creationId="{C8F8DB56-D3BC-8648-D63E-24D3866CB4CE}"/>
          </ac:picMkLst>
        </pc:picChg>
        <pc:picChg chg="add mod">
          <ac:chgData name="Ishraq Li-Rahman" userId="d0d41622-7436-4a78-9ba3-f1566a6f1317" providerId="ADAL" clId="{56165CD4-55EE-4896-A9EC-4FF10A1FDBA8}" dt="2025-03-19T10:25:44.336" v="271"/>
          <ac:picMkLst>
            <pc:docMk/>
            <pc:sldMk cId="2494367393" sldId="309"/>
            <ac:picMk id="11" creationId="{20FB0234-0A7D-0512-62B1-7EB272577FB1}"/>
          </ac:picMkLst>
        </pc:picChg>
        <pc:picChg chg="add mod">
          <ac:chgData name="Ishraq Li-Rahman" userId="d0d41622-7436-4a78-9ba3-f1566a6f1317" providerId="ADAL" clId="{56165CD4-55EE-4896-A9EC-4FF10A1FDBA8}" dt="2025-03-19T10:25:44.336" v="271"/>
          <ac:picMkLst>
            <pc:docMk/>
            <pc:sldMk cId="2494367393" sldId="309"/>
            <ac:picMk id="12" creationId="{43ABCF55-3BCA-62B7-F88F-47F0A89C8BA2}"/>
          </ac:picMkLst>
        </pc:picChg>
        <pc:picChg chg="del">
          <ac:chgData name="Ishraq Li-Rahman" userId="d0d41622-7436-4a78-9ba3-f1566a6f1317" providerId="ADAL" clId="{56165CD4-55EE-4896-A9EC-4FF10A1FDBA8}" dt="2025-03-19T10:25:44.066" v="270" actId="478"/>
          <ac:picMkLst>
            <pc:docMk/>
            <pc:sldMk cId="2494367393" sldId="309"/>
            <ac:picMk id="13" creationId="{CAF282C6-073D-163B-741E-6866580C01E0}"/>
          </ac:picMkLst>
        </pc:picChg>
        <pc:picChg chg="del">
          <ac:chgData name="Ishraq Li-Rahman" userId="d0d41622-7436-4a78-9ba3-f1566a6f1317" providerId="ADAL" clId="{56165CD4-55EE-4896-A9EC-4FF10A1FDBA8}" dt="2025-03-19T10:25:44.066" v="270" actId="478"/>
          <ac:picMkLst>
            <pc:docMk/>
            <pc:sldMk cId="2494367393" sldId="309"/>
            <ac:picMk id="14" creationId="{D6484B36-327D-A1A1-361F-6C299DDF5A4D}"/>
          </ac:picMkLst>
        </pc:picChg>
        <pc:picChg chg="del">
          <ac:chgData name="Ishraq Li-Rahman" userId="d0d41622-7436-4a78-9ba3-f1566a6f1317" providerId="ADAL" clId="{56165CD4-55EE-4896-A9EC-4FF10A1FDBA8}" dt="2025-03-19T10:25:44.066" v="270" actId="478"/>
          <ac:picMkLst>
            <pc:docMk/>
            <pc:sldMk cId="2494367393" sldId="309"/>
            <ac:picMk id="15" creationId="{19384B05-4C5D-4D4D-B2C9-A0FFB0CB5DEA}"/>
          </ac:picMkLst>
        </pc:picChg>
        <pc:picChg chg="del">
          <ac:chgData name="Ishraq Li-Rahman" userId="d0d41622-7436-4a78-9ba3-f1566a6f1317" providerId="ADAL" clId="{56165CD4-55EE-4896-A9EC-4FF10A1FDBA8}" dt="2025-03-19T10:25:44.066" v="270" actId="478"/>
          <ac:picMkLst>
            <pc:docMk/>
            <pc:sldMk cId="2494367393" sldId="309"/>
            <ac:picMk id="16" creationId="{36CD5D20-7DC7-B7B9-C0DD-9A88C3119000}"/>
          </ac:picMkLst>
        </pc:picChg>
        <pc:picChg chg="del">
          <ac:chgData name="Ishraq Li-Rahman" userId="d0d41622-7436-4a78-9ba3-f1566a6f1317" providerId="ADAL" clId="{56165CD4-55EE-4896-A9EC-4FF10A1FDBA8}" dt="2025-03-19T10:25:44.066" v="270" actId="478"/>
          <ac:picMkLst>
            <pc:docMk/>
            <pc:sldMk cId="2494367393" sldId="309"/>
            <ac:picMk id="17" creationId="{B102308D-F616-5316-B500-69FB5F54E0DF}"/>
          </ac:picMkLst>
        </pc:picChg>
        <pc:picChg chg="del">
          <ac:chgData name="Ishraq Li-Rahman" userId="d0d41622-7436-4a78-9ba3-f1566a6f1317" providerId="ADAL" clId="{56165CD4-55EE-4896-A9EC-4FF10A1FDBA8}" dt="2025-03-19T10:25:44.066" v="270" actId="478"/>
          <ac:picMkLst>
            <pc:docMk/>
            <pc:sldMk cId="2494367393" sldId="309"/>
            <ac:picMk id="18" creationId="{FD7DF2CF-35CC-1773-2653-B2234D2D3B27}"/>
          </ac:picMkLst>
        </pc:picChg>
        <pc:picChg chg="del">
          <ac:chgData name="Ishraq Li-Rahman" userId="d0d41622-7436-4a78-9ba3-f1566a6f1317" providerId="ADAL" clId="{56165CD4-55EE-4896-A9EC-4FF10A1FDBA8}" dt="2025-03-19T10:25:44.066" v="270" actId="478"/>
          <ac:picMkLst>
            <pc:docMk/>
            <pc:sldMk cId="2494367393" sldId="309"/>
            <ac:picMk id="19" creationId="{2C30DCEE-AF20-D5F3-DBEE-DA0A6C39C0F9}"/>
          </ac:picMkLst>
        </pc:picChg>
        <pc:picChg chg="del">
          <ac:chgData name="Ishraq Li-Rahman" userId="d0d41622-7436-4a78-9ba3-f1566a6f1317" providerId="ADAL" clId="{56165CD4-55EE-4896-A9EC-4FF10A1FDBA8}" dt="2025-03-19T10:25:44.066" v="270" actId="478"/>
          <ac:picMkLst>
            <pc:docMk/>
            <pc:sldMk cId="2494367393" sldId="309"/>
            <ac:picMk id="20" creationId="{34A4166F-3E73-ACDD-94C8-21EF666470B8}"/>
          </ac:picMkLst>
        </pc:picChg>
        <pc:picChg chg="del">
          <ac:chgData name="Ishraq Li-Rahman" userId="d0d41622-7436-4a78-9ba3-f1566a6f1317" providerId="ADAL" clId="{56165CD4-55EE-4896-A9EC-4FF10A1FDBA8}" dt="2025-03-19T10:25:44.066" v="270" actId="478"/>
          <ac:picMkLst>
            <pc:docMk/>
            <pc:sldMk cId="2494367393" sldId="309"/>
            <ac:picMk id="21" creationId="{C0470A17-D64B-81C3-AA3A-BA45C14B85DB}"/>
          </ac:picMkLst>
        </pc:picChg>
        <pc:picChg chg="del">
          <ac:chgData name="Ishraq Li-Rahman" userId="d0d41622-7436-4a78-9ba3-f1566a6f1317" providerId="ADAL" clId="{56165CD4-55EE-4896-A9EC-4FF10A1FDBA8}" dt="2025-03-19T10:25:44.066" v="270" actId="478"/>
          <ac:picMkLst>
            <pc:docMk/>
            <pc:sldMk cId="2494367393" sldId="309"/>
            <ac:picMk id="23" creationId="{27045937-47AD-1144-1D31-DCDB96BD2C9A}"/>
          </ac:picMkLst>
        </pc:picChg>
        <pc:picChg chg="add mod">
          <ac:chgData name="Ishraq Li-Rahman" userId="d0d41622-7436-4a78-9ba3-f1566a6f1317" providerId="ADAL" clId="{56165CD4-55EE-4896-A9EC-4FF10A1FDBA8}" dt="2025-03-19T10:25:44.336" v="271"/>
          <ac:picMkLst>
            <pc:docMk/>
            <pc:sldMk cId="2494367393" sldId="309"/>
            <ac:picMk id="24" creationId="{B89C25B8-A21A-F087-383D-005C67D124FB}"/>
          </ac:picMkLst>
        </pc:picChg>
        <pc:picChg chg="add mod">
          <ac:chgData name="Ishraq Li-Rahman" userId="d0d41622-7436-4a78-9ba3-f1566a6f1317" providerId="ADAL" clId="{56165CD4-55EE-4896-A9EC-4FF10A1FDBA8}" dt="2025-03-19T10:25:44.336" v="271"/>
          <ac:picMkLst>
            <pc:docMk/>
            <pc:sldMk cId="2494367393" sldId="309"/>
            <ac:picMk id="25" creationId="{608AB9B4-7DE1-817B-F716-8DFA96194BC4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6:03.725" v="274"/>
        <pc:sldMkLst>
          <pc:docMk/>
          <pc:sldMk cId="1514023966" sldId="310"/>
        </pc:sldMkLst>
        <pc:picChg chg="add mod">
          <ac:chgData name="Ishraq Li-Rahman" userId="d0d41622-7436-4a78-9ba3-f1566a6f1317" providerId="ADAL" clId="{56165CD4-55EE-4896-A9EC-4FF10A1FDBA8}" dt="2025-03-19T10:26:03.725" v="274"/>
          <ac:picMkLst>
            <pc:docMk/>
            <pc:sldMk cId="1514023966" sldId="310"/>
            <ac:picMk id="7" creationId="{C297E626-7EA7-0A7D-B056-FC6E5A0A9D81}"/>
          </ac:picMkLst>
        </pc:picChg>
        <pc:picChg chg="add mod">
          <ac:chgData name="Ishraq Li-Rahman" userId="d0d41622-7436-4a78-9ba3-f1566a6f1317" providerId="ADAL" clId="{56165CD4-55EE-4896-A9EC-4FF10A1FDBA8}" dt="2025-03-19T10:26:03.725" v="274"/>
          <ac:picMkLst>
            <pc:docMk/>
            <pc:sldMk cId="1514023966" sldId="310"/>
            <ac:picMk id="8" creationId="{9A2C1F69-5B3B-42A7-BFE2-82AB36D86EB7}"/>
          </ac:picMkLst>
        </pc:picChg>
        <pc:picChg chg="add mod">
          <ac:chgData name="Ishraq Li-Rahman" userId="d0d41622-7436-4a78-9ba3-f1566a6f1317" providerId="ADAL" clId="{56165CD4-55EE-4896-A9EC-4FF10A1FDBA8}" dt="2025-03-19T10:26:03.725" v="274"/>
          <ac:picMkLst>
            <pc:docMk/>
            <pc:sldMk cId="1514023966" sldId="310"/>
            <ac:picMk id="9" creationId="{11A36F0F-26E1-B524-1466-0A3C6343B21F}"/>
          </ac:picMkLst>
        </pc:picChg>
        <pc:picChg chg="add mod">
          <ac:chgData name="Ishraq Li-Rahman" userId="d0d41622-7436-4a78-9ba3-f1566a6f1317" providerId="ADAL" clId="{56165CD4-55EE-4896-A9EC-4FF10A1FDBA8}" dt="2025-03-19T10:26:03.725" v="274"/>
          <ac:picMkLst>
            <pc:docMk/>
            <pc:sldMk cId="1514023966" sldId="310"/>
            <ac:picMk id="11" creationId="{D57B1546-E1A5-95E2-DE52-CB261B012B93}"/>
          </ac:picMkLst>
        </pc:picChg>
        <pc:picChg chg="add mod">
          <ac:chgData name="Ishraq Li-Rahman" userId="d0d41622-7436-4a78-9ba3-f1566a6f1317" providerId="ADAL" clId="{56165CD4-55EE-4896-A9EC-4FF10A1FDBA8}" dt="2025-03-19T10:26:03.725" v="274"/>
          <ac:picMkLst>
            <pc:docMk/>
            <pc:sldMk cId="1514023966" sldId="310"/>
            <ac:picMk id="12" creationId="{AC2E8525-14FE-8986-5EFC-1FA9FB0C5709}"/>
          </ac:picMkLst>
        </pc:picChg>
        <pc:picChg chg="add mod">
          <ac:chgData name="Ishraq Li-Rahman" userId="d0d41622-7436-4a78-9ba3-f1566a6f1317" providerId="ADAL" clId="{56165CD4-55EE-4896-A9EC-4FF10A1FDBA8}" dt="2025-03-19T10:26:03.725" v="274"/>
          <ac:picMkLst>
            <pc:docMk/>
            <pc:sldMk cId="1514023966" sldId="310"/>
            <ac:picMk id="13" creationId="{7E2E6EB1-E08E-7D07-8668-8A1CB4657ED9}"/>
          </ac:picMkLst>
        </pc:picChg>
        <pc:picChg chg="add mod">
          <ac:chgData name="Ishraq Li-Rahman" userId="d0d41622-7436-4a78-9ba3-f1566a6f1317" providerId="ADAL" clId="{56165CD4-55EE-4896-A9EC-4FF10A1FDBA8}" dt="2025-03-19T10:26:03.725" v="274"/>
          <ac:picMkLst>
            <pc:docMk/>
            <pc:sldMk cId="1514023966" sldId="310"/>
            <ac:picMk id="14" creationId="{A96A81BB-0EE4-1757-CED9-6B15B0C58D7D}"/>
          </ac:picMkLst>
        </pc:picChg>
        <pc:picChg chg="add mod">
          <ac:chgData name="Ishraq Li-Rahman" userId="d0d41622-7436-4a78-9ba3-f1566a6f1317" providerId="ADAL" clId="{56165CD4-55EE-4896-A9EC-4FF10A1FDBA8}" dt="2025-03-19T10:26:03.725" v="274"/>
          <ac:picMkLst>
            <pc:docMk/>
            <pc:sldMk cId="1514023966" sldId="310"/>
            <ac:picMk id="15" creationId="{F032E81E-71CC-788D-2AE8-224064E04BB5}"/>
          </ac:picMkLst>
        </pc:picChg>
        <pc:picChg chg="del">
          <ac:chgData name="Ishraq Li-Rahman" userId="d0d41622-7436-4a78-9ba3-f1566a6f1317" providerId="ADAL" clId="{56165CD4-55EE-4896-A9EC-4FF10A1FDBA8}" dt="2025-03-19T10:26:03.473" v="273" actId="478"/>
          <ac:picMkLst>
            <pc:docMk/>
            <pc:sldMk cId="1514023966" sldId="310"/>
            <ac:picMk id="16" creationId="{214E8304-B057-86C5-7DE5-DD0471034F07}"/>
          </ac:picMkLst>
        </pc:picChg>
        <pc:picChg chg="del">
          <ac:chgData name="Ishraq Li-Rahman" userId="d0d41622-7436-4a78-9ba3-f1566a6f1317" providerId="ADAL" clId="{56165CD4-55EE-4896-A9EC-4FF10A1FDBA8}" dt="2025-03-19T10:26:03.473" v="273" actId="478"/>
          <ac:picMkLst>
            <pc:docMk/>
            <pc:sldMk cId="1514023966" sldId="310"/>
            <ac:picMk id="17" creationId="{B976EB76-1172-9297-08C2-3A1E74311232}"/>
          </ac:picMkLst>
        </pc:picChg>
        <pc:picChg chg="del">
          <ac:chgData name="Ishraq Li-Rahman" userId="d0d41622-7436-4a78-9ba3-f1566a6f1317" providerId="ADAL" clId="{56165CD4-55EE-4896-A9EC-4FF10A1FDBA8}" dt="2025-03-19T10:26:03.473" v="273" actId="478"/>
          <ac:picMkLst>
            <pc:docMk/>
            <pc:sldMk cId="1514023966" sldId="310"/>
            <ac:picMk id="18" creationId="{06B58AAB-821B-CC3F-CAC7-12C51094F15C}"/>
          </ac:picMkLst>
        </pc:picChg>
        <pc:picChg chg="del">
          <ac:chgData name="Ishraq Li-Rahman" userId="d0d41622-7436-4a78-9ba3-f1566a6f1317" providerId="ADAL" clId="{56165CD4-55EE-4896-A9EC-4FF10A1FDBA8}" dt="2025-03-19T10:26:03.473" v="273" actId="478"/>
          <ac:picMkLst>
            <pc:docMk/>
            <pc:sldMk cId="1514023966" sldId="310"/>
            <ac:picMk id="19" creationId="{C9C601A3-4FA2-FBBE-4BAD-ACA93F2EBAF9}"/>
          </ac:picMkLst>
        </pc:picChg>
        <pc:picChg chg="del">
          <ac:chgData name="Ishraq Li-Rahman" userId="d0d41622-7436-4a78-9ba3-f1566a6f1317" providerId="ADAL" clId="{56165CD4-55EE-4896-A9EC-4FF10A1FDBA8}" dt="2025-03-19T10:26:03.473" v="273" actId="478"/>
          <ac:picMkLst>
            <pc:docMk/>
            <pc:sldMk cId="1514023966" sldId="310"/>
            <ac:picMk id="20" creationId="{0F97A1A6-1A19-40E6-A77F-FA76571CBFE7}"/>
          </ac:picMkLst>
        </pc:picChg>
        <pc:picChg chg="del">
          <ac:chgData name="Ishraq Li-Rahman" userId="d0d41622-7436-4a78-9ba3-f1566a6f1317" providerId="ADAL" clId="{56165CD4-55EE-4896-A9EC-4FF10A1FDBA8}" dt="2025-03-19T10:26:03.473" v="273" actId="478"/>
          <ac:picMkLst>
            <pc:docMk/>
            <pc:sldMk cId="1514023966" sldId="310"/>
            <ac:picMk id="21" creationId="{687F5860-141B-D3EB-CEF5-267BA5633D26}"/>
          </ac:picMkLst>
        </pc:picChg>
        <pc:picChg chg="del">
          <ac:chgData name="Ishraq Li-Rahman" userId="d0d41622-7436-4a78-9ba3-f1566a6f1317" providerId="ADAL" clId="{56165CD4-55EE-4896-A9EC-4FF10A1FDBA8}" dt="2025-03-19T10:26:03.473" v="273" actId="478"/>
          <ac:picMkLst>
            <pc:docMk/>
            <pc:sldMk cId="1514023966" sldId="310"/>
            <ac:picMk id="22" creationId="{60F94588-B753-7E8F-1208-BD3D8472EF51}"/>
          </ac:picMkLst>
        </pc:picChg>
        <pc:picChg chg="del">
          <ac:chgData name="Ishraq Li-Rahman" userId="d0d41622-7436-4a78-9ba3-f1566a6f1317" providerId="ADAL" clId="{56165CD4-55EE-4896-A9EC-4FF10A1FDBA8}" dt="2025-03-19T10:26:03.473" v="273" actId="478"/>
          <ac:picMkLst>
            <pc:docMk/>
            <pc:sldMk cId="1514023966" sldId="310"/>
            <ac:picMk id="24" creationId="{9ACFA048-CA24-8370-9574-EB0C6B465368}"/>
          </ac:picMkLst>
        </pc:picChg>
        <pc:picChg chg="del">
          <ac:chgData name="Ishraq Li-Rahman" userId="d0d41622-7436-4a78-9ba3-f1566a6f1317" providerId="ADAL" clId="{56165CD4-55EE-4896-A9EC-4FF10A1FDBA8}" dt="2025-03-19T10:26:03.473" v="273" actId="478"/>
          <ac:picMkLst>
            <pc:docMk/>
            <pc:sldMk cId="1514023966" sldId="310"/>
            <ac:picMk id="25" creationId="{7A8860D4-9171-71B5-621E-973E203E94B2}"/>
          </ac:picMkLst>
        </pc:picChg>
        <pc:picChg chg="del">
          <ac:chgData name="Ishraq Li-Rahman" userId="d0d41622-7436-4a78-9ba3-f1566a6f1317" providerId="ADAL" clId="{56165CD4-55EE-4896-A9EC-4FF10A1FDBA8}" dt="2025-03-19T10:26:03.473" v="273" actId="478"/>
          <ac:picMkLst>
            <pc:docMk/>
            <pc:sldMk cId="1514023966" sldId="310"/>
            <ac:picMk id="26" creationId="{2D14EADF-DA84-A0FF-B247-99A1AC3ABBB0}"/>
          </ac:picMkLst>
        </pc:picChg>
        <pc:picChg chg="add mod">
          <ac:chgData name="Ishraq Li-Rahman" userId="d0d41622-7436-4a78-9ba3-f1566a6f1317" providerId="ADAL" clId="{56165CD4-55EE-4896-A9EC-4FF10A1FDBA8}" dt="2025-03-19T10:26:03.725" v="274"/>
          <ac:picMkLst>
            <pc:docMk/>
            <pc:sldMk cId="1514023966" sldId="310"/>
            <ac:picMk id="27" creationId="{3CD82C53-D228-BCF8-5590-12E1276F9B9C}"/>
          </ac:picMkLst>
        </pc:picChg>
        <pc:picChg chg="add mod">
          <ac:chgData name="Ishraq Li-Rahman" userId="d0d41622-7436-4a78-9ba3-f1566a6f1317" providerId="ADAL" clId="{56165CD4-55EE-4896-A9EC-4FF10A1FDBA8}" dt="2025-03-19T10:26:03.725" v="274"/>
          <ac:picMkLst>
            <pc:docMk/>
            <pc:sldMk cId="1514023966" sldId="310"/>
            <ac:picMk id="28" creationId="{4FDF0D18-CA42-AB9D-D13F-884F32947B04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6:15.636" v="277" actId="207"/>
        <pc:sldMkLst>
          <pc:docMk/>
          <pc:sldMk cId="3319485301" sldId="311"/>
        </pc:sldMkLst>
        <pc:picChg chg="add mod">
          <ac:chgData name="Ishraq Li-Rahman" userId="d0d41622-7436-4a78-9ba3-f1566a6f1317" providerId="ADAL" clId="{56165CD4-55EE-4896-A9EC-4FF10A1FDBA8}" dt="2025-03-19T10:26:10.485" v="276"/>
          <ac:picMkLst>
            <pc:docMk/>
            <pc:sldMk cId="3319485301" sldId="311"/>
            <ac:picMk id="3" creationId="{8362A4B1-E292-0F9F-9181-D6245317BB2F}"/>
          </ac:picMkLst>
        </pc:picChg>
        <pc:picChg chg="add mod">
          <ac:chgData name="Ishraq Li-Rahman" userId="d0d41622-7436-4a78-9ba3-f1566a6f1317" providerId="ADAL" clId="{56165CD4-55EE-4896-A9EC-4FF10A1FDBA8}" dt="2025-03-19T10:26:10.485" v="276"/>
          <ac:picMkLst>
            <pc:docMk/>
            <pc:sldMk cId="3319485301" sldId="311"/>
            <ac:picMk id="4" creationId="{F4973916-66B4-421D-20C5-27D53E767E6A}"/>
          </ac:picMkLst>
        </pc:picChg>
        <pc:picChg chg="add mod">
          <ac:chgData name="Ishraq Li-Rahman" userId="d0d41622-7436-4a78-9ba3-f1566a6f1317" providerId="ADAL" clId="{56165CD4-55EE-4896-A9EC-4FF10A1FDBA8}" dt="2025-03-19T10:26:10.485" v="276"/>
          <ac:picMkLst>
            <pc:docMk/>
            <pc:sldMk cId="3319485301" sldId="311"/>
            <ac:picMk id="5" creationId="{82DCB4B3-0DCA-E52E-3348-CD938D5C2577}"/>
          </ac:picMkLst>
        </pc:picChg>
        <pc:picChg chg="add mod">
          <ac:chgData name="Ishraq Li-Rahman" userId="d0d41622-7436-4a78-9ba3-f1566a6f1317" providerId="ADAL" clId="{56165CD4-55EE-4896-A9EC-4FF10A1FDBA8}" dt="2025-03-19T10:26:10.485" v="276"/>
          <ac:picMkLst>
            <pc:docMk/>
            <pc:sldMk cId="3319485301" sldId="311"/>
            <ac:picMk id="6" creationId="{0DB35FD8-82C5-382B-F06A-AA760CEEA96B}"/>
          </ac:picMkLst>
        </pc:picChg>
        <pc:picChg chg="add mod">
          <ac:chgData name="Ishraq Li-Rahman" userId="d0d41622-7436-4a78-9ba3-f1566a6f1317" providerId="ADAL" clId="{56165CD4-55EE-4896-A9EC-4FF10A1FDBA8}" dt="2025-03-19T10:26:10.485" v="276"/>
          <ac:picMkLst>
            <pc:docMk/>
            <pc:sldMk cId="3319485301" sldId="311"/>
            <ac:picMk id="16" creationId="{C53324A0-817F-769A-1335-06B6AA1091DB}"/>
          </ac:picMkLst>
        </pc:picChg>
        <pc:picChg chg="add mod">
          <ac:chgData name="Ishraq Li-Rahman" userId="d0d41622-7436-4a78-9ba3-f1566a6f1317" providerId="ADAL" clId="{56165CD4-55EE-4896-A9EC-4FF10A1FDBA8}" dt="2025-03-19T10:26:10.485" v="276"/>
          <ac:picMkLst>
            <pc:docMk/>
            <pc:sldMk cId="3319485301" sldId="311"/>
            <ac:picMk id="17" creationId="{15BC090D-6EAF-E961-1C4D-ACF7AE446570}"/>
          </ac:picMkLst>
        </pc:picChg>
        <pc:picChg chg="add mod">
          <ac:chgData name="Ishraq Li-Rahman" userId="d0d41622-7436-4a78-9ba3-f1566a6f1317" providerId="ADAL" clId="{56165CD4-55EE-4896-A9EC-4FF10A1FDBA8}" dt="2025-03-19T10:26:10.485" v="276"/>
          <ac:picMkLst>
            <pc:docMk/>
            <pc:sldMk cId="3319485301" sldId="311"/>
            <ac:picMk id="18" creationId="{BAEECC24-81AD-2A73-12A0-3184B16B5BD4}"/>
          </ac:picMkLst>
        </pc:picChg>
        <pc:picChg chg="add mod">
          <ac:chgData name="Ishraq Li-Rahman" userId="d0d41622-7436-4a78-9ba3-f1566a6f1317" providerId="ADAL" clId="{56165CD4-55EE-4896-A9EC-4FF10A1FDBA8}" dt="2025-03-19T10:26:10.485" v="276"/>
          <ac:picMkLst>
            <pc:docMk/>
            <pc:sldMk cId="3319485301" sldId="311"/>
            <ac:picMk id="19" creationId="{436844EC-EBF5-7816-73F0-3B70769268F4}"/>
          </ac:picMkLst>
        </pc:picChg>
        <pc:picChg chg="del">
          <ac:chgData name="Ishraq Li-Rahman" userId="d0d41622-7436-4a78-9ba3-f1566a6f1317" providerId="ADAL" clId="{56165CD4-55EE-4896-A9EC-4FF10A1FDBA8}" dt="2025-03-19T10:26:10.276" v="275" actId="478"/>
          <ac:picMkLst>
            <pc:docMk/>
            <pc:sldMk cId="3319485301" sldId="311"/>
            <ac:picMk id="20" creationId="{649E73B1-DFC9-E319-0283-FA8B62E348EC}"/>
          </ac:picMkLst>
        </pc:picChg>
        <pc:picChg chg="del">
          <ac:chgData name="Ishraq Li-Rahman" userId="d0d41622-7436-4a78-9ba3-f1566a6f1317" providerId="ADAL" clId="{56165CD4-55EE-4896-A9EC-4FF10A1FDBA8}" dt="2025-03-19T10:26:10.276" v="275" actId="478"/>
          <ac:picMkLst>
            <pc:docMk/>
            <pc:sldMk cId="3319485301" sldId="311"/>
            <ac:picMk id="21" creationId="{B5D548C5-64E8-BB4D-3318-EC5D75A5A722}"/>
          </ac:picMkLst>
        </pc:picChg>
        <pc:picChg chg="del">
          <ac:chgData name="Ishraq Li-Rahman" userId="d0d41622-7436-4a78-9ba3-f1566a6f1317" providerId="ADAL" clId="{56165CD4-55EE-4896-A9EC-4FF10A1FDBA8}" dt="2025-03-19T10:26:10.276" v="275" actId="478"/>
          <ac:picMkLst>
            <pc:docMk/>
            <pc:sldMk cId="3319485301" sldId="311"/>
            <ac:picMk id="22" creationId="{EFDD972F-5B10-F25E-58AE-6D5975D49902}"/>
          </ac:picMkLst>
        </pc:picChg>
        <pc:picChg chg="del">
          <ac:chgData name="Ishraq Li-Rahman" userId="d0d41622-7436-4a78-9ba3-f1566a6f1317" providerId="ADAL" clId="{56165CD4-55EE-4896-A9EC-4FF10A1FDBA8}" dt="2025-03-19T10:26:10.276" v="275" actId="478"/>
          <ac:picMkLst>
            <pc:docMk/>
            <pc:sldMk cId="3319485301" sldId="311"/>
            <ac:picMk id="23" creationId="{CA1758C1-905C-F941-8AE9-5453F38DEAAA}"/>
          </ac:picMkLst>
        </pc:picChg>
        <pc:picChg chg="del">
          <ac:chgData name="Ishraq Li-Rahman" userId="d0d41622-7436-4a78-9ba3-f1566a6f1317" providerId="ADAL" clId="{56165CD4-55EE-4896-A9EC-4FF10A1FDBA8}" dt="2025-03-19T10:26:10.276" v="275" actId="478"/>
          <ac:picMkLst>
            <pc:docMk/>
            <pc:sldMk cId="3319485301" sldId="311"/>
            <ac:picMk id="24" creationId="{73D8AD8B-A4E9-3C08-9832-87AD7D18F3DD}"/>
          </ac:picMkLst>
        </pc:picChg>
        <pc:picChg chg="del">
          <ac:chgData name="Ishraq Li-Rahman" userId="d0d41622-7436-4a78-9ba3-f1566a6f1317" providerId="ADAL" clId="{56165CD4-55EE-4896-A9EC-4FF10A1FDBA8}" dt="2025-03-19T10:26:10.276" v="275" actId="478"/>
          <ac:picMkLst>
            <pc:docMk/>
            <pc:sldMk cId="3319485301" sldId="311"/>
            <ac:picMk id="25" creationId="{3F1ABFCE-719C-8691-3C29-7CEC67C60ED9}"/>
          </ac:picMkLst>
        </pc:picChg>
        <pc:picChg chg="del">
          <ac:chgData name="Ishraq Li-Rahman" userId="d0d41622-7436-4a78-9ba3-f1566a6f1317" providerId="ADAL" clId="{56165CD4-55EE-4896-A9EC-4FF10A1FDBA8}" dt="2025-03-19T10:26:10.276" v="275" actId="478"/>
          <ac:picMkLst>
            <pc:docMk/>
            <pc:sldMk cId="3319485301" sldId="311"/>
            <ac:picMk id="26" creationId="{EE5E5229-5C81-D46E-7E41-A45A6C532D56}"/>
          </ac:picMkLst>
        </pc:picChg>
        <pc:picChg chg="del">
          <ac:chgData name="Ishraq Li-Rahman" userId="d0d41622-7436-4a78-9ba3-f1566a6f1317" providerId="ADAL" clId="{56165CD4-55EE-4896-A9EC-4FF10A1FDBA8}" dt="2025-03-19T10:26:10.276" v="275" actId="478"/>
          <ac:picMkLst>
            <pc:docMk/>
            <pc:sldMk cId="3319485301" sldId="311"/>
            <ac:picMk id="27" creationId="{E784007B-CD41-F9AD-26ED-F4AABF7086D1}"/>
          </ac:picMkLst>
        </pc:picChg>
        <pc:picChg chg="del">
          <ac:chgData name="Ishraq Li-Rahman" userId="d0d41622-7436-4a78-9ba3-f1566a6f1317" providerId="ADAL" clId="{56165CD4-55EE-4896-A9EC-4FF10A1FDBA8}" dt="2025-03-19T10:26:10.276" v="275" actId="478"/>
          <ac:picMkLst>
            <pc:docMk/>
            <pc:sldMk cId="3319485301" sldId="311"/>
            <ac:picMk id="28" creationId="{4407E3B3-6FA5-247A-F80F-9F9E0861A0E8}"/>
          </ac:picMkLst>
        </pc:picChg>
        <pc:picChg chg="add mod">
          <ac:chgData name="Ishraq Li-Rahman" userId="d0d41622-7436-4a78-9ba3-f1566a6f1317" providerId="ADAL" clId="{56165CD4-55EE-4896-A9EC-4FF10A1FDBA8}" dt="2025-03-19T10:26:10.485" v="276"/>
          <ac:picMkLst>
            <pc:docMk/>
            <pc:sldMk cId="3319485301" sldId="311"/>
            <ac:picMk id="29" creationId="{36101A1E-BD13-926E-EE67-CC9E9772AC5F}"/>
          </ac:picMkLst>
        </pc:picChg>
        <pc:picChg chg="mod">
          <ac:chgData name="Ishraq Li-Rahman" userId="d0d41622-7436-4a78-9ba3-f1566a6f1317" providerId="ADAL" clId="{56165CD4-55EE-4896-A9EC-4FF10A1FDBA8}" dt="2025-03-19T10:26:15.636" v="277" actId="207"/>
          <ac:picMkLst>
            <pc:docMk/>
            <pc:sldMk cId="3319485301" sldId="311"/>
            <ac:picMk id="30" creationId="{99B2C0CE-0EAB-8ED0-72CD-A21465CE6E1A}"/>
          </ac:picMkLst>
        </pc:picChg>
        <pc:picChg chg="add mod">
          <ac:chgData name="Ishraq Li-Rahman" userId="d0d41622-7436-4a78-9ba3-f1566a6f1317" providerId="ADAL" clId="{56165CD4-55EE-4896-A9EC-4FF10A1FDBA8}" dt="2025-03-19T10:26:10.485" v="276"/>
          <ac:picMkLst>
            <pc:docMk/>
            <pc:sldMk cId="3319485301" sldId="311"/>
            <ac:picMk id="31" creationId="{77D8E5E8-0912-7C2A-50A8-53B537740F92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6:25.037" v="279"/>
        <pc:sldMkLst>
          <pc:docMk/>
          <pc:sldMk cId="491324856" sldId="312"/>
        </pc:sldMkLst>
        <pc:picChg chg="add mod">
          <ac:chgData name="Ishraq Li-Rahman" userId="d0d41622-7436-4a78-9ba3-f1566a6f1317" providerId="ADAL" clId="{56165CD4-55EE-4896-A9EC-4FF10A1FDBA8}" dt="2025-03-19T10:26:25.037" v="279"/>
          <ac:picMkLst>
            <pc:docMk/>
            <pc:sldMk cId="491324856" sldId="312"/>
            <ac:picMk id="6" creationId="{C9DD92F5-FA94-1A48-BA3C-D7F2E9B3131B}"/>
          </ac:picMkLst>
        </pc:picChg>
        <pc:picChg chg="add mod">
          <ac:chgData name="Ishraq Li-Rahman" userId="d0d41622-7436-4a78-9ba3-f1566a6f1317" providerId="ADAL" clId="{56165CD4-55EE-4896-A9EC-4FF10A1FDBA8}" dt="2025-03-19T10:26:25.037" v="279"/>
          <ac:picMkLst>
            <pc:docMk/>
            <pc:sldMk cId="491324856" sldId="312"/>
            <ac:picMk id="8" creationId="{082F3AC2-A3A3-A420-CC71-49FA292A5B91}"/>
          </ac:picMkLst>
        </pc:picChg>
        <pc:picChg chg="add mod">
          <ac:chgData name="Ishraq Li-Rahman" userId="d0d41622-7436-4a78-9ba3-f1566a6f1317" providerId="ADAL" clId="{56165CD4-55EE-4896-A9EC-4FF10A1FDBA8}" dt="2025-03-19T10:26:25.037" v="279"/>
          <ac:picMkLst>
            <pc:docMk/>
            <pc:sldMk cId="491324856" sldId="312"/>
            <ac:picMk id="9" creationId="{8D8A300D-705E-0BD2-223E-A4FD81DF487F}"/>
          </ac:picMkLst>
        </pc:picChg>
        <pc:picChg chg="add mod">
          <ac:chgData name="Ishraq Li-Rahman" userId="d0d41622-7436-4a78-9ba3-f1566a6f1317" providerId="ADAL" clId="{56165CD4-55EE-4896-A9EC-4FF10A1FDBA8}" dt="2025-03-19T10:26:25.037" v="279"/>
          <ac:picMkLst>
            <pc:docMk/>
            <pc:sldMk cId="491324856" sldId="312"/>
            <ac:picMk id="10" creationId="{4EE319F6-FDB4-0307-FC8B-C1C184D1324A}"/>
          </ac:picMkLst>
        </pc:picChg>
        <pc:picChg chg="add mod">
          <ac:chgData name="Ishraq Li-Rahman" userId="d0d41622-7436-4a78-9ba3-f1566a6f1317" providerId="ADAL" clId="{56165CD4-55EE-4896-A9EC-4FF10A1FDBA8}" dt="2025-03-19T10:26:25.037" v="279"/>
          <ac:picMkLst>
            <pc:docMk/>
            <pc:sldMk cId="491324856" sldId="312"/>
            <ac:picMk id="11" creationId="{EB7DECA0-83AA-383A-C049-8AA9BA80FC94}"/>
          </ac:picMkLst>
        </pc:picChg>
        <pc:picChg chg="add mod">
          <ac:chgData name="Ishraq Li-Rahman" userId="d0d41622-7436-4a78-9ba3-f1566a6f1317" providerId="ADAL" clId="{56165CD4-55EE-4896-A9EC-4FF10A1FDBA8}" dt="2025-03-19T10:26:25.037" v="279"/>
          <ac:picMkLst>
            <pc:docMk/>
            <pc:sldMk cId="491324856" sldId="312"/>
            <ac:picMk id="12" creationId="{22C0FC5A-57A8-0BA7-9062-9203CA3FFBF7}"/>
          </ac:picMkLst>
        </pc:picChg>
        <pc:picChg chg="add mod">
          <ac:chgData name="Ishraq Li-Rahman" userId="d0d41622-7436-4a78-9ba3-f1566a6f1317" providerId="ADAL" clId="{56165CD4-55EE-4896-A9EC-4FF10A1FDBA8}" dt="2025-03-19T10:26:25.037" v="279"/>
          <ac:picMkLst>
            <pc:docMk/>
            <pc:sldMk cId="491324856" sldId="312"/>
            <ac:picMk id="13" creationId="{98A9AC4C-1687-B625-02D6-DC47593F1F0B}"/>
          </ac:picMkLst>
        </pc:picChg>
        <pc:picChg chg="add mod">
          <ac:chgData name="Ishraq Li-Rahman" userId="d0d41622-7436-4a78-9ba3-f1566a6f1317" providerId="ADAL" clId="{56165CD4-55EE-4896-A9EC-4FF10A1FDBA8}" dt="2025-03-19T10:26:25.037" v="279"/>
          <ac:picMkLst>
            <pc:docMk/>
            <pc:sldMk cId="491324856" sldId="312"/>
            <ac:picMk id="14" creationId="{A9828525-0299-392A-24F7-8A95BA25E3A4}"/>
          </ac:picMkLst>
        </pc:picChg>
        <pc:picChg chg="del">
          <ac:chgData name="Ishraq Li-Rahman" userId="d0d41622-7436-4a78-9ba3-f1566a6f1317" providerId="ADAL" clId="{56165CD4-55EE-4896-A9EC-4FF10A1FDBA8}" dt="2025-03-19T10:26:24.782" v="278" actId="478"/>
          <ac:picMkLst>
            <pc:docMk/>
            <pc:sldMk cId="491324856" sldId="312"/>
            <ac:picMk id="15" creationId="{B2F7DA2B-FB4C-B709-AE8A-7B09D3C2E32A}"/>
          </ac:picMkLst>
        </pc:picChg>
        <pc:picChg chg="del">
          <ac:chgData name="Ishraq Li-Rahman" userId="d0d41622-7436-4a78-9ba3-f1566a6f1317" providerId="ADAL" clId="{56165CD4-55EE-4896-A9EC-4FF10A1FDBA8}" dt="2025-03-19T10:26:24.782" v="278" actId="478"/>
          <ac:picMkLst>
            <pc:docMk/>
            <pc:sldMk cId="491324856" sldId="312"/>
            <ac:picMk id="16" creationId="{38C4C0A8-1721-ED0B-09D4-127D7BEFDABC}"/>
          </ac:picMkLst>
        </pc:picChg>
        <pc:picChg chg="del">
          <ac:chgData name="Ishraq Li-Rahman" userId="d0d41622-7436-4a78-9ba3-f1566a6f1317" providerId="ADAL" clId="{56165CD4-55EE-4896-A9EC-4FF10A1FDBA8}" dt="2025-03-19T10:26:24.782" v="278" actId="478"/>
          <ac:picMkLst>
            <pc:docMk/>
            <pc:sldMk cId="491324856" sldId="312"/>
            <ac:picMk id="17" creationId="{2F86C16A-2891-8D73-79E1-8F728A18F417}"/>
          </ac:picMkLst>
        </pc:picChg>
        <pc:picChg chg="del">
          <ac:chgData name="Ishraq Li-Rahman" userId="d0d41622-7436-4a78-9ba3-f1566a6f1317" providerId="ADAL" clId="{56165CD4-55EE-4896-A9EC-4FF10A1FDBA8}" dt="2025-03-19T10:26:24.782" v="278" actId="478"/>
          <ac:picMkLst>
            <pc:docMk/>
            <pc:sldMk cId="491324856" sldId="312"/>
            <ac:picMk id="18" creationId="{14B138C8-4C8E-12FF-30BC-08E704C0F279}"/>
          </ac:picMkLst>
        </pc:picChg>
        <pc:picChg chg="del">
          <ac:chgData name="Ishraq Li-Rahman" userId="d0d41622-7436-4a78-9ba3-f1566a6f1317" providerId="ADAL" clId="{56165CD4-55EE-4896-A9EC-4FF10A1FDBA8}" dt="2025-03-19T10:26:24.782" v="278" actId="478"/>
          <ac:picMkLst>
            <pc:docMk/>
            <pc:sldMk cId="491324856" sldId="312"/>
            <ac:picMk id="19" creationId="{A9775593-F370-7E49-8781-57D719F59A61}"/>
          </ac:picMkLst>
        </pc:picChg>
        <pc:picChg chg="del">
          <ac:chgData name="Ishraq Li-Rahman" userId="d0d41622-7436-4a78-9ba3-f1566a6f1317" providerId="ADAL" clId="{56165CD4-55EE-4896-A9EC-4FF10A1FDBA8}" dt="2025-03-19T10:26:24.782" v="278" actId="478"/>
          <ac:picMkLst>
            <pc:docMk/>
            <pc:sldMk cId="491324856" sldId="312"/>
            <ac:picMk id="20" creationId="{72CDD888-9165-3136-CE2D-FD51366ECF34}"/>
          </ac:picMkLst>
        </pc:picChg>
        <pc:picChg chg="del">
          <ac:chgData name="Ishraq Li-Rahman" userId="d0d41622-7436-4a78-9ba3-f1566a6f1317" providerId="ADAL" clId="{56165CD4-55EE-4896-A9EC-4FF10A1FDBA8}" dt="2025-03-19T10:26:24.782" v="278" actId="478"/>
          <ac:picMkLst>
            <pc:docMk/>
            <pc:sldMk cId="491324856" sldId="312"/>
            <ac:picMk id="21" creationId="{853DBB25-EC43-BB83-2DE3-CB83A5CBEFF6}"/>
          </ac:picMkLst>
        </pc:picChg>
        <pc:picChg chg="del">
          <ac:chgData name="Ishraq Li-Rahman" userId="d0d41622-7436-4a78-9ba3-f1566a6f1317" providerId="ADAL" clId="{56165CD4-55EE-4896-A9EC-4FF10A1FDBA8}" dt="2025-03-19T10:26:24.782" v="278" actId="478"/>
          <ac:picMkLst>
            <pc:docMk/>
            <pc:sldMk cId="491324856" sldId="312"/>
            <ac:picMk id="22" creationId="{49DE48EE-8FDD-728F-2AC8-66738AE4A325}"/>
          </ac:picMkLst>
        </pc:picChg>
        <pc:picChg chg="del">
          <ac:chgData name="Ishraq Li-Rahman" userId="d0d41622-7436-4a78-9ba3-f1566a6f1317" providerId="ADAL" clId="{56165CD4-55EE-4896-A9EC-4FF10A1FDBA8}" dt="2025-03-19T10:26:24.782" v="278" actId="478"/>
          <ac:picMkLst>
            <pc:docMk/>
            <pc:sldMk cId="491324856" sldId="312"/>
            <ac:picMk id="23" creationId="{9B696D66-9D84-3402-1EB5-AAC41EAFD1B3}"/>
          </ac:picMkLst>
        </pc:picChg>
        <pc:picChg chg="add mod">
          <ac:chgData name="Ishraq Li-Rahman" userId="d0d41622-7436-4a78-9ba3-f1566a6f1317" providerId="ADAL" clId="{56165CD4-55EE-4896-A9EC-4FF10A1FDBA8}" dt="2025-03-19T10:26:25.037" v="279"/>
          <ac:picMkLst>
            <pc:docMk/>
            <pc:sldMk cId="491324856" sldId="312"/>
            <ac:picMk id="24" creationId="{EC6E5A02-0644-3C43-9643-E37088B95482}"/>
          </ac:picMkLst>
        </pc:picChg>
        <pc:picChg chg="add mod">
          <ac:chgData name="Ishraq Li-Rahman" userId="d0d41622-7436-4a78-9ba3-f1566a6f1317" providerId="ADAL" clId="{56165CD4-55EE-4896-A9EC-4FF10A1FDBA8}" dt="2025-03-19T10:26:25.037" v="279"/>
          <ac:picMkLst>
            <pc:docMk/>
            <pc:sldMk cId="491324856" sldId="312"/>
            <ac:picMk id="25" creationId="{92918D85-7144-D345-8D00-125E16513FA9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6:34.156" v="281"/>
        <pc:sldMkLst>
          <pc:docMk/>
          <pc:sldMk cId="8025155" sldId="314"/>
        </pc:sldMkLst>
        <pc:picChg chg="add mod">
          <ac:chgData name="Ishraq Li-Rahman" userId="d0d41622-7436-4a78-9ba3-f1566a6f1317" providerId="ADAL" clId="{56165CD4-55EE-4896-A9EC-4FF10A1FDBA8}" dt="2025-03-19T10:26:34.156" v="281"/>
          <ac:picMkLst>
            <pc:docMk/>
            <pc:sldMk cId="8025155" sldId="314"/>
            <ac:picMk id="7" creationId="{6B442556-4F3E-D062-A3AD-55E11DAAD2D6}"/>
          </ac:picMkLst>
        </pc:picChg>
        <pc:picChg chg="add mod">
          <ac:chgData name="Ishraq Li-Rahman" userId="d0d41622-7436-4a78-9ba3-f1566a6f1317" providerId="ADAL" clId="{56165CD4-55EE-4896-A9EC-4FF10A1FDBA8}" dt="2025-03-19T10:26:34.156" v="281"/>
          <ac:picMkLst>
            <pc:docMk/>
            <pc:sldMk cId="8025155" sldId="314"/>
            <ac:picMk id="8" creationId="{DAD63308-D178-AF44-EDC0-EC26B36708FB}"/>
          </ac:picMkLst>
        </pc:picChg>
        <pc:picChg chg="add mod">
          <ac:chgData name="Ishraq Li-Rahman" userId="d0d41622-7436-4a78-9ba3-f1566a6f1317" providerId="ADAL" clId="{56165CD4-55EE-4896-A9EC-4FF10A1FDBA8}" dt="2025-03-19T10:26:34.156" v="281"/>
          <ac:picMkLst>
            <pc:docMk/>
            <pc:sldMk cId="8025155" sldId="314"/>
            <ac:picMk id="9" creationId="{AC34E427-787D-DE5B-824D-049BAF1EEC48}"/>
          </ac:picMkLst>
        </pc:picChg>
        <pc:picChg chg="add mod">
          <ac:chgData name="Ishraq Li-Rahman" userId="d0d41622-7436-4a78-9ba3-f1566a6f1317" providerId="ADAL" clId="{56165CD4-55EE-4896-A9EC-4FF10A1FDBA8}" dt="2025-03-19T10:26:34.156" v="281"/>
          <ac:picMkLst>
            <pc:docMk/>
            <pc:sldMk cId="8025155" sldId="314"/>
            <ac:picMk id="10" creationId="{96546D80-545E-9345-3031-08BCB14C118A}"/>
          </ac:picMkLst>
        </pc:picChg>
        <pc:picChg chg="add mod">
          <ac:chgData name="Ishraq Li-Rahman" userId="d0d41622-7436-4a78-9ba3-f1566a6f1317" providerId="ADAL" clId="{56165CD4-55EE-4896-A9EC-4FF10A1FDBA8}" dt="2025-03-19T10:26:34.156" v="281"/>
          <ac:picMkLst>
            <pc:docMk/>
            <pc:sldMk cId="8025155" sldId="314"/>
            <ac:picMk id="11" creationId="{4D0F258E-6726-4B71-91F8-39F692333508}"/>
          </ac:picMkLst>
        </pc:picChg>
        <pc:picChg chg="add mod">
          <ac:chgData name="Ishraq Li-Rahman" userId="d0d41622-7436-4a78-9ba3-f1566a6f1317" providerId="ADAL" clId="{56165CD4-55EE-4896-A9EC-4FF10A1FDBA8}" dt="2025-03-19T10:26:34.156" v="281"/>
          <ac:picMkLst>
            <pc:docMk/>
            <pc:sldMk cId="8025155" sldId="314"/>
            <ac:picMk id="12" creationId="{76887ACB-2E3E-F5A6-ACE5-F82FDD0A403F}"/>
          </ac:picMkLst>
        </pc:picChg>
        <pc:picChg chg="add mod">
          <ac:chgData name="Ishraq Li-Rahman" userId="d0d41622-7436-4a78-9ba3-f1566a6f1317" providerId="ADAL" clId="{56165CD4-55EE-4896-A9EC-4FF10A1FDBA8}" dt="2025-03-19T10:26:34.156" v="281"/>
          <ac:picMkLst>
            <pc:docMk/>
            <pc:sldMk cId="8025155" sldId="314"/>
            <ac:picMk id="13" creationId="{1A20D5B8-85AD-87A7-6FFA-494E4837D7B6}"/>
          </ac:picMkLst>
        </pc:picChg>
        <pc:picChg chg="add mod">
          <ac:chgData name="Ishraq Li-Rahman" userId="d0d41622-7436-4a78-9ba3-f1566a6f1317" providerId="ADAL" clId="{56165CD4-55EE-4896-A9EC-4FF10A1FDBA8}" dt="2025-03-19T10:26:34.156" v="281"/>
          <ac:picMkLst>
            <pc:docMk/>
            <pc:sldMk cId="8025155" sldId="314"/>
            <ac:picMk id="14" creationId="{58AFC31D-2FBB-59F0-0328-B7D362937040}"/>
          </ac:picMkLst>
        </pc:picChg>
        <pc:picChg chg="del">
          <ac:chgData name="Ishraq Li-Rahman" userId="d0d41622-7436-4a78-9ba3-f1566a6f1317" providerId="ADAL" clId="{56165CD4-55EE-4896-A9EC-4FF10A1FDBA8}" dt="2025-03-19T10:26:33.554" v="280" actId="478"/>
          <ac:picMkLst>
            <pc:docMk/>
            <pc:sldMk cId="8025155" sldId="314"/>
            <ac:picMk id="15" creationId="{A20E5958-7A8F-C0EC-16E0-8BF24CE3C8DB}"/>
          </ac:picMkLst>
        </pc:picChg>
        <pc:picChg chg="del">
          <ac:chgData name="Ishraq Li-Rahman" userId="d0d41622-7436-4a78-9ba3-f1566a6f1317" providerId="ADAL" clId="{56165CD4-55EE-4896-A9EC-4FF10A1FDBA8}" dt="2025-03-19T10:26:33.554" v="280" actId="478"/>
          <ac:picMkLst>
            <pc:docMk/>
            <pc:sldMk cId="8025155" sldId="314"/>
            <ac:picMk id="16" creationId="{EF793D79-0EF1-8080-E8C9-BB28372F5750}"/>
          </ac:picMkLst>
        </pc:picChg>
        <pc:picChg chg="del">
          <ac:chgData name="Ishraq Li-Rahman" userId="d0d41622-7436-4a78-9ba3-f1566a6f1317" providerId="ADAL" clId="{56165CD4-55EE-4896-A9EC-4FF10A1FDBA8}" dt="2025-03-19T10:26:33.554" v="280" actId="478"/>
          <ac:picMkLst>
            <pc:docMk/>
            <pc:sldMk cId="8025155" sldId="314"/>
            <ac:picMk id="17" creationId="{47D7695B-8181-AB21-806E-74C719EEAB83}"/>
          </ac:picMkLst>
        </pc:picChg>
        <pc:picChg chg="del">
          <ac:chgData name="Ishraq Li-Rahman" userId="d0d41622-7436-4a78-9ba3-f1566a6f1317" providerId="ADAL" clId="{56165CD4-55EE-4896-A9EC-4FF10A1FDBA8}" dt="2025-03-19T10:26:33.554" v="280" actId="478"/>
          <ac:picMkLst>
            <pc:docMk/>
            <pc:sldMk cId="8025155" sldId="314"/>
            <ac:picMk id="18" creationId="{BA81AC71-998F-2859-732F-4921A7B0A04C}"/>
          </ac:picMkLst>
        </pc:picChg>
        <pc:picChg chg="del">
          <ac:chgData name="Ishraq Li-Rahman" userId="d0d41622-7436-4a78-9ba3-f1566a6f1317" providerId="ADAL" clId="{56165CD4-55EE-4896-A9EC-4FF10A1FDBA8}" dt="2025-03-19T10:26:33.554" v="280" actId="478"/>
          <ac:picMkLst>
            <pc:docMk/>
            <pc:sldMk cId="8025155" sldId="314"/>
            <ac:picMk id="19" creationId="{7E7F5D14-5B5F-C8AB-1A5E-90FF6E6F97CF}"/>
          </ac:picMkLst>
        </pc:picChg>
        <pc:picChg chg="del">
          <ac:chgData name="Ishraq Li-Rahman" userId="d0d41622-7436-4a78-9ba3-f1566a6f1317" providerId="ADAL" clId="{56165CD4-55EE-4896-A9EC-4FF10A1FDBA8}" dt="2025-03-19T10:26:33.554" v="280" actId="478"/>
          <ac:picMkLst>
            <pc:docMk/>
            <pc:sldMk cId="8025155" sldId="314"/>
            <ac:picMk id="20" creationId="{3C084D69-6DA5-B2D0-6DAF-092298706555}"/>
          </ac:picMkLst>
        </pc:picChg>
        <pc:picChg chg="del">
          <ac:chgData name="Ishraq Li-Rahman" userId="d0d41622-7436-4a78-9ba3-f1566a6f1317" providerId="ADAL" clId="{56165CD4-55EE-4896-A9EC-4FF10A1FDBA8}" dt="2025-03-19T10:26:33.554" v="280" actId="478"/>
          <ac:picMkLst>
            <pc:docMk/>
            <pc:sldMk cId="8025155" sldId="314"/>
            <ac:picMk id="21" creationId="{63D25A29-0BF6-1FD5-DF19-1E6F24BFD8E2}"/>
          </ac:picMkLst>
        </pc:picChg>
        <pc:picChg chg="del">
          <ac:chgData name="Ishraq Li-Rahman" userId="d0d41622-7436-4a78-9ba3-f1566a6f1317" providerId="ADAL" clId="{56165CD4-55EE-4896-A9EC-4FF10A1FDBA8}" dt="2025-03-19T10:26:33.554" v="280" actId="478"/>
          <ac:picMkLst>
            <pc:docMk/>
            <pc:sldMk cId="8025155" sldId="314"/>
            <ac:picMk id="22" creationId="{71796C82-3574-7BC1-32D3-BE9E1B1A35A1}"/>
          </ac:picMkLst>
        </pc:picChg>
        <pc:picChg chg="del">
          <ac:chgData name="Ishraq Li-Rahman" userId="d0d41622-7436-4a78-9ba3-f1566a6f1317" providerId="ADAL" clId="{56165CD4-55EE-4896-A9EC-4FF10A1FDBA8}" dt="2025-03-19T10:26:33.554" v="280" actId="478"/>
          <ac:picMkLst>
            <pc:docMk/>
            <pc:sldMk cId="8025155" sldId="314"/>
            <ac:picMk id="23" creationId="{C380AB51-69AC-797E-4963-B7C4D4B8E1F7}"/>
          </ac:picMkLst>
        </pc:picChg>
        <pc:picChg chg="add mod">
          <ac:chgData name="Ishraq Li-Rahman" userId="d0d41622-7436-4a78-9ba3-f1566a6f1317" providerId="ADAL" clId="{56165CD4-55EE-4896-A9EC-4FF10A1FDBA8}" dt="2025-03-19T10:26:34.156" v="281"/>
          <ac:picMkLst>
            <pc:docMk/>
            <pc:sldMk cId="8025155" sldId="314"/>
            <ac:picMk id="24" creationId="{6551D962-BEF2-7660-CCF0-1ED169FF1F18}"/>
          </ac:picMkLst>
        </pc:picChg>
        <pc:picChg chg="add mod">
          <ac:chgData name="Ishraq Li-Rahman" userId="d0d41622-7436-4a78-9ba3-f1566a6f1317" providerId="ADAL" clId="{56165CD4-55EE-4896-A9EC-4FF10A1FDBA8}" dt="2025-03-19T10:26:34.156" v="281"/>
          <ac:picMkLst>
            <pc:docMk/>
            <pc:sldMk cId="8025155" sldId="314"/>
            <ac:picMk id="25" creationId="{792CEF1A-53FA-B8D9-8E0D-A57FDBE086A2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6:41.367" v="283"/>
        <pc:sldMkLst>
          <pc:docMk/>
          <pc:sldMk cId="1221128302" sldId="315"/>
        </pc:sldMkLst>
        <pc:picChg chg="add mod">
          <ac:chgData name="Ishraq Li-Rahman" userId="d0d41622-7436-4a78-9ba3-f1566a6f1317" providerId="ADAL" clId="{56165CD4-55EE-4896-A9EC-4FF10A1FDBA8}" dt="2025-03-19T10:26:41.367" v="283"/>
          <ac:picMkLst>
            <pc:docMk/>
            <pc:sldMk cId="1221128302" sldId="315"/>
            <ac:picMk id="6" creationId="{A34B3ABC-EA4E-1EBE-CA03-9C9BB8EA6287}"/>
          </ac:picMkLst>
        </pc:picChg>
        <pc:picChg chg="add mod">
          <ac:chgData name="Ishraq Li-Rahman" userId="d0d41622-7436-4a78-9ba3-f1566a6f1317" providerId="ADAL" clId="{56165CD4-55EE-4896-A9EC-4FF10A1FDBA8}" dt="2025-03-19T10:26:41.367" v="283"/>
          <ac:picMkLst>
            <pc:docMk/>
            <pc:sldMk cId="1221128302" sldId="315"/>
            <ac:picMk id="7" creationId="{509BDEA1-A985-F410-332A-C9FD9C07C5A3}"/>
          </ac:picMkLst>
        </pc:picChg>
        <pc:picChg chg="add mod">
          <ac:chgData name="Ishraq Li-Rahman" userId="d0d41622-7436-4a78-9ba3-f1566a6f1317" providerId="ADAL" clId="{56165CD4-55EE-4896-A9EC-4FF10A1FDBA8}" dt="2025-03-19T10:26:41.367" v="283"/>
          <ac:picMkLst>
            <pc:docMk/>
            <pc:sldMk cId="1221128302" sldId="315"/>
            <ac:picMk id="8" creationId="{7A71E30B-96BA-3026-754E-DE7963222C5C}"/>
          </ac:picMkLst>
        </pc:picChg>
        <pc:picChg chg="add mod">
          <ac:chgData name="Ishraq Li-Rahman" userId="d0d41622-7436-4a78-9ba3-f1566a6f1317" providerId="ADAL" clId="{56165CD4-55EE-4896-A9EC-4FF10A1FDBA8}" dt="2025-03-19T10:26:41.367" v="283"/>
          <ac:picMkLst>
            <pc:docMk/>
            <pc:sldMk cId="1221128302" sldId="315"/>
            <ac:picMk id="10" creationId="{7E25503A-9A3F-7D41-26B3-71EC279C9923}"/>
          </ac:picMkLst>
        </pc:picChg>
        <pc:picChg chg="add mod">
          <ac:chgData name="Ishraq Li-Rahman" userId="d0d41622-7436-4a78-9ba3-f1566a6f1317" providerId="ADAL" clId="{56165CD4-55EE-4896-A9EC-4FF10A1FDBA8}" dt="2025-03-19T10:26:41.367" v="283"/>
          <ac:picMkLst>
            <pc:docMk/>
            <pc:sldMk cId="1221128302" sldId="315"/>
            <ac:picMk id="11" creationId="{2C2027BD-F42B-9CC4-3A6F-4F3211271D5B}"/>
          </ac:picMkLst>
        </pc:picChg>
        <pc:picChg chg="add mod">
          <ac:chgData name="Ishraq Li-Rahman" userId="d0d41622-7436-4a78-9ba3-f1566a6f1317" providerId="ADAL" clId="{56165CD4-55EE-4896-A9EC-4FF10A1FDBA8}" dt="2025-03-19T10:26:41.367" v="283"/>
          <ac:picMkLst>
            <pc:docMk/>
            <pc:sldMk cId="1221128302" sldId="315"/>
            <ac:picMk id="12" creationId="{6AA46DBC-4E6B-15F2-BECB-B6EDAE4BA880}"/>
          </ac:picMkLst>
        </pc:picChg>
        <pc:picChg chg="add mod">
          <ac:chgData name="Ishraq Li-Rahman" userId="d0d41622-7436-4a78-9ba3-f1566a6f1317" providerId="ADAL" clId="{56165CD4-55EE-4896-A9EC-4FF10A1FDBA8}" dt="2025-03-19T10:26:41.367" v="283"/>
          <ac:picMkLst>
            <pc:docMk/>
            <pc:sldMk cId="1221128302" sldId="315"/>
            <ac:picMk id="13" creationId="{A5139990-79CA-5B5B-4905-879FC93B0A48}"/>
          </ac:picMkLst>
        </pc:picChg>
        <pc:picChg chg="add mod">
          <ac:chgData name="Ishraq Li-Rahman" userId="d0d41622-7436-4a78-9ba3-f1566a6f1317" providerId="ADAL" clId="{56165CD4-55EE-4896-A9EC-4FF10A1FDBA8}" dt="2025-03-19T10:26:41.367" v="283"/>
          <ac:picMkLst>
            <pc:docMk/>
            <pc:sldMk cId="1221128302" sldId="315"/>
            <ac:picMk id="14" creationId="{349DD433-8F4F-62BF-45E2-F67827F378C6}"/>
          </ac:picMkLst>
        </pc:picChg>
        <pc:picChg chg="del">
          <ac:chgData name="Ishraq Li-Rahman" userId="d0d41622-7436-4a78-9ba3-f1566a6f1317" providerId="ADAL" clId="{56165CD4-55EE-4896-A9EC-4FF10A1FDBA8}" dt="2025-03-19T10:26:41.114" v="282" actId="478"/>
          <ac:picMkLst>
            <pc:docMk/>
            <pc:sldMk cId="1221128302" sldId="315"/>
            <ac:picMk id="15" creationId="{EABD4D7A-913B-C1B1-8640-FFBA59209E3F}"/>
          </ac:picMkLst>
        </pc:picChg>
        <pc:picChg chg="del">
          <ac:chgData name="Ishraq Li-Rahman" userId="d0d41622-7436-4a78-9ba3-f1566a6f1317" providerId="ADAL" clId="{56165CD4-55EE-4896-A9EC-4FF10A1FDBA8}" dt="2025-03-19T10:26:41.114" v="282" actId="478"/>
          <ac:picMkLst>
            <pc:docMk/>
            <pc:sldMk cId="1221128302" sldId="315"/>
            <ac:picMk id="16" creationId="{C2BA0E59-9AC5-626E-241F-A729641072A4}"/>
          </ac:picMkLst>
        </pc:picChg>
        <pc:picChg chg="del">
          <ac:chgData name="Ishraq Li-Rahman" userId="d0d41622-7436-4a78-9ba3-f1566a6f1317" providerId="ADAL" clId="{56165CD4-55EE-4896-A9EC-4FF10A1FDBA8}" dt="2025-03-19T10:26:41.114" v="282" actId="478"/>
          <ac:picMkLst>
            <pc:docMk/>
            <pc:sldMk cId="1221128302" sldId="315"/>
            <ac:picMk id="17" creationId="{230DAF0D-79D6-105C-8D83-FED41E133D56}"/>
          </ac:picMkLst>
        </pc:picChg>
        <pc:picChg chg="del">
          <ac:chgData name="Ishraq Li-Rahman" userId="d0d41622-7436-4a78-9ba3-f1566a6f1317" providerId="ADAL" clId="{56165CD4-55EE-4896-A9EC-4FF10A1FDBA8}" dt="2025-03-19T10:26:41.114" v="282" actId="478"/>
          <ac:picMkLst>
            <pc:docMk/>
            <pc:sldMk cId="1221128302" sldId="315"/>
            <ac:picMk id="18" creationId="{33B32C5D-9C9C-EBF9-742F-08CA8CCD2710}"/>
          </ac:picMkLst>
        </pc:picChg>
        <pc:picChg chg="del">
          <ac:chgData name="Ishraq Li-Rahman" userId="d0d41622-7436-4a78-9ba3-f1566a6f1317" providerId="ADAL" clId="{56165CD4-55EE-4896-A9EC-4FF10A1FDBA8}" dt="2025-03-19T10:26:41.114" v="282" actId="478"/>
          <ac:picMkLst>
            <pc:docMk/>
            <pc:sldMk cId="1221128302" sldId="315"/>
            <ac:picMk id="19" creationId="{F649BCB7-FA71-772B-94E8-032023FC22D1}"/>
          </ac:picMkLst>
        </pc:picChg>
        <pc:picChg chg="del">
          <ac:chgData name="Ishraq Li-Rahman" userId="d0d41622-7436-4a78-9ba3-f1566a6f1317" providerId="ADAL" clId="{56165CD4-55EE-4896-A9EC-4FF10A1FDBA8}" dt="2025-03-19T10:26:41.114" v="282" actId="478"/>
          <ac:picMkLst>
            <pc:docMk/>
            <pc:sldMk cId="1221128302" sldId="315"/>
            <ac:picMk id="20" creationId="{F324DDF3-5A0D-1D1B-B9CC-2A6D83C899DC}"/>
          </ac:picMkLst>
        </pc:picChg>
        <pc:picChg chg="del">
          <ac:chgData name="Ishraq Li-Rahman" userId="d0d41622-7436-4a78-9ba3-f1566a6f1317" providerId="ADAL" clId="{56165CD4-55EE-4896-A9EC-4FF10A1FDBA8}" dt="2025-03-19T10:26:41.114" v="282" actId="478"/>
          <ac:picMkLst>
            <pc:docMk/>
            <pc:sldMk cId="1221128302" sldId="315"/>
            <ac:picMk id="21" creationId="{CBA8B2D8-0738-DC0B-7E78-4C7643D38FC1}"/>
          </ac:picMkLst>
        </pc:picChg>
        <pc:picChg chg="del">
          <ac:chgData name="Ishraq Li-Rahman" userId="d0d41622-7436-4a78-9ba3-f1566a6f1317" providerId="ADAL" clId="{56165CD4-55EE-4896-A9EC-4FF10A1FDBA8}" dt="2025-03-19T10:26:41.114" v="282" actId="478"/>
          <ac:picMkLst>
            <pc:docMk/>
            <pc:sldMk cId="1221128302" sldId="315"/>
            <ac:picMk id="22" creationId="{69A3F320-DDE8-CA3C-241C-76B2DCD48C29}"/>
          </ac:picMkLst>
        </pc:picChg>
        <pc:picChg chg="del">
          <ac:chgData name="Ishraq Li-Rahman" userId="d0d41622-7436-4a78-9ba3-f1566a6f1317" providerId="ADAL" clId="{56165CD4-55EE-4896-A9EC-4FF10A1FDBA8}" dt="2025-03-19T10:26:41.114" v="282" actId="478"/>
          <ac:picMkLst>
            <pc:docMk/>
            <pc:sldMk cId="1221128302" sldId="315"/>
            <ac:picMk id="23" creationId="{815E670B-6BC8-417A-0D1C-DD76742927A8}"/>
          </ac:picMkLst>
        </pc:picChg>
        <pc:picChg chg="add mod">
          <ac:chgData name="Ishraq Li-Rahman" userId="d0d41622-7436-4a78-9ba3-f1566a6f1317" providerId="ADAL" clId="{56165CD4-55EE-4896-A9EC-4FF10A1FDBA8}" dt="2025-03-19T10:26:41.367" v="283"/>
          <ac:picMkLst>
            <pc:docMk/>
            <pc:sldMk cId="1221128302" sldId="315"/>
            <ac:picMk id="24" creationId="{4E0324EE-3138-C74C-BD68-97ECCBE398B4}"/>
          </ac:picMkLst>
        </pc:picChg>
        <pc:picChg chg="add mod">
          <ac:chgData name="Ishraq Li-Rahman" userId="d0d41622-7436-4a78-9ba3-f1566a6f1317" providerId="ADAL" clId="{56165CD4-55EE-4896-A9EC-4FF10A1FDBA8}" dt="2025-03-19T10:26:41.367" v="283"/>
          <ac:picMkLst>
            <pc:docMk/>
            <pc:sldMk cId="1221128302" sldId="315"/>
            <ac:picMk id="25" creationId="{4EB1359D-2F34-9C33-5553-25B0C173BCFC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6:51.403" v="286" actId="207"/>
        <pc:sldMkLst>
          <pc:docMk/>
          <pc:sldMk cId="2410047348" sldId="316"/>
        </pc:sldMkLst>
        <pc:picChg chg="del">
          <ac:chgData name="Ishraq Li-Rahman" userId="d0d41622-7436-4a78-9ba3-f1566a6f1317" providerId="ADAL" clId="{56165CD4-55EE-4896-A9EC-4FF10A1FDBA8}" dt="2025-03-19T10:26:47.167" v="284" actId="478"/>
          <ac:picMkLst>
            <pc:docMk/>
            <pc:sldMk cId="2410047348" sldId="316"/>
            <ac:picMk id="3" creationId="{B6765E73-00C8-F05C-4264-344D5F181B48}"/>
          </ac:picMkLst>
        </pc:picChg>
        <pc:picChg chg="del">
          <ac:chgData name="Ishraq Li-Rahman" userId="d0d41622-7436-4a78-9ba3-f1566a6f1317" providerId="ADAL" clId="{56165CD4-55EE-4896-A9EC-4FF10A1FDBA8}" dt="2025-03-19T10:26:47.167" v="284" actId="478"/>
          <ac:picMkLst>
            <pc:docMk/>
            <pc:sldMk cId="2410047348" sldId="316"/>
            <ac:picMk id="4" creationId="{B3D02E67-0340-F304-2B62-450133365D8F}"/>
          </ac:picMkLst>
        </pc:picChg>
        <pc:picChg chg="del">
          <ac:chgData name="Ishraq Li-Rahman" userId="d0d41622-7436-4a78-9ba3-f1566a6f1317" providerId="ADAL" clId="{56165CD4-55EE-4896-A9EC-4FF10A1FDBA8}" dt="2025-03-19T10:26:47.167" v="284" actId="478"/>
          <ac:picMkLst>
            <pc:docMk/>
            <pc:sldMk cId="2410047348" sldId="316"/>
            <ac:picMk id="5" creationId="{3F6D43C1-31BD-EC0F-DE30-20DF9006E9AC}"/>
          </ac:picMkLst>
        </pc:picChg>
        <pc:picChg chg="del">
          <ac:chgData name="Ishraq Li-Rahman" userId="d0d41622-7436-4a78-9ba3-f1566a6f1317" providerId="ADAL" clId="{56165CD4-55EE-4896-A9EC-4FF10A1FDBA8}" dt="2025-03-19T10:26:47.167" v="284" actId="478"/>
          <ac:picMkLst>
            <pc:docMk/>
            <pc:sldMk cId="2410047348" sldId="316"/>
            <ac:picMk id="8" creationId="{C30F4DFB-ABB1-D0E1-15CA-3BF07A3AFE9F}"/>
          </ac:picMkLst>
        </pc:picChg>
        <pc:picChg chg="del">
          <ac:chgData name="Ishraq Li-Rahman" userId="d0d41622-7436-4a78-9ba3-f1566a6f1317" providerId="ADAL" clId="{56165CD4-55EE-4896-A9EC-4FF10A1FDBA8}" dt="2025-03-19T10:26:47.167" v="284" actId="478"/>
          <ac:picMkLst>
            <pc:docMk/>
            <pc:sldMk cId="2410047348" sldId="316"/>
            <ac:picMk id="9" creationId="{F690858C-A371-4EDF-F67C-A86B40A67606}"/>
          </ac:picMkLst>
        </pc:picChg>
        <pc:picChg chg="del">
          <ac:chgData name="Ishraq Li-Rahman" userId="d0d41622-7436-4a78-9ba3-f1566a6f1317" providerId="ADAL" clId="{56165CD4-55EE-4896-A9EC-4FF10A1FDBA8}" dt="2025-03-19T10:26:47.167" v="284" actId="478"/>
          <ac:picMkLst>
            <pc:docMk/>
            <pc:sldMk cId="2410047348" sldId="316"/>
            <ac:picMk id="10" creationId="{B238CCB4-381E-314E-C72A-8CB20D866B8D}"/>
          </ac:picMkLst>
        </pc:picChg>
        <pc:picChg chg="del">
          <ac:chgData name="Ishraq Li-Rahman" userId="d0d41622-7436-4a78-9ba3-f1566a6f1317" providerId="ADAL" clId="{56165CD4-55EE-4896-A9EC-4FF10A1FDBA8}" dt="2025-03-19T10:26:47.167" v="284" actId="478"/>
          <ac:picMkLst>
            <pc:docMk/>
            <pc:sldMk cId="2410047348" sldId="316"/>
            <ac:picMk id="11" creationId="{BD55B51F-FE31-CD32-256B-CC79A86E2A14}"/>
          </ac:picMkLst>
        </pc:picChg>
        <pc:picChg chg="del">
          <ac:chgData name="Ishraq Li-Rahman" userId="d0d41622-7436-4a78-9ba3-f1566a6f1317" providerId="ADAL" clId="{56165CD4-55EE-4896-A9EC-4FF10A1FDBA8}" dt="2025-03-19T10:26:47.167" v="284" actId="478"/>
          <ac:picMkLst>
            <pc:docMk/>
            <pc:sldMk cId="2410047348" sldId="316"/>
            <ac:picMk id="12" creationId="{DABD3680-7DCA-01C6-8D4C-45F1ABD590BF}"/>
          </ac:picMkLst>
        </pc:picChg>
        <pc:picChg chg="del">
          <ac:chgData name="Ishraq Li-Rahman" userId="d0d41622-7436-4a78-9ba3-f1566a6f1317" providerId="ADAL" clId="{56165CD4-55EE-4896-A9EC-4FF10A1FDBA8}" dt="2025-03-19T10:26:47.167" v="284" actId="478"/>
          <ac:picMkLst>
            <pc:docMk/>
            <pc:sldMk cId="2410047348" sldId="316"/>
            <ac:picMk id="13" creationId="{1BA57D90-68B3-4C9D-22B1-45CD108FF349}"/>
          </ac:picMkLst>
        </pc:picChg>
        <pc:picChg chg="add mod">
          <ac:chgData name="Ishraq Li-Rahman" userId="d0d41622-7436-4a78-9ba3-f1566a6f1317" providerId="ADAL" clId="{56165CD4-55EE-4896-A9EC-4FF10A1FDBA8}" dt="2025-03-19T10:26:47.411" v="285"/>
          <ac:picMkLst>
            <pc:docMk/>
            <pc:sldMk cId="2410047348" sldId="316"/>
            <ac:picMk id="14" creationId="{D4F9FF8F-A39F-BCC8-0317-77157A7BBC29}"/>
          </ac:picMkLst>
        </pc:picChg>
        <pc:picChg chg="add mod">
          <ac:chgData name="Ishraq Li-Rahman" userId="d0d41622-7436-4a78-9ba3-f1566a6f1317" providerId="ADAL" clId="{56165CD4-55EE-4896-A9EC-4FF10A1FDBA8}" dt="2025-03-19T10:26:47.411" v="285"/>
          <ac:picMkLst>
            <pc:docMk/>
            <pc:sldMk cId="2410047348" sldId="316"/>
            <ac:picMk id="15" creationId="{2F4552D6-A8ED-B7E2-F81F-090466EA1651}"/>
          </ac:picMkLst>
        </pc:picChg>
        <pc:picChg chg="add mod">
          <ac:chgData name="Ishraq Li-Rahman" userId="d0d41622-7436-4a78-9ba3-f1566a6f1317" providerId="ADAL" clId="{56165CD4-55EE-4896-A9EC-4FF10A1FDBA8}" dt="2025-03-19T10:26:47.411" v="285"/>
          <ac:picMkLst>
            <pc:docMk/>
            <pc:sldMk cId="2410047348" sldId="316"/>
            <ac:picMk id="16" creationId="{DE7E0E65-4C7A-E034-428C-AAD03DFAE1B3}"/>
          </ac:picMkLst>
        </pc:picChg>
        <pc:picChg chg="add mod">
          <ac:chgData name="Ishraq Li-Rahman" userId="d0d41622-7436-4a78-9ba3-f1566a6f1317" providerId="ADAL" clId="{56165CD4-55EE-4896-A9EC-4FF10A1FDBA8}" dt="2025-03-19T10:26:47.411" v="285"/>
          <ac:picMkLst>
            <pc:docMk/>
            <pc:sldMk cId="2410047348" sldId="316"/>
            <ac:picMk id="17" creationId="{73906888-9681-7A86-F3D4-5D61653344B9}"/>
          </ac:picMkLst>
        </pc:picChg>
        <pc:picChg chg="add mod">
          <ac:chgData name="Ishraq Li-Rahman" userId="d0d41622-7436-4a78-9ba3-f1566a6f1317" providerId="ADAL" clId="{56165CD4-55EE-4896-A9EC-4FF10A1FDBA8}" dt="2025-03-19T10:26:47.411" v="285"/>
          <ac:picMkLst>
            <pc:docMk/>
            <pc:sldMk cId="2410047348" sldId="316"/>
            <ac:picMk id="18" creationId="{88B277AD-451E-890C-18C5-2E8169A8323E}"/>
          </ac:picMkLst>
        </pc:picChg>
        <pc:picChg chg="add mod">
          <ac:chgData name="Ishraq Li-Rahman" userId="d0d41622-7436-4a78-9ba3-f1566a6f1317" providerId="ADAL" clId="{56165CD4-55EE-4896-A9EC-4FF10A1FDBA8}" dt="2025-03-19T10:26:47.411" v="285"/>
          <ac:picMkLst>
            <pc:docMk/>
            <pc:sldMk cId="2410047348" sldId="316"/>
            <ac:picMk id="19" creationId="{BF095549-363D-0CAC-6505-5C986A250A9D}"/>
          </ac:picMkLst>
        </pc:picChg>
        <pc:picChg chg="add mod">
          <ac:chgData name="Ishraq Li-Rahman" userId="d0d41622-7436-4a78-9ba3-f1566a6f1317" providerId="ADAL" clId="{56165CD4-55EE-4896-A9EC-4FF10A1FDBA8}" dt="2025-03-19T10:26:47.411" v="285"/>
          <ac:picMkLst>
            <pc:docMk/>
            <pc:sldMk cId="2410047348" sldId="316"/>
            <ac:picMk id="20" creationId="{CB79B99C-AB7F-6A03-A2B4-DD18D2D23C33}"/>
          </ac:picMkLst>
        </pc:picChg>
        <pc:picChg chg="add mod">
          <ac:chgData name="Ishraq Li-Rahman" userId="d0d41622-7436-4a78-9ba3-f1566a6f1317" providerId="ADAL" clId="{56165CD4-55EE-4896-A9EC-4FF10A1FDBA8}" dt="2025-03-19T10:26:47.411" v="285"/>
          <ac:picMkLst>
            <pc:docMk/>
            <pc:sldMk cId="2410047348" sldId="316"/>
            <ac:picMk id="21" creationId="{92D9F223-9C0A-17F2-2690-3145581E3219}"/>
          </ac:picMkLst>
        </pc:picChg>
        <pc:picChg chg="add mod">
          <ac:chgData name="Ishraq Li-Rahman" userId="d0d41622-7436-4a78-9ba3-f1566a6f1317" providerId="ADAL" clId="{56165CD4-55EE-4896-A9EC-4FF10A1FDBA8}" dt="2025-03-19T10:26:47.411" v="285"/>
          <ac:picMkLst>
            <pc:docMk/>
            <pc:sldMk cId="2410047348" sldId="316"/>
            <ac:picMk id="22" creationId="{1FEFAC87-FE3E-C215-6EB6-21AA9340D096}"/>
          </ac:picMkLst>
        </pc:picChg>
        <pc:picChg chg="add mod">
          <ac:chgData name="Ishraq Li-Rahman" userId="d0d41622-7436-4a78-9ba3-f1566a6f1317" providerId="ADAL" clId="{56165CD4-55EE-4896-A9EC-4FF10A1FDBA8}" dt="2025-03-19T10:26:51.403" v="286" actId="207"/>
          <ac:picMkLst>
            <pc:docMk/>
            <pc:sldMk cId="2410047348" sldId="316"/>
            <ac:picMk id="24" creationId="{3EA37D31-0476-331B-9323-5C05AD86CB45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6:58.466" v="288"/>
        <pc:sldMkLst>
          <pc:docMk/>
          <pc:sldMk cId="624697780" sldId="317"/>
        </pc:sldMkLst>
        <pc:picChg chg="add mod">
          <ac:chgData name="Ishraq Li-Rahman" userId="d0d41622-7436-4a78-9ba3-f1566a6f1317" providerId="ADAL" clId="{56165CD4-55EE-4896-A9EC-4FF10A1FDBA8}" dt="2025-03-19T10:26:58.466" v="288"/>
          <ac:picMkLst>
            <pc:docMk/>
            <pc:sldMk cId="624697780" sldId="317"/>
            <ac:picMk id="4" creationId="{F86B85F5-7347-D06D-BE58-C8F0452A0606}"/>
          </ac:picMkLst>
        </pc:picChg>
        <pc:picChg chg="del">
          <ac:chgData name="Ishraq Li-Rahman" userId="d0d41622-7436-4a78-9ba3-f1566a6f1317" providerId="ADAL" clId="{56165CD4-55EE-4896-A9EC-4FF10A1FDBA8}" dt="2025-03-19T10:26:58.366" v="287" actId="478"/>
          <ac:picMkLst>
            <pc:docMk/>
            <pc:sldMk cId="624697780" sldId="317"/>
            <ac:picMk id="5" creationId="{F40415F8-B5C8-CCF4-2B35-1DE73C49FCD0}"/>
          </ac:picMkLst>
        </pc:picChg>
        <pc:picChg chg="del">
          <ac:chgData name="Ishraq Li-Rahman" userId="d0d41622-7436-4a78-9ba3-f1566a6f1317" providerId="ADAL" clId="{56165CD4-55EE-4896-A9EC-4FF10A1FDBA8}" dt="2025-03-19T10:26:58.366" v="287" actId="478"/>
          <ac:picMkLst>
            <pc:docMk/>
            <pc:sldMk cId="624697780" sldId="317"/>
            <ac:picMk id="6" creationId="{D64A0FF9-884D-6EC7-10B4-FDEE0A5D3199}"/>
          </ac:picMkLst>
        </pc:picChg>
        <pc:picChg chg="del">
          <ac:chgData name="Ishraq Li-Rahman" userId="d0d41622-7436-4a78-9ba3-f1566a6f1317" providerId="ADAL" clId="{56165CD4-55EE-4896-A9EC-4FF10A1FDBA8}" dt="2025-03-19T10:26:58.366" v="287" actId="478"/>
          <ac:picMkLst>
            <pc:docMk/>
            <pc:sldMk cId="624697780" sldId="317"/>
            <ac:picMk id="7" creationId="{3DD83176-4F37-E457-8D65-4707A80BB4CE}"/>
          </ac:picMkLst>
        </pc:picChg>
        <pc:picChg chg="del">
          <ac:chgData name="Ishraq Li-Rahman" userId="d0d41622-7436-4a78-9ba3-f1566a6f1317" providerId="ADAL" clId="{56165CD4-55EE-4896-A9EC-4FF10A1FDBA8}" dt="2025-03-19T10:26:58.366" v="287" actId="478"/>
          <ac:picMkLst>
            <pc:docMk/>
            <pc:sldMk cId="624697780" sldId="317"/>
            <ac:picMk id="8" creationId="{08F06FC2-0DA8-4B79-E54E-B9460B18A5D9}"/>
          </ac:picMkLst>
        </pc:picChg>
        <pc:picChg chg="del">
          <ac:chgData name="Ishraq Li-Rahman" userId="d0d41622-7436-4a78-9ba3-f1566a6f1317" providerId="ADAL" clId="{56165CD4-55EE-4896-A9EC-4FF10A1FDBA8}" dt="2025-03-19T10:26:58.366" v="287" actId="478"/>
          <ac:picMkLst>
            <pc:docMk/>
            <pc:sldMk cId="624697780" sldId="317"/>
            <ac:picMk id="9" creationId="{934414C0-7F94-F6FD-361F-8DFEFF0CE5F7}"/>
          </ac:picMkLst>
        </pc:picChg>
        <pc:picChg chg="del">
          <ac:chgData name="Ishraq Li-Rahman" userId="d0d41622-7436-4a78-9ba3-f1566a6f1317" providerId="ADAL" clId="{56165CD4-55EE-4896-A9EC-4FF10A1FDBA8}" dt="2025-03-19T10:26:58.366" v="287" actId="478"/>
          <ac:picMkLst>
            <pc:docMk/>
            <pc:sldMk cId="624697780" sldId="317"/>
            <ac:picMk id="10" creationId="{EB52A475-C712-628E-77FD-FE1C35DDEF98}"/>
          </ac:picMkLst>
        </pc:picChg>
        <pc:picChg chg="del">
          <ac:chgData name="Ishraq Li-Rahman" userId="d0d41622-7436-4a78-9ba3-f1566a6f1317" providerId="ADAL" clId="{56165CD4-55EE-4896-A9EC-4FF10A1FDBA8}" dt="2025-03-19T10:26:58.366" v="287" actId="478"/>
          <ac:picMkLst>
            <pc:docMk/>
            <pc:sldMk cId="624697780" sldId="317"/>
            <ac:picMk id="11" creationId="{C7CA0C5A-6FBC-3DB7-10BA-7F572F6F0CF1}"/>
          </ac:picMkLst>
        </pc:picChg>
        <pc:picChg chg="del">
          <ac:chgData name="Ishraq Li-Rahman" userId="d0d41622-7436-4a78-9ba3-f1566a6f1317" providerId="ADAL" clId="{56165CD4-55EE-4896-A9EC-4FF10A1FDBA8}" dt="2025-03-19T10:26:58.366" v="287" actId="478"/>
          <ac:picMkLst>
            <pc:docMk/>
            <pc:sldMk cId="624697780" sldId="317"/>
            <ac:picMk id="12" creationId="{B4899D2D-0C2C-F1DA-2B19-FBDEA5D40C97}"/>
          </ac:picMkLst>
        </pc:picChg>
        <pc:picChg chg="del">
          <ac:chgData name="Ishraq Li-Rahman" userId="d0d41622-7436-4a78-9ba3-f1566a6f1317" providerId="ADAL" clId="{56165CD4-55EE-4896-A9EC-4FF10A1FDBA8}" dt="2025-03-19T10:26:58.366" v="287" actId="478"/>
          <ac:picMkLst>
            <pc:docMk/>
            <pc:sldMk cId="624697780" sldId="317"/>
            <ac:picMk id="13" creationId="{3EE7A6AE-E66F-1325-A054-008C8FBD393D}"/>
          </ac:picMkLst>
        </pc:picChg>
        <pc:picChg chg="add mod">
          <ac:chgData name="Ishraq Li-Rahman" userId="d0d41622-7436-4a78-9ba3-f1566a6f1317" providerId="ADAL" clId="{56165CD4-55EE-4896-A9EC-4FF10A1FDBA8}" dt="2025-03-19T10:26:58.466" v="288"/>
          <ac:picMkLst>
            <pc:docMk/>
            <pc:sldMk cId="624697780" sldId="317"/>
            <ac:picMk id="14" creationId="{C84FCB05-C352-8830-6583-15BF880A471E}"/>
          </ac:picMkLst>
        </pc:picChg>
        <pc:picChg chg="add mod">
          <ac:chgData name="Ishraq Li-Rahman" userId="d0d41622-7436-4a78-9ba3-f1566a6f1317" providerId="ADAL" clId="{56165CD4-55EE-4896-A9EC-4FF10A1FDBA8}" dt="2025-03-19T10:26:58.466" v="288"/>
          <ac:picMkLst>
            <pc:docMk/>
            <pc:sldMk cId="624697780" sldId="317"/>
            <ac:picMk id="15" creationId="{7318C571-4097-A54F-059B-0A39BA57C181}"/>
          </ac:picMkLst>
        </pc:picChg>
        <pc:picChg chg="add mod">
          <ac:chgData name="Ishraq Li-Rahman" userId="d0d41622-7436-4a78-9ba3-f1566a6f1317" providerId="ADAL" clId="{56165CD4-55EE-4896-A9EC-4FF10A1FDBA8}" dt="2025-03-19T10:26:58.466" v="288"/>
          <ac:picMkLst>
            <pc:docMk/>
            <pc:sldMk cId="624697780" sldId="317"/>
            <ac:picMk id="16" creationId="{722F7A78-CE0A-308E-78FD-0BC61F142343}"/>
          </ac:picMkLst>
        </pc:picChg>
        <pc:picChg chg="add mod">
          <ac:chgData name="Ishraq Li-Rahman" userId="d0d41622-7436-4a78-9ba3-f1566a6f1317" providerId="ADAL" clId="{56165CD4-55EE-4896-A9EC-4FF10A1FDBA8}" dt="2025-03-19T10:26:58.466" v="288"/>
          <ac:picMkLst>
            <pc:docMk/>
            <pc:sldMk cId="624697780" sldId="317"/>
            <ac:picMk id="17" creationId="{03F81E7F-E96A-C355-687F-D1B0E668E5F7}"/>
          </ac:picMkLst>
        </pc:picChg>
        <pc:picChg chg="add mod">
          <ac:chgData name="Ishraq Li-Rahman" userId="d0d41622-7436-4a78-9ba3-f1566a6f1317" providerId="ADAL" clId="{56165CD4-55EE-4896-A9EC-4FF10A1FDBA8}" dt="2025-03-19T10:26:58.466" v="288"/>
          <ac:picMkLst>
            <pc:docMk/>
            <pc:sldMk cId="624697780" sldId="317"/>
            <ac:picMk id="18" creationId="{C1E5B875-8BDB-AB4D-19D6-59CE5593303D}"/>
          </ac:picMkLst>
        </pc:picChg>
        <pc:picChg chg="add mod">
          <ac:chgData name="Ishraq Li-Rahman" userId="d0d41622-7436-4a78-9ba3-f1566a6f1317" providerId="ADAL" clId="{56165CD4-55EE-4896-A9EC-4FF10A1FDBA8}" dt="2025-03-19T10:26:58.466" v="288"/>
          <ac:picMkLst>
            <pc:docMk/>
            <pc:sldMk cId="624697780" sldId="317"/>
            <ac:picMk id="19" creationId="{9243FA03-B0B8-817D-4EF1-CAD954448E0F}"/>
          </ac:picMkLst>
        </pc:picChg>
        <pc:picChg chg="add mod">
          <ac:chgData name="Ishraq Li-Rahman" userId="d0d41622-7436-4a78-9ba3-f1566a6f1317" providerId="ADAL" clId="{56165CD4-55EE-4896-A9EC-4FF10A1FDBA8}" dt="2025-03-19T10:26:58.466" v="288"/>
          <ac:picMkLst>
            <pc:docMk/>
            <pc:sldMk cId="624697780" sldId="317"/>
            <ac:picMk id="20" creationId="{E2E6EAE0-192F-A5CC-DB0D-29D3A195EEF5}"/>
          </ac:picMkLst>
        </pc:picChg>
        <pc:picChg chg="add mod">
          <ac:chgData name="Ishraq Li-Rahman" userId="d0d41622-7436-4a78-9ba3-f1566a6f1317" providerId="ADAL" clId="{56165CD4-55EE-4896-A9EC-4FF10A1FDBA8}" dt="2025-03-19T10:26:58.466" v="288"/>
          <ac:picMkLst>
            <pc:docMk/>
            <pc:sldMk cId="624697780" sldId="317"/>
            <ac:picMk id="21" creationId="{92DB3FB4-1438-2C73-8EBA-E9FF19B86149}"/>
          </ac:picMkLst>
        </pc:picChg>
        <pc:picChg chg="add mod">
          <ac:chgData name="Ishraq Li-Rahman" userId="d0d41622-7436-4a78-9ba3-f1566a6f1317" providerId="ADAL" clId="{56165CD4-55EE-4896-A9EC-4FF10A1FDBA8}" dt="2025-03-19T10:26:58.466" v="288"/>
          <ac:picMkLst>
            <pc:docMk/>
            <pc:sldMk cId="624697780" sldId="317"/>
            <ac:picMk id="23" creationId="{93284F1E-C9E8-FADA-C596-CC67CD213A5C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4:56.376" v="263" actId="207"/>
        <pc:sldMkLst>
          <pc:docMk/>
          <pc:sldMk cId="2327991974" sldId="318"/>
        </pc:sldMkLst>
        <pc:picChg chg="add mod">
          <ac:chgData name="Ishraq Li-Rahman" userId="d0d41622-7436-4a78-9ba3-f1566a6f1317" providerId="ADAL" clId="{56165CD4-55EE-4896-A9EC-4FF10A1FDBA8}" dt="2025-03-19T10:24:14.427" v="252"/>
          <ac:picMkLst>
            <pc:docMk/>
            <pc:sldMk cId="2327991974" sldId="318"/>
            <ac:picMk id="2" creationId="{E57301A1-AD78-93F1-FF32-D9B1CC729196}"/>
          </ac:picMkLst>
        </pc:picChg>
        <pc:picChg chg="add mod">
          <ac:chgData name="Ishraq Li-Rahman" userId="d0d41622-7436-4a78-9ba3-f1566a6f1317" providerId="ADAL" clId="{56165CD4-55EE-4896-A9EC-4FF10A1FDBA8}" dt="2025-03-19T10:24:14.427" v="252"/>
          <ac:picMkLst>
            <pc:docMk/>
            <pc:sldMk cId="2327991974" sldId="318"/>
            <ac:picMk id="5" creationId="{30201343-C7D1-231B-7D15-A3FDE97BC407}"/>
          </ac:picMkLst>
        </pc:picChg>
        <pc:picChg chg="add mod">
          <ac:chgData name="Ishraq Li-Rahman" userId="d0d41622-7436-4a78-9ba3-f1566a6f1317" providerId="ADAL" clId="{56165CD4-55EE-4896-A9EC-4FF10A1FDBA8}" dt="2025-03-19T10:24:14.427" v="252"/>
          <ac:picMkLst>
            <pc:docMk/>
            <pc:sldMk cId="2327991974" sldId="318"/>
            <ac:picMk id="7" creationId="{9CA4B89F-8427-7A6C-7DE1-539C20D0CE56}"/>
          </ac:picMkLst>
        </pc:picChg>
        <pc:picChg chg="add mod">
          <ac:chgData name="Ishraq Li-Rahman" userId="d0d41622-7436-4a78-9ba3-f1566a6f1317" providerId="ADAL" clId="{56165CD4-55EE-4896-A9EC-4FF10A1FDBA8}" dt="2025-03-19T10:24:14.427" v="252"/>
          <ac:picMkLst>
            <pc:docMk/>
            <pc:sldMk cId="2327991974" sldId="318"/>
            <ac:picMk id="8" creationId="{298FFB67-D5E3-D5F4-D1B3-68A84E2EDFFA}"/>
          </ac:picMkLst>
        </pc:picChg>
        <pc:picChg chg="add mod">
          <ac:chgData name="Ishraq Li-Rahman" userId="d0d41622-7436-4a78-9ba3-f1566a6f1317" providerId="ADAL" clId="{56165CD4-55EE-4896-A9EC-4FF10A1FDBA8}" dt="2025-03-19T10:24:14.427" v="252"/>
          <ac:picMkLst>
            <pc:docMk/>
            <pc:sldMk cId="2327991974" sldId="318"/>
            <ac:picMk id="9" creationId="{8D98463E-EB15-B89D-27B8-EE71DD2DCDF1}"/>
          </ac:picMkLst>
        </pc:picChg>
        <pc:picChg chg="add mod">
          <ac:chgData name="Ishraq Li-Rahman" userId="d0d41622-7436-4a78-9ba3-f1566a6f1317" providerId="ADAL" clId="{56165CD4-55EE-4896-A9EC-4FF10A1FDBA8}" dt="2025-03-19T10:24:14.427" v="252"/>
          <ac:picMkLst>
            <pc:docMk/>
            <pc:sldMk cId="2327991974" sldId="318"/>
            <ac:picMk id="10" creationId="{F751CF9C-60EA-1851-7509-BCD2AC8D05D2}"/>
          </ac:picMkLst>
        </pc:picChg>
        <pc:picChg chg="add mod">
          <ac:chgData name="Ishraq Li-Rahman" userId="d0d41622-7436-4a78-9ba3-f1566a6f1317" providerId="ADAL" clId="{56165CD4-55EE-4896-A9EC-4FF10A1FDBA8}" dt="2025-03-19T10:24:14.427" v="252"/>
          <ac:picMkLst>
            <pc:docMk/>
            <pc:sldMk cId="2327991974" sldId="318"/>
            <ac:picMk id="11" creationId="{1D4DB251-07E7-09D5-CA76-71AF35834123}"/>
          </ac:picMkLst>
        </pc:picChg>
        <pc:picChg chg="add mod">
          <ac:chgData name="Ishraq Li-Rahman" userId="d0d41622-7436-4a78-9ba3-f1566a6f1317" providerId="ADAL" clId="{56165CD4-55EE-4896-A9EC-4FF10A1FDBA8}" dt="2025-03-19T10:24:56.376" v="263" actId="207"/>
          <ac:picMkLst>
            <pc:docMk/>
            <pc:sldMk cId="2327991974" sldId="318"/>
            <ac:picMk id="12" creationId="{BAE792C9-281F-ACDE-1394-0DAFE5989047}"/>
          </ac:picMkLst>
        </pc:picChg>
        <pc:picChg chg="add mod">
          <ac:chgData name="Ishraq Li-Rahman" userId="d0d41622-7436-4a78-9ba3-f1566a6f1317" providerId="ADAL" clId="{56165CD4-55EE-4896-A9EC-4FF10A1FDBA8}" dt="2025-03-19T10:24:14.427" v="252"/>
          <ac:picMkLst>
            <pc:docMk/>
            <pc:sldMk cId="2327991974" sldId="318"/>
            <ac:picMk id="13" creationId="{BFB54E1B-07F7-BF16-BFDC-9C481C184189}"/>
          </ac:picMkLst>
        </pc:picChg>
        <pc:picChg chg="del">
          <ac:chgData name="Ishraq Li-Rahman" userId="d0d41622-7436-4a78-9ba3-f1566a6f1317" providerId="ADAL" clId="{56165CD4-55EE-4896-A9EC-4FF10A1FDBA8}" dt="2025-03-19T10:24:14.187" v="251" actId="478"/>
          <ac:picMkLst>
            <pc:docMk/>
            <pc:sldMk cId="2327991974" sldId="318"/>
            <ac:picMk id="14" creationId="{6EE7ED51-F333-6B18-2E81-2BDDC4BFD337}"/>
          </ac:picMkLst>
        </pc:picChg>
        <pc:picChg chg="del">
          <ac:chgData name="Ishraq Li-Rahman" userId="d0d41622-7436-4a78-9ba3-f1566a6f1317" providerId="ADAL" clId="{56165CD4-55EE-4896-A9EC-4FF10A1FDBA8}" dt="2025-03-19T10:24:14.187" v="251" actId="478"/>
          <ac:picMkLst>
            <pc:docMk/>
            <pc:sldMk cId="2327991974" sldId="318"/>
            <ac:picMk id="15" creationId="{43E1E9BC-60FC-2B8C-1A11-FF2E50ED1BF6}"/>
          </ac:picMkLst>
        </pc:picChg>
        <pc:picChg chg="del">
          <ac:chgData name="Ishraq Li-Rahman" userId="d0d41622-7436-4a78-9ba3-f1566a6f1317" providerId="ADAL" clId="{56165CD4-55EE-4896-A9EC-4FF10A1FDBA8}" dt="2025-03-19T10:24:14.187" v="251" actId="478"/>
          <ac:picMkLst>
            <pc:docMk/>
            <pc:sldMk cId="2327991974" sldId="318"/>
            <ac:picMk id="16" creationId="{7E11B1B0-272C-F37D-D647-4B863A8A4B75}"/>
          </ac:picMkLst>
        </pc:picChg>
        <pc:picChg chg="del">
          <ac:chgData name="Ishraq Li-Rahman" userId="d0d41622-7436-4a78-9ba3-f1566a6f1317" providerId="ADAL" clId="{56165CD4-55EE-4896-A9EC-4FF10A1FDBA8}" dt="2025-03-19T10:24:14.187" v="251" actId="478"/>
          <ac:picMkLst>
            <pc:docMk/>
            <pc:sldMk cId="2327991974" sldId="318"/>
            <ac:picMk id="17" creationId="{3C38CF3D-AC8C-5853-88A6-8917DA2C2F57}"/>
          </ac:picMkLst>
        </pc:picChg>
        <pc:picChg chg="del">
          <ac:chgData name="Ishraq Li-Rahman" userId="d0d41622-7436-4a78-9ba3-f1566a6f1317" providerId="ADAL" clId="{56165CD4-55EE-4896-A9EC-4FF10A1FDBA8}" dt="2025-03-19T10:24:14.187" v="251" actId="478"/>
          <ac:picMkLst>
            <pc:docMk/>
            <pc:sldMk cId="2327991974" sldId="318"/>
            <ac:picMk id="18" creationId="{17B412F3-7F06-9CB6-A40A-A42B339CC5D8}"/>
          </ac:picMkLst>
        </pc:picChg>
        <pc:picChg chg="del">
          <ac:chgData name="Ishraq Li-Rahman" userId="d0d41622-7436-4a78-9ba3-f1566a6f1317" providerId="ADAL" clId="{56165CD4-55EE-4896-A9EC-4FF10A1FDBA8}" dt="2025-03-19T10:24:14.187" v="251" actId="478"/>
          <ac:picMkLst>
            <pc:docMk/>
            <pc:sldMk cId="2327991974" sldId="318"/>
            <ac:picMk id="19" creationId="{1DCE9105-0FE9-0A3F-3A2F-C8F268DD461E}"/>
          </ac:picMkLst>
        </pc:picChg>
        <pc:picChg chg="del">
          <ac:chgData name="Ishraq Li-Rahman" userId="d0d41622-7436-4a78-9ba3-f1566a6f1317" providerId="ADAL" clId="{56165CD4-55EE-4896-A9EC-4FF10A1FDBA8}" dt="2025-03-19T10:24:14.187" v="251" actId="478"/>
          <ac:picMkLst>
            <pc:docMk/>
            <pc:sldMk cId="2327991974" sldId="318"/>
            <ac:picMk id="20" creationId="{DD0F576F-D927-E9D0-6863-DD77A3A5318A}"/>
          </ac:picMkLst>
        </pc:picChg>
        <pc:picChg chg="del">
          <ac:chgData name="Ishraq Li-Rahman" userId="d0d41622-7436-4a78-9ba3-f1566a6f1317" providerId="ADAL" clId="{56165CD4-55EE-4896-A9EC-4FF10A1FDBA8}" dt="2025-03-19T10:24:14.187" v="251" actId="478"/>
          <ac:picMkLst>
            <pc:docMk/>
            <pc:sldMk cId="2327991974" sldId="318"/>
            <ac:picMk id="21" creationId="{BE2FFB43-922C-0B2C-6BBD-76EFB2E92698}"/>
          </ac:picMkLst>
        </pc:picChg>
        <pc:picChg chg="del">
          <ac:chgData name="Ishraq Li-Rahman" userId="d0d41622-7436-4a78-9ba3-f1566a6f1317" providerId="ADAL" clId="{56165CD4-55EE-4896-A9EC-4FF10A1FDBA8}" dt="2025-03-19T10:24:14.187" v="251" actId="478"/>
          <ac:picMkLst>
            <pc:docMk/>
            <pc:sldMk cId="2327991974" sldId="318"/>
            <ac:picMk id="22" creationId="{3E312920-E56B-205E-9976-43E31E569A7D}"/>
          </ac:picMkLst>
        </pc:picChg>
        <pc:picChg chg="add mod">
          <ac:chgData name="Ishraq Li-Rahman" userId="d0d41622-7436-4a78-9ba3-f1566a6f1317" providerId="ADAL" clId="{56165CD4-55EE-4896-A9EC-4FF10A1FDBA8}" dt="2025-03-19T10:24:14.427" v="252"/>
          <ac:picMkLst>
            <pc:docMk/>
            <pc:sldMk cId="2327991974" sldId="318"/>
            <ac:picMk id="23" creationId="{D5ECDD3F-CC3E-7811-2A49-06C19E269A84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5:04.116" v="264" actId="207"/>
        <pc:sldMkLst>
          <pc:docMk/>
          <pc:sldMk cId="1326286390" sldId="319"/>
        </pc:sldMkLst>
        <pc:picChg chg="del">
          <ac:chgData name="Ishraq Li-Rahman" userId="d0d41622-7436-4a78-9ba3-f1566a6f1317" providerId="ADAL" clId="{56165CD4-55EE-4896-A9EC-4FF10A1FDBA8}" dt="2025-03-19T10:24:19.702" v="253" actId="478"/>
          <ac:picMkLst>
            <pc:docMk/>
            <pc:sldMk cId="1326286390" sldId="319"/>
            <ac:picMk id="2" creationId="{CAC5400E-FC7C-65F2-AE2F-E706633D50C7}"/>
          </ac:picMkLst>
        </pc:picChg>
        <pc:picChg chg="del">
          <ac:chgData name="Ishraq Li-Rahman" userId="d0d41622-7436-4a78-9ba3-f1566a6f1317" providerId="ADAL" clId="{56165CD4-55EE-4896-A9EC-4FF10A1FDBA8}" dt="2025-03-19T10:24:19.702" v="253" actId="478"/>
          <ac:picMkLst>
            <pc:docMk/>
            <pc:sldMk cId="1326286390" sldId="319"/>
            <ac:picMk id="3" creationId="{627FE19E-2C92-43F1-E27C-3C15C35BF275}"/>
          </ac:picMkLst>
        </pc:picChg>
        <pc:picChg chg="del">
          <ac:chgData name="Ishraq Li-Rahman" userId="d0d41622-7436-4a78-9ba3-f1566a6f1317" providerId="ADAL" clId="{56165CD4-55EE-4896-A9EC-4FF10A1FDBA8}" dt="2025-03-19T10:24:19.702" v="253" actId="478"/>
          <ac:picMkLst>
            <pc:docMk/>
            <pc:sldMk cId="1326286390" sldId="319"/>
            <ac:picMk id="4" creationId="{CE97BD5C-9153-FCF7-0285-7F0A55732FD4}"/>
          </ac:picMkLst>
        </pc:picChg>
        <pc:picChg chg="del">
          <ac:chgData name="Ishraq Li-Rahman" userId="d0d41622-7436-4a78-9ba3-f1566a6f1317" providerId="ADAL" clId="{56165CD4-55EE-4896-A9EC-4FF10A1FDBA8}" dt="2025-03-19T10:24:19.702" v="253" actId="478"/>
          <ac:picMkLst>
            <pc:docMk/>
            <pc:sldMk cId="1326286390" sldId="319"/>
            <ac:picMk id="5" creationId="{F7BA6DAC-AC49-8753-BEE7-7C7931F58209}"/>
          </ac:picMkLst>
        </pc:picChg>
        <pc:picChg chg="del">
          <ac:chgData name="Ishraq Li-Rahman" userId="d0d41622-7436-4a78-9ba3-f1566a6f1317" providerId="ADAL" clId="{56165CD4-55EE-4896-A9EC-4FF10A1FDBA8}" dt="2025-03-19T10:24:19.702" v="253" actId="478"/>
          <ac:picMkLst>
            <pc:docMk/>
            <pc:sldMk cId="1326286390" sldId="319"/>
            <ac:picMk id="6" creationId="{CACFCA61-5E04-68CC-D192-5DBF74E9B93B}"/>
          </ac:picMkLst>
        </pc:picChg>
        <pc:picChg chg="del">
          <ac:chgData name="Ishraq Li-Rahman" userId="d0d41622-7436-4a78-9ba3-f1566a6f1317" providerId="ADAL" clId="{56165CD4-55EE-4896-A9EC-4FF10A1FDBA8}" dt="2025-03-19T10:24:19.702" v="253" actId="478"/>
          <ac:picMkLst>
            <pc:docMk/>
            <pc:sldMk cId="1326286390" sldId="319"/>
            <ac:picMk id="7" creationId="{A6ED0D20-3197-3E25-00B2-C9346BEDC706}"/>
          </ac:picMkLst>
        </pc:picChg>
        <pc:picChg chg="del">
          <ac:chgData name="Ishraq Li-Rahman" userId="d0d41622-7436-4a78-9ba3-f1566a6f1317" providerId="ADAL" clId="{56165CD4-55EE-4896-A9EC-4FF10A1FDBA8}" dt="2025-03-19T10:24:19.702" v="253" actId="478"/>
          <ac:picMkLst>
            <pc:docMk/>
            <pc:sldMk cId="1326286390" sldId="319"/>
            <ac:picMk id="8" creationId="{76EB0478-DB70-CE41-CEC6-4C3C6617FE8C}"/>
          </ac:picMkLst>
        </pc:picChg>
        <pc:picChg chg="del">
          <ac:chgData name="Ishraq Li-Rahman" userId="d0d41622-7436-4a78-9ba3-f1566a6f1317" providerId="ADAL" clId="{56165CD4-55EE-4896-A9EC-4FF10A1FDBA8}" dt="2025-03-19T10:24:19.702" v="253" actId="478"/>
          <ac:picMkLst>
            <pc:docMk/>
            <pc:sldMk cId="1326286390" sldId="319"/>
            <ac:picMk id="9" creationId="{396EA183-373C-5995-12CB-07ACEE98E1EB}"/>
          </ac:picMkLst>
        </pc:picChg>
        <pc:picChg chg="del">
          <ac:chgData name="Ishraq Li-Rahman" userId="d0d41622-7436-4a78-9ba3-f1566a6f1317" providerId="ADAL" clId="{56165CD4-55EE-4896-A9EC-4FF10A1FDBA8}" dt="2025-03-19T10:24:19.702" v="253" actId="478"/>
          <ac:picMkLst>
            <pc:docMk/>
            <pc:sldMk cId="1326286390" sldId="319"/>
            <ac:picMk id="11" creationId="{58B93C72-B507-1ADB-AF8E-2B1F6160D52F}"/>
          </ac:picMkLst>
        </pc:picChg>
        <pc:picChg chg="add mod">
          <ac:chgData name="Ishraq Li-Rahman" userId="d0d41622-7436-4a78-9ba3-f1566a6f1317" providerId="ADAL" clId="{56165CD4-55EE-4896-A9EC-4FF10A1FDBA8}" dt="2025-03-19T10:24:19.938" v="254"/>
          <ac:picMkLst>
            <pc:docMk/>
            <pc:sldMk cId="1326286390" sldId="319"/>
            <ac:picMk id="15" creationId="{0746C3B8-3638-D698-C3F1-5BABA5805CAE}"/>
          </ac:picMkLst>
        </pc:picChg>
        <pc:picChg chg="add mod">
          <ac:chgData name="Ishraq Li-Rahman" userId="d0d41622-7436-4a78-9ba3-f1566a6f1317" providerId="ADAL" clId="{56165CD4-55EE-4896-A9EC-4FF10A1FDBA8}" dt="2025-03-19T10:24:19.938" v="254"/>
          <ac:picMkLst>
            <pc:docMk/>
            <pc:sldMk cId="1326286390" sldId="319"/>
            <ac:picMk id="16" creationId="{6F182371-CA1A-8290-8040-724B6D6FB930}"/>
          </ac:picMkLst>
        </pc:picChg>
        <pc:picChg chg="add mod">
          <ac:chgData name="Ishraq Li-Rahman" userId="d0d41622-7436-4a78-9ba3-f1566a6f1317" providerId="ADAL" clId="{56165CD4-55EE-4896-A9EC-4FF10A1FDBA8}" dt="2025-03-19T10:24:19.938" v="254"/>
          <ac:picMkLst>
            <pc:docMk/>
            <pc:sldMk cId="1326286390" sldId="319"/>
            <ac:picMk id="17" creationId="{D9449727-00F4-BC30-F696-988A5E9E1599}"/>
          </ac:picMkLst>
        </pc:picChg>
        <pc:picChg chg="add mod">
          <ac:chgData name="Ishraq Li-Rahman" userId="d0d41622-7436-4a78-9ba3-f1566a6f1317" providerId="ADAL" clId="{56165CD4-55EE-4896-A9EC-4FF10A1FDBA8}" dt="2025-03-19T10:24:19.938" v="254"/>
          <ac:picMkLst>
            <pc:docMk/>
            <pc:sldMk cId="1326286390" sldId="319"/>
            <ac:picMk id="18" creationId="{9C9F55A1-8A1E-1D38-92C1-D4CEE039C1E4}"/>
          </ac:picMkLst>
        </pc:picChg>
        <pc:picChg chg="add mod">
          <ac:chgData name="Ishraq Li-Rahman" userId="d0d41622-7436-4a78-9ba3-f1566a6f1317" providerId="ADAL" clId="{56165CD4-55EE-4896-A9EC-4FF10A1FDBA8}" dt="2025-03-19T10:24:19.938" v="254"/>
          <ac:picMkLst>
            <pc:docMk/>
            <pc:sldMk cId="1326286390" sldId="319"/>
            <ac:picMk id="19" creationId="{0E4C0F33-BEED-F010-1CA2-647332914358}"/>
          </ac:picMkLst>
        </pc:picChg>
        <pc:picChg chg="add mod">
          <ac:chgData name="Ishraq Li-Rahman" userId="d0d41622-7436-4a78-9ba3-f1566a6f1317" providerId="ADAL" clId="{56165CD4-55EE-4896-A9EC-4FF10A1FDBA8}" dt="2025-03-19T10:24:19.938" v="254"/>
          <ac:picMkLst>
            <pc:docMk/>
            <pc:sldMk cId="1326286390" sldId="319"/>
            <ac:picMk id="20" creationId="{FD46AD32-227D-0660-6C45-578E43E944CF}"/>
          </ac:picMkLst>
        </pc:picChg>
        <pc:picChg chg="add mod">
          <ac:chgData name="Ishraq Li-Rahman" userId="d0d41622-7436-4a78-9ba3-f1566a6f1317" providerId="ADAL" clId="{56165CD4-55EE-4896-A9EC-4FF10A1FDBA8}" dt="2025-03-19T10:24:19.938" v="254"/>
          <ac:picMkLst>
            <pc:docMk/>
            <pc:sldMk cId="1326286390" sldId="319"/>
            <ac:picMk id="21" creationId="{C7EB028D-A7E4-C210-71A5-14107239284E}"/>
          </ac:picMkLst>
        </pc:picChg>
        <pc:picChg chg="add mod">
          <ac:chgData name="Ishraq Li-Rahman" userId="d0d41622-7436-4a78-9ba3-f1566a6f1317" providerId="ADAL" clId="{56165CD4-55EE-4896-A9EC-4FF10A1FDBA8}" dt="2025-03-19T10:25:04.116" v="264" actId="207"/>
          <ac:picMkLst>
            <pc:docMk/>
            <pc:sldMk cId="1326286390" sldId="319"/>
            <ac:picMk id="22" creationId="{9BD4003D-074F-5378-5EE5-6BC5C34B2440}"/>
          </ac:picMkLst>
        </pc:picChg>
        <pc:picChg chg="add mod">
          <ac:chgData name="Ishraq Li-Rahman" userId="d0d41622-7436-4a78-9ba3-f1566a6f1317" providerId="ADAL" clId="{56165CD4-55EE-4896-A9EC-4FF10A1FDBA8}" dt="2025-03-19T10:24:19.938" v="254"/>
          <ac:picMkLst>
            <pc:docMk/>
            <pc:sldMk cId="1326286390" sldId="319"/>
            <ac:picMk id="23" creationId="{135F7418-00BD-D540-54A8-80642210265D}"/>
          </ac:picMkLst>
        </pc:picChg>
        <pc:picChg chg="add mod">
          <ac:chgData name="Ishraq Li-Rahman" userId="d0d41622-7436-4a78-9ba3-f1566a6f1317" providerId="ADAL" clId="{56165CD4-55EE-4896-A9EC-4FF10A1FDBA8}" dt="2025-03-19T10:24:19.938" v="254"/>
          <ac:picMkLst>
            <pc:docMk/>
            <pc:sldMk cId="1326286390" sldId="319"/>
            <ac:picMk id="24" creationId="{7A18DECB-F6DD-F80E-B8E6-82D142AACCF2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5:12.064" v="265" actId="207"/>
        <pc:sldMkLst>
          <pc:docMk/>
          <pc:sldMk cId="691311089" sldId="320"/>
        </pc:sldMkLst>
        <pc:picChg chg="add mod">
          <ac:chgData name="Ishraq Li-Rahman" userId="d0d41622-7436-4a78-9ba3-f1566a6f1317" providerId="ADAL" clId="{56165CD4-55EE-4896-A9EC-4FF10A1FDBA8}" dt="2025-03-19T10:24:25.073" v="256"/>
          <ac:picMkLst>
            <pc:docMk/>
            <pc:sldMk cId="691311089" sldId="320"/>
            <ac:picMk id="6" creationId="{28122AFC-8AF1-B3DD-735C-3AD11786C387}"/>
          </ac:picMkLst>
        </pc:picChg>
        <pc:picChg chg="add mod">
          <ac:chgData name="Ishraq Li-Rahman" userId="d0d41622-7436-4a78-9ba3-f1566a6f1317" providerId="ADAL" clId="{56165CD4-55EE-4896-A9EC-4FF10A1FDBA8}" dt="2025-03-19T10:24:25.073" v="256"/>
          <ac:picMkLst>
            <pc:docMk/>
            <pc:sldMk cId="691311089" sldId="320"/>
            <ac:picMk id="7" creationId="{4ADB7BB0-D6F3-F31B-662B-66C99D8995B2}"/>
          </ac:picMkLst>
        </pc:picChg>
        <pc:picChg chg="add mod">
          <ac:chgData name="Ishraq Li-Rahman" userId="d0d41622-7436-4a78-9ba3-f1566a6f1317" providerId="ADAL" clId="{56165CD4-55EE-4896-A9EC-4FF10A1FDBA8}" dt="2025-03-19T10:24:25.073" v="256"/>
          <ac:picMkLst>
            <pc:docMk/>
            <pc:sldMk cId="691311089" sldId="320"/>
            <ac:picMk id="8" creationId="{B46353A5-0DB0-C769-89E7-D32664A8472B}"/>
          </ac:picMkLst>
        </pc:picChg>
        <pc:picChg chg="add mod">
          <ac:chgData name="Ishraq Li-Rahman" userId="d0d41622-7436-4a78-9ba3-f1566a6f1317" providerId="ADAL" clId="{56165CD4-55EE-4896-A9EC-4FF10A1FDBA8}" dt="2025-03-19T10:24:25.073" v="256"/>
          <ac:picMkLst>
            <pc:docMk/>
            <pc:sldMk cId="691311089" sldId="320"/>
            <ac:picMk id="10" creationId="{FCE7F3A0-62AE-28A9-9E04-DFF3C3ECAC69}"/>
          </ac:picMkLst>
        </pc:picChg>
        <pc:picChg chg="add mod">
          <ac:chgData name="Ishraq Li-Rahman" userId="d0d41622-7436-4a78-9ba3-f1566a6f1317" providerId="ADAL" clId="{56165CD4-55EE-4896-A9EC-4FF10A1FDBA8}" dt="2025-03-19T10:24:25.073" v="256"/>
          <ac:picMkLst>
            <pc:docMk/>
            <pc:sldMk cId="691311089" sldId="320"/>
            <ac:picMk id="11" creationId="{63E9C876-9286-CD7A-F9B9-B0BBD6AF496D}"/>
          </ac:picMkLst>
        </pc:picChg>
        <pc:picChg chg="add mod">
          <ac:chgData name="Ishraq Li-Rahman" userId="d0d41622-7436-4a78-9ba3-f1566a6f1317" providerId="ADAL" clId="{56165CD4-55EE-4896-A9EC-4FF10A1FDBA8}" dt="2025-03-19T10:24:25.073" v="256"/>
          <ac:picMkLst>
            <pc:docMk/>
            <pc:sldMk cId="691311089" sldId="320"/>
            <ac:picMk id="12" creationId="{3CE4C29B-8925-89D4-52D2-BB398AF20D2E}"/>
          </ac:picMkLst>
        </pc:picChg>
        <pc:picChg chg="add mod">
          <ac:chgData name="Ishraq Li-Rahman" userId="d0d41622-7436-4a78-9ba3-f1566a6f1317" providerId="ADAL" clId="{56165CD4-55EE-4896-A9EC-4FF10A1FDBA8}" dt="2025-03-19T10:24:25.073" v="256"/>
          <ac:picMkLst>
            <pc:docMk/>
            <pc:sldMk cId="691311089" sldId="320"/>
            <ac:picMk id="13" creationId="{CAFF9F50-8BAC-D7EF-7619-9F0ED0055FB6}"/>
          </ac:picMkLst>
        </pc:picChg>
        <pc:picChg chg="del">
          <ac:chgData name="Ishraq Li-Rahman" userId="d0d41622-7436-4a78-9ba3-f1566a6f1317" providerId="ADAL" clId="{56165CD4-55EE-4896-A9EC-4FF10A1FDBA8}" dt="2025-03-19T10:24:24.786" v="255" actId="478"/>
          <ac:picMkLst>
            <pc:docMk/>
            <pc:sldMk cId="691311089" sldId="320"/>
            <ac:picMk id="14" creationId="{F3C0BC19-97CD-0D71-98E6-CD642EB4E74A}"/>
          </ac:picMkLst>
        </pc:picChg>
        <pc:picChg chg="add mod">
          <ac:chgData name="Ishraq Li-Rahman" userId="d0d41622-7436-4a78-9ba3-f1566a6f1317" providerId="ADAL" clId="{56165CD4-55EE-4896-A9EC-4FF10A1FDBA8}" dt="2025-03-19T10:25:12.064" v="265" actId="207"/>
          <ac:picMkLst>
            <pc:docMk/>
            <pc:sldMk cId="691311089" sldId="320"/>
            <ac:picMk id="15" creationId="{812C2120-B57D-8B3B-1A5B-B13E7E356CD1}"/>
          </ac:picMkLst>
        </pc:picChg>
        <pc:picChg chg="add mod">
          <ac:chgData name="Ishraq Li-Rahman" userId="d0d41622-7436-4a78-9ba3-f1566a6f1317" providerId="ADAL" clId="{56165CD4-55EE-4896-A9EC-4FF10A1FDBA8}" dt="2025-03-19T10:24:25.073" v="256"/>
          <ac:picMkLst>
            <pc:docMk/>
            <pc:sldMk cId="691311089" sldId="320"/>
            <ac:picMk id="16" creationId="{80D0FB8F-5B6C-2A86-E3D7-1A6B8031F1A3}"/>
          </ac:picMkLst>
        </pc:picChg>
        <pc:picChg chg="del">
          <ac:chgData name="Ishraq Li-Rahman" userId="d0d41622-7436-4a78-9ba3-f1566a6f1317" providerId="ADAL" clId="{56165CD4-55EE-4896-A9EC-4FF10A1FDBA8}" dt="2025-03-19T10:24:24.786" v="255" actId="478"/>
          <ac:picMkLst>
            <pc:docMk/>
            <pc:sldMk cId="691311089" sldId="320"/>
            <ac:picMk id="17" creationId="{4A11674F-3CE4-7C50-FA71-D26C52E45F7D}"/>
          </ac:picMkLst>
        </pc:picChg>
        <pc:picChg chg="del">
          <ac:chgData name="Ishraq Li-Rahman" userId="d0d41622-7436-4a78-9ba3-f1566a6f1317" providerId="ADAL" clId="{56165CD4-55EE-4896-A9EC-4FF10A1FDBA8}" dt="2025-03-19T10:24:24.786" v="255" actId="478"/>
          <ac:picMkLst>
            <pc:docMk/>
            <pc:sldMk cId="691311089" sldId="320"/>
            <ac:picMk id="18" creationId="{1A30CF69-1165-B6A0-213B-A62C2A0E4984}"/>
          </ac:picMkLst>
        </pc:picChg>
        <pc:picChg chg="del">
          <ac:chgData name="Ishraq Li-Rahman" userId="d0d41622-7436-4a78-9ba3-f1566a6f1317" providerId="ADAL" clId="{56165CD4-55EE-4896-A9EC-4FF10A1FDBA8}" dt="2025-03-19T10:24:24.786" v="255" actId="478"/>
          <ac:picMkLst>
            <pc:docMk/>
            <pc:sldMk cId="691311089" sldId="320"/>
            <ac:picMk id="19" creationId="{9C893122-B25C-0041-DA95-E2D2B049E5C3}"/>
          </ac:picMkLst>
        </pc:picChg>
        <pc:picChg chg="del">
          <ac:chgData name="Ishraq Li-Rahman" userId="d0d41622-7436-4a78-9ba3-f1566a6f1317" providerId="ADAL" clId="{56165CD4-55EE-4896-A9EC-4FF10A1FDBA8}" dt="2025-03-19T10:24:24.786" v="255" actId="478"/>
          <ac:picMkLst>
            <pc:docMk/>
            <pc:sldMk cId="691311089" sldId="320"/>
            <ac:picMk id="20" creationId="{32DF7E56-CF16-9FAD-06E1-8DB17B1E11B8}"/>
          </ac:picMkLst>
        </pc:picChg>
        <pc:picChg chg="del">
          <ac:chgData name="Ishraq Li-Rahman" userId="d0d41622-7436-4a78-9ba3-f1566a6f1317" providerId="ADAL" clId="{56165CD4-55EE-4896-A9EC-4FF10A1FDBA8}" dt="2025-03-19T10:24:24.786" v="255" actId="478"/>
          <ac:picMkLst>
            <pc:docMk/>
            <pc:sldMk cId="691311089" sldId="320"/>
            <ac:picMk id="21" creationId="{4700892A-84D0-71D9-7B7D-90121EEEE8B3}"/>
          </ac:picMkLst>
        </pc:picChg>
        <pc:picChg chg="del">
          <ac:chgData name="Ishraq Li-Rahman" userId="d0d41622-7436-4a78-9ba3-f1566a6f1317" providerId="ADAL" clId="{56165CD4-55EE-4896-A9EC-4FF10A1FDBA8}" dt="2025-03-19T10:24:24.786" v="255" actId="478"/>
          <ac:picMkLst>
            <pc:docMk/>
            <pc:sldMk cId="691311089" sldId="320"/>
            <ac:picMk id="22" creationId="{0A1BBE1E-CA6E-8119-1CDC-C8467823A2A2}"/>
          </ac:picMkLst>
        </pc:picChg>
        <pc:picChg chg="del">
          <ac:chgData name="Ishraq Li-Rahman" userId="d0d41622-7436-4a78-9ba3-f1566a6f1317" providerId="ADAL" clId="{56165CD4-55EE-4896-A9EC-4FF10A1FDBA8}" dt="2025-03-19T10:24:24.786" v="255" actId="478"/>
          <ac:picMkLst>
            <pc:docMk/>
            <pc:sldMk cId="691311089" sldId="320"/>
            <ac:picMk id="23" creationId="{4B83C541-DE8F-6E05-90B6-9750700EDC1C}"/>
          </ac:picMkLst>
        </pc:picChg>
        <pc:picChg chg="del">
          <ac:chgData name="Ishraq Li-Rahman" userId="d0d41622-7436-4a78-9ba3-f1566a6f1317" providerId="ADAL" clId="{56165CD4-55EE-4896-A9EC-4FF10A1FDBA8}" dt="2025-03-19T10:24:24.786" v="255" actId="478"/>
          <ac:picMkLst>
            <pc:docMk/>
            <pc:sldMk cId="691311089" sldId="320"/>
            <ac:picMk id="24" creationId="{F44D484A-2D10-0CC8-FF54-7C38DF5B8B4F}"/>
          </ac:picMkLst>
        </pc:picChg>
        <pc:picChg chg="add mod">
          <ac:chgData name="Ishraq Li-Rahman" userId="d0d41622-7436-4a78-9ba3-f1566a6f1317" providerId="ADAL" clId="{56165CD4-55EE-4896-A9EC-4FF10A1FDBA8}" dt="2025-03-19T10:24:25.073" v="256"/>
          <ac:picMkLst>
            <pc:docMk/>
            <pc:sldMk cId="691311089" sldId="320"/>
            <ac:picMk id="25" creationId="{87F9F3F7-0CD7-2259-AF6B-B78C21F6F588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7:40.586" v="295"/>
        <pc:sldMkLst>
          <pc:docMk/>
          <pc:sldMk cId="1233044379" sldId="326"/>
        </pc:sldMkLst>
        <pc:picChg chg="add mod">
          <ac:chgData name="Ishraq Li-Rahman" userId="d0d41622-7436-4a78-9ba3-f1566a6f1317" providerId="ADAL" clId="{56165CD4-55EE-4896-A9EC-4FF10A1FDBA8}" dt="2025-03-19T10:27:40.586" v="295"/>
          <ac:picMkLst>
            <pc:docMk/>
            <pc:sldMk cId="1233044379" sldId="326"/>
            <ac:picMk id="2" creationId="{D7832028-ADFC-0577-266A-16EE43B233A2}"/>
          </ac:picMkLst>
        </pc:picChg>
        <pc:picChg chg="add mod">
          <ac:chgData name="Ishraq Li-Rahman" userId="d0d41622-7436-4a78-9ba3-f1566a6f1317" providerId="ADAL" clId="{56165CD4-55EE-4896-A9EC-4FF10A1FDBA8}" dt="2025-03-19T10:27:40.586" v="295"/>
          <ac:picMkLst>
            <pc:docMk/>
            <pc:sldMk cId="1233044379" sldId="326"/>
            <ac:picMk id="4" creationId="{69ACD945-E940-A758-EF78-A2FBEB405574}"/>
          </ac:picMkLst>
        </pc:picChg>
        <pc:picChg chg="add mod">
          <ac:chgData name="Ishraq Li-Rahman" userId="d0d41622-7436-4a78-9ba3-f1566a6f1317" providerId="ADAL" clId="{56165CD4-55EE-4896-A9EC-4FF10A1FDBA8}" dt="2025-03-19T10:27:40.586" v="295"/>
          <ac:picMkLst>
            <pc:docMk/>
            <pc:sldMk cId="1233044379" sldId="326"/>
            <ac:picMk id="6" creationId="{AEA8958C-9748-3EA5-F853-A21D2539EEE0}"/>
          </ac:picMkLst>
        </pc:picChg>
        <pc:picChg chg="add mod">
          <ac:chgData name="Ishraq Li-Rahman" userId="d0d41622-7436-4a78-9ba3-f1566a6f1317" providerId="ADAL" clId="{56165CD4-55EE-4896-A9EC-4FF10A1FDBA8}" dt="2025-03-19T10:27:40.586" v="295"/>
          <ac:picMkLst>
            <pc:docMk/>
            <pc:sldMk cId="1233044379" sldId="326"/>
            <ac:picMk id="7" creationId="{2369698F-FABD-78C2-6EE9-25D3EA45E315}"/>
          </ac:picMkLst>
        </pc:picChg>
        <pc:picChg chg="add mod">
          <ac:chgData name="Ishraq Li-Rahman" userId="d0d41622-7436-4a78-9ba3-f1566a6f1317" providerId="ADAL" clId="{56165CD4-55EE-4896-A9EC-4FF10A1FDBA8}" dt="2025-03-19T10:27:40.586" v="295"/>
          <ac:picMkLst>
            <pc:docMk/>
            <pc:sldMk cId="1233044379" sldId="326"/>
            <ac:picMk id="9" creationId="{74B5B2BC-0C8B-FBEF-C0D8-282EBF0C2B00}"/>
          </ac:picMkLst>
        </pc:picChg>
        <pc:picChg chg="add mod">
          <ac:chgData name="Ishraq Li-Rahman" userId="d0d41622-7436-4a78-9ba3-f1566a6f1317" providerId="ADAL" clId="{56165CD4-55EE-4896-A9EC-4FF10A1FDBA8}" dt="2025-03-19T10:27:40.586" v="295"/>
          <ac:picMkLst>
            <pc:docMk/>
            <pc:sldMk cId="1233044379" sldId="326"/>
            <ac:picMk id="10" creationId="{D01C13FF-E57C-06AF-8413-F8F09F87F3AF}"/>
          </ac:picMkLst>
        </pc:picChg>
        <pc:picChg chg="add mod">
          <ac:chgData name="Ishraq Li-Rahman" userId="d0d41622-7436-4a78-9ba3-f1566a6f1317" providerId="ADAL" clId="{56165CD4-55EE-4896-A9EC-4FF10A1FDBA8}" dt="2025-03-19T10:27:40.586" v="295"/>
          <ac:picMkLst>
            <pc:docMk/>
            <pc:sldMk cId="1233044379" sldId="326"/>
            <ac:picMk id="11" creationId="{F9F5EAD8-729F-7B79-DF1F-F55B125F1DC7}"/>
          </ac:picMkLst>
        </pc:picChg>
        <pc:picChg chg="add mod">
          <ac:chgData name="Ishraq Li-Rahman" userId="d0d41622-7436-4a78-9ba3-f1566a6f1317" providerId="ADAL" clId="{56165CD4-55EE-4896-A9EC-4FF10A1FDBA8}" dt="2025-03-19T10:27:40.586" v="295"/>
          <ac:picMkLst>
            <pc:docMk/>
            <pc:sldMk cId="1233044379" sldId="326"/>
            <ac:picMk id="12" creationId="{7FEC9E2A-F53A-705E-C782-A5DBD90A0B9B}"/>
          </ac:picMkLst>
        </pc:picChg>
        <pc:picChg chg="del">
          <ac:chgData name="Ishraq Li-Rahman" userId="d0d41622-7436-4a78-9ba3-f1566a6f1317" providerId="ADAL" clId="{56165CD4-55EE-4896-A9EC-4FF10A1FDBA8}" dt="2025-03-19T10:27:40.366" v="294" actId="478"/>
          <ac:picMkLst>
            <pc:docMk/>
            <pc:sldMk cId="1233044379" sldId="326"/>
            <ac:picMk id="13" creationId="{C5F079A6-A0F6-84C4-1AA5-EBDE68466386}"/>
          </ac:picMkLst>
        </pc:picChg>
        <pc:picChg chg="add mod">
          <ac:chgData name="Ishraq Li-Rahman" userId="d0d41622-7436-4a78-9ba3-f1566a6f1317" providerId="ADAL" clId="{56165CD4-55EE-4896-A9EC-4FF10A1FDBA8}" dt="2025-03-19T10:27:40.586" v="295"/>
          <ac:picMkLst>
            <pc:docMk/>
            <pc:sldMk cId="1233044379" sldId="326"/>
            <ac:picMk id="14" creationId="{AB446B67-9031-24B9-CFF8-94A0B6B76AB0}"/>
          </ac:picMkLst>
        </pc:picChg>
        <pc:picChg chg="del">
          <ac:chgData name="Ishraq Li-Rahman" userId="d0d41622-7436-4a78-9ba3-f1566a6f1317" providerId="ADAL" clId="{56165CD4-55EE-4896-A9EC-4FF10A1FDBA8}" dt="2025-03-19T10:27:40.366" v="294" actId="478"/>
          <ac:picMkLst>
            <pc:docMk/>
            <pc:sldMk cId="1233044379" sldId="326"/>
            <ac:picMk id="15" creationId="{D6772C5D-C181-F773-C66A-12552851C1F8}"/>
          </ac:picMkLst>
        </pc:picChg>
        <pc:picChg chg="del">
          <ac:chgData name="Ishraq Li-Rahman" userId="d0d41622-7436-4a78-9ba3-f1566a6f1317" providerId="ADAL" clId="{56165CD4-55EE-4896-A9EC-4FF10A1FDBA8}" dt="2025-03-19T10:27:40.366" v="294" actId="478"/>
          <ac:picMkLst>
            <pc:docMk/>
            <pc:sldMk cId="1233044379" sldId="326"/>
            <ac:picMk id="16" creationId="{948F0899-4C99-2427-E73D-3783126337EE}"/>
          </ac:picMkLst>
        </pc:picChg>
        <pc:picChg chg="del">
          <ac:chgData name="Ishraq Li-Rahman" userId="d0d41622-7436-4a78-9ba3-f1566a6f1317" providerId="ADAL" clId="{56165CD4-55EE-4896-A9EC-4FF10A1FDBA8}" dt="2025-03-19T10:27:40.366" v="294" actId="478"/>
          <ac:picMkLst>
            <pc:docMk/>
            <pc:sldMk cId="1233044379" sldId="326"/>
            <ac:picMk id="18" creationId="{7D02E798-BC87-31D5-5B3D-7F1667B5F43F}"/>
          </ac:picMkLst>
        </pc:picChg>
        <pc:picChg chg="del">
          <ac:chgData name="Ishraq Li-Rahman" userId="d0d41622-7436-4a78-9ba3-f1566a6f1317" providerId="ADAL" clId="{56165CD4-55EE-4896-A9EC-4FF10A1FDBA8}" dt="2025-03-19T10:27:40.366" v="294" actId="478"/>
          <ac:picMkLst>
            <pc:docMk/>
            <pc:sldMk cId="1233044379" sldId="326"/>
            <ac:picMk id="19" creationId="{381B1B73-9EB9-1669-7794-C6800991A34D}"/>
          </ac:picMkLst>
        </pc:picChg>
        <pc:picChg chg="del">
          <ac:chgData name="Ishraq Li-Rahman" userId="d0d41622-7436-4a78-9ba3-f1566a6f1317" providerId="ADAL" clId="{56165CD4-55EE-4896-A9EC-4FF10A1FDBA8}" dt="2025-03-19T10:27:40.366" v="294" actId="478"/>
          <ac:picMkLst>
            <pc:docMk/>
            <pc:sldMk cId="1233044379" sldId="326"/>
            <ac:picMk id="20" creationId="{AB9CE8B3-FF8C-F5F1-ABB9-E7B8EE34F2E5}"/>
          </ac:picMkLst>
        </pc:picChg>
        <pc:picChg chg="del">
          <ac:chgData name="Ishraq Li-Rahman" userId="d0d41622-7436-4a78-9ba3-f1566a6f1317" providerId="ADAL" clId="{56165CD4-55EE-4896-A9EC-4FF10A1FDBA8}" dt="2025-03-19T10:27:40.366" v="294" actId="478"/>
          <ac:picMkLst>
            <pc:docMk/>
            <pc:sldMk cId="1233044379" sldId="326"/>
            <ac:picMk id="21" creationId="{5469BF16-2DCE-4A76-4A7B-E9EE9C954584}"/>
          </ac:picMkLst>
        </pc:picChg>
        <pc:picChg chg="del">
          <ac:chgData name="Ishraq Li-Rahman" userId="d0d41622-7436-4a78-9ba3-f1566a6f1317" providerId="ADAL" clId="{56165CD4-55EE-4896-A9EC-4FF10A1FDBA8}" dt="2025-03-19T10:27:40.366" v="294" actId="478"/>
          <ac:picMkLst>
            <pc:docMk/>
            <pc:sldMk cId="1233044379" sldId="326"/>
            <ac:picMk id="22" creationId="{83B33EF9-D9BE-F83E-2F57-0013D171EED4}"/>
          </ac:picMkLst>
        </pc:picChg>
        <pc:picChg chg="del">
          <ac:chgData name="Ishraq Li-Rahman" userId="d0d41622-7436-4a78-9ba3-f1566a6f1317" providerId="ADAL" clId="{56165CD4-55EE-4896-A9EC-4FF10A1FDBA8}" dt="2025-03-19T10:27:40.366" v="294" actId="478"/>
          <ac:picMkLst>
            <pc:docMk/>
            <pc:sldMk cId="1233044379" sldId="326"/>
            <ac:picMk id="23" creationId="{9B1F4A6B-9F52-17FC-4E51-93D44057FA05}"/>
          </ac:picMkLst>
        </pc:picChg>
        <pc:picChg chg="add mod">
          <ac:chgData name="Ishraq Li-Rahman" userId="d0d41622-7436-4a78-9ba3-f1566a6f1317" providerId="ADAL" clId="{56165CD4-55EE-4896-A9EC-4FF10A1FDBA8}" dt="2025-03-19T10:27:40.586" v="295"/>
          <ac:picMkLst>
            <pc:docMk/>
            <pc:sldMk cId="1233044379" sldId="326"/>
            <ac:picMk id="24" creationId="{94169151-65DC-FCF8-3E75-9DB191E12822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7:25.567" v="291" actId="207"/>
        <pc:sldMkLst>
          <pc:docMk/>
          <pc:sldMk cId="950460605" sldId="329"/>
        </pc:sldMkLst>
        <pc:picChg chg="add mod">
          <ac:chgData name="Ishraq Li-Rahman" userId="d0d41622-7436-4a78-9ba3-f1566a6f1317" providerId="ADAL" clId="{56165CD4-55EE-4896-A9EC-4FF10A1FDBA8}" dt="2025-03-19T10:27:18.148" v="290"/>
          <ac:picMkLst>
            <pc:docMk/>
            <pc:sldMk cId="950460605" sldId="329"/>
            <ac:picMk id="5" creationId="{866A1B12-6641-4B13-3F1E-01F0A55E5AB4}"/>
          </ac:picMkLst>
        </pc:picChg>
        <pc:picChg chg="add mod">
          <ac:chgData name="Ishraq Li-Rahman" userId="d0d41622-7436-4a78-9ba3-f1566a6f1317" providerId="ADAL" clId="{56165CD4-55EE-4896-A9EC-4FF10A1FDBA8}" dt="2025-03-19T10:27:25.567" v="291" actId="207"/>
          <ac:picMkLst>
            <pc:docMk/>
            <pc:sldMk cId="950460605" sldId="329"/>
            <ac:picMk id="6" creationId="{541A507A-7FEA-5469-75DF-472A969FAB19}"/>
          </ac:picMkLst>
        </pc:picChg>
        <pc:picChg chg="add mod">
          <ac:chgData name="Ishraq Li-Rahman" userId="d0d41622-7436-4a78-9ba3-f1566a6f1317" providerId="ADAL" clId="{56165CD4-55EE-4896-A9EC-4FF10A1FDBA8}" dt="2025-03-19T10:27:18.148" v="290"/>
          <ac:picMkLst>
            <pc:docMk/>
            <pc:sldMk cId="950460605" sldId="329"/>
            <ac:picMk id="7" creationId="{2653ECDE-DF7D-D0AF-5580-5115627835BD}"/>
          </ac:picMkLst>
        </pc:picChg>
        <pc:picChg chg="add mod">
          <ac:chgData name="Ishraq Li-Rahman" userId="d0d41622-7436-4a78-9ba3-f1566a6f1317" providerId="ADAL" clId="{56165CD4-55EE-4896-A9EC-4FF10A1FDBA8}" dt="2025-03-19T10:27:18.148" v="290"/>
          <ac:picMkLst>
            <pc:docMk/>
            <pc:sldMk cId="950460605" sldId="329"/>
            <ac:picMk id="8" creationId="{07657DE7-00D5-FF29-5FAB-72B2AA537EA1}"/>
          </ac:picMkLst>
        </pc:picChg>
        <pc:picChg chg="add mod">
          <ac:chgData name="Ishraq Li-Rahman" userId="d0d41622-7436-4a78-9ba3-f1566a6f1317" providerId="ADAL" clId="{56165CD4-55EE-4896-A9EC-4FF10A1FDBA8}" dt="2025-03-19T10:27:25.567" v="291" actId="207"/>
          <ac:picMkLst>
            <pc:docMk/>
            <pc:sldMk cId="950460605" sldId="329"/>
            <ac:picMk id="9" creationId="{B78B0776-E55B-A62A-C40E-F50F8AA088BC}"/>
          </ac:picMkLst>
        </pc:picChg>
        <pc:picChg chg="add mod">
          <ac:chgData name="Ishraq Li-Rahman" userId="d0d41622-7436-4a78-9ba3-f1566a6f1317" providerId="ADAL" clId="{56165CD4-55EE-4896-A9EC-4FF10A1FDBA8}" dt="2025-03-19T10:27:18.148" v="290"/>
          <ac:picMkLst>
            <pc:docMk/>
            <pc:sldMk cId="950460605" sldId="329"/>
            <ac:picMk id="10" creationId="{BF50E01D-6EEE-AA27-2E7B-4734CF514519}"/>
          </ac:picMkLst>
        </pc:picChg>
        <pc:picChg chg="add mod">
          <ac:chgData name="Ishraq Li-Rahman" userId="d0d41622-7436-4a78-9ba3-f1566a6f1317" providerId="ADAL" clId="{56165CD4-55EE-4896-A9EC-4FF10A1FDBA8}" dt="2025-03-19T10:27:18.148" v="290"/>
          <ac:picMkLst>
            <pc:docMk/>
            <pc:sldMk cId="950460605" sldId="329"/>
            <ac:picMk id="11" creationId="{1FF397BC-D590-7139-64AB-7E61DF98D8EE}"/>
          </ac:picMkLst>
        </pc:picChg>
        <pc:picChg chg="add mod">
          <ac:chgData name="Ishraq Li-Rahman" userId="d0d41622-7436-4a78-9ba3-f1566a6f1317" providerId="ADAL" clId="{56165CD4-55EE-4896-A9EC-4FF10A1FDBA8}" dt="2025-03-19T10:27:18.148" v="290"/>
          <ac:picMkLst>
            <pc:docMk/>
            <pc:sldMk cId="950460605" sldId="329"/>
            <ac:picMk id="12" creationId="{E34B493B-A9D9-B10D-2E5B-A6FF7D0D8E5F}"/>
          </ac:picMkLst>
        </pc:picChg>
        <pc:picChg chg="add mod">
          <ac:chgData name="Ishraq Li-Rahman" userId="d0d41622-7436-4a78-9ba3-f1566a6f1317" providerId="ADAL" clId="{56165CD4-55EE-4896-A9EC-4FF10A1FDBA8}" dt="2025-03-19T10:27:18.148" v="290"/>
          <ac:picMkLst>
            <pc:docMk/>
            <pc:sldMk cId="950460605" sldId="329"/>
            <ac:picMk id="14" creationId="{88C50238-3745-E531-68BD-D85F04654526}"/>
          </ac:picMkLst>
        </pc:picChg>
        <pc:picChg chg="del">
          <ac:chgData name="Ishraq Li-Rahman" userId="d0d41622-7436-4a78-9ba3-f1566a6f1317" providerId="ADAL" clId="{56165CD4-55EE-4896-A9EC-4FF10A1FDBA8}" dt="2025-03-19T10:27:17.899" v="289" actId="478"/>
          <ac:picMkLst>
            <pc:docMk/>
            <pc:sldMk cId="950460605" sldId="329"/>
            <ac:picMk id="15" creationId="{565FD656-E28D-BEAF-440B-6A3AE551F650}"/>
          </ac:picMkLst>
        </pc:picChg>
        <pc:picChg chg="del">
          <ac:chgData name="Ishraq Li-Rahman" userId="d0d41622-7436-4a78-9ba3-f1566a6f1317" providerId="ADAL" clId="{56165CD4-55EE-4896-A9EC-4FF10A1FDBA8}" dt="2025-03-19T10:27:17.899" v="289" actId="478"/>
          <ac:picMkLst>
            <pc:docMk/>
            <pc:sldMk cId="950460605" sldId="329"/>
            <ac:picMk id="16" creationId="{F0187DDA-DFBE-A02B-D9AB-E2A52FB363BB}"/>
          </ac:picMkLst>
        </pc:picChg>
        <pc:picChg chg="del">
          <ac:chgData name="Ishraq Li-Rahman" userId="d0d41622-7436-4a78-9ba3-f1566a6f1317" providerId="ADAL" clId="{56165CD4-55EE-4896-A9EC-4FF10A1FDBA8}" dt="2025-03-19T10:27:17.899" v="289" actId="478"/>
          <ac:picMkLst>
            <pc:docMk/>
            <pc:sldMk cId="950460605" sldId="329"/>
            <ac:picMk id="17" creationId="{5C0B5D96-B583-98A1-7CFC-98D0388EAF84}"/>
          </ac:picMkLst>
        </pc:picChg>
        <pc:picChg chg="del">
          <ac:chgData name="Ishraq Li-Rahman" userId="d0d41622-7436-4a78-9ba3-f1566a6f1317" providerId="ADAL" clId="{56165CD4-55EE-4896-A9EC-4FF10A1FDBA8}" dt="2025-03-19T10:27:17.899" v="289" actId="478"/>
          <ac:picMkLst>
            <pc:docMk/>
            <pc:sldMk cId="950460605" sldId="329"/>
            <ac:picMk id="18" creationId="{3FEC2ACC-D3B2-8FF8-0BDE-6C35736ED8F5}"/>
          </ac:picMkLst>
        </pc:picChg>
        <pc:picChg chg="del">
          <ac:chgData name="Ishraq Li-Rahman" userId="d0d41622-7436-4a78-9ba3-f1566a6f1317" providerId="ADAL" clId="{56165CD4-55EE-4896-A9EC-4FF10A1FDBA8}" dt="2025-03-19T10:27:17.899" v="289" actId="478"/>
          <ac:picMkLst>
            <pc:docMk/>
            <pc:sldMk cId="950460605" sldId="329"/>
            <ac:picMk id="19" creationId="{A21F8150-C3A4-DDDB-AB99-B43231CF8C2B}"/>
          </ac:picMkLst>
        </pc:picChg>
        <pc:picChg chg="del">
          <ac:chgData name="Ishraq Li-Rahman" userId="d0d41622-7436-4a78-9ba3-f1566a6f1317" providerId="ADAL" clId="{56165CD4-55EE-4896-A9EC-4FF10A1FDBA8}" dt="2025-03-19T10:27:17.899" v="289" actId="478"/>
          <ac:picMkLst>
            <pc:docMk/>
            <pc:sldMk cId="950460605" sldId="329"/>
            <ac:picMk id="20" creationId="{972ACD4C-96C9-4631-CEAC-71E53E570C5F}"/>
          </ac:picMkLst>
        </pc:picChg>
        <pc:picChg chg="del">
          <ac:chgData name="Ishraq Li-Rahman" userId="d0d41622-7436-4a78-9ba3-f1566a6f1317" providerId="ADAL" clId="{56165CD4-55EE-4896-A9EC-4FF10A1FDBA8}" dt="2025-03-19T10:27:17.899" v="289" actId="478"/>
          <ac:picMkLst>
            <pc:docMk/>
            <pc:sldMk cId="950460605" sldId="329"/>
            <ac:picMk id="21" creationId="{E628092C-86FA-9015-A2A8-E0528DB223FC}"/>
          </ac:picMkLst>
        </pc:picChg>
        <pc:picChg chg="del">
          <ac:chgData name="Ishraq Li-Rahman" userId="d0d41622-7436-4a78-9ba3-f1566a6f1317" providerId="ADAL" clId="{56165CD4-55EE-4896-A9EC-4FF10A1FDBA8}" dt="2025-03-19T10:27:17.899" v="289" actId="478"/>
          <ac:picMkLst>
            <pc:docMk/>
            <pc:sldMk cId="950460605" sldId="329"/>
            <ac:picMk id="22" creationId="{A139933A-8CD1-AB7E-3815-E2CD5F179C11}"/>
          </ac:picMkLst>
        </pc:picChg>
        <pc:picChg chg="del">
          <ac:chgData name="Ishraq Li-Rahman" userId="d0d41622-7436-4a78-9ba3-f1566a6f1317" providerId="ADAL" clId="{56165CD4-55EE-4896-A9EC-4FF10A1FDBA8}" dt="2025-03-19T10:27:17.899" v="289" actId="478"/>
          <ac:picMkLst>
            <pc:docMk/>
            <pc:sldMk cId="950460605" sldId="329"/>
            <ac:picMk id="23" creationId="{F84E3C1B-4BB7-AFAE-2D10-2AD801B71891}"/>
          </ac:picMkLst>
        </pc:picChg>
        <pc:picChg chg="add mod">
          <ac:chgData name="Ishraq Li-Rahman" userId="d0d41622-7436-4a78-9ba3-f1566a6f1317" providerId="ADAL" clId="{56165CD4-55EE-4896-A9EC-4FF10A1FDBA8}" dt="2025-03-19T10:27:18.148" v="290"/>
          <ac:picMkLst>
            <pc:docMk/>
            <pc:sldMk cId="950460605" sldId="329"/>
            <ac:picMk id="24" creationId="{FDDB84A9-6DB9-904C-4AB6-5235200B60C9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8:04.509" v="303"/>
        <pc:sldMkLst>
          <pc:docMk/>
          <pc:sldMk cId="3478302214" sldId="330"/>
        </pc:sldMkLst>
        <pc:picChg chg="add mod">
          <ac:chgData name="Ishraq Li-Rahman" userId="d0d41622-7436-4a78-9ba3-f1566a6f1317" providerId="ADAL" clId="{56165CD4-55EE-4896-A9EC-4FF10A1FDBA8}" dt="2025-03-19T10:28:04.509" v="303"/>
          <ac:picMkLst>
            <pc:docMk/>
            <pc:sldMk cId="3478302214" sldId="330"/>
            <ac:picMk id="2" creationId="{9A94A007-B7C0-D906-AD48-68AE172E7181}"/>
          </ac:picMkLst>
        </pc:picChg>
        <pc:picChg chg="add mod">
          <ac:chgData name="Ishraq Li-Rahman" userId="d0d41622-7436-4a78-9ba3-f1566a6f1317" providerId="ADAL" clId="{56165CD4-55EE-4896-A9EC-4FF10A1FDBA8}" dt="2025-03-19T10:28:04.509" v="303"/>
          <ac:picMkLst>
            <pc:docMk/>
            <pc:sldMk cId="3478302214" sldId="330"/>
            <ac:picMk id="4" creationId="{7157F2AA-2255-3811-11F8-A6F6E729A0A5}"/>
          </ac:picMkLst>
        </pc:picChg>
        <pc:picChg chg="add mod">
          <ac:chgData name="Ishraq Li-Rahman" userId="d0d41622-7436-4a78-9ba3-f1566a6f1317" providerId="ADAL" clId="{56165CD4-55EE-4896-A9EC-4FF10A1FDBA8}" dt="2025-03-19T10:28:04.509" v="303"/>
          <ac:picMkLst>
            <pc:docMk/>
            <pc:sldMk cId="3478302214" sldId="330"/>
            <ac:picMk id="7" creationId="{E4074F2A-E36C-235E-8B71-67761AA84243}"/>
          </ac:picMkLst>
        </pc:picChg>
        <pc:picChg chg="add mod">
          <ac:chgData name="Ishraq Li-Rahman" userId="d0d41622-7436-4a78-9ba3-f1566a6f1317" providerId="ADAL" clId="{56165CD4-55EE-4896-A9EC-4FF10A1FDBA8}" dt="2025-03-19T10:28:04.509" v="303"/>
          <ac:picMkLst>
            <pc:docMk/>
            <pc:sldMk cId="3478302214" sldId="330"/>
            <ac:picMk id="8" creationId="{24DC4A2C-D83A-BBD9-BCE2-B37019763F81}"/>
          </ac:picMkLst>
        </pc:picChg>
        <pc:picChg chg="add mod">
          <ac:chgData name="Ishraq Li-Rahman" userId="d0d41622-7436-4a78-9ba3-f1566a6f1317" providerId="ADAL" clId="{56165CD4-55EE-4896-A9EC-4FF10A1FDBA8}" dt="2025-03-19T10:28:04.509" v="303"/>
          <ac:picMkLst>
            <pc:docMk/>
            <pc:sldMk cId="3478302214" sldId="330"/>
            <ac:picMk id="9" creationId="{096014C6-35DD-B0A6-AD40-6829E2A3E70B}"/>
          </ac:picMkLst>
        </pc:picChg>
        <pc:picChg chg="add mod">
          <ac:chgData name="Ishraq Li-Rahman" userId="d0d41622-7436-4a78-9ba3-f1566a6f1317" providerId="ADAL" clId="{56165CD4-55EE-4896-A9EC-4FF10A1FDBA8}" dt="2025-03-19T10:28:04.509" v="303"/>
          <ac:picMkLst>
            <pc:docMk/>
            <pc:sldMk cId="3478302214" sldId="330"/>
            <ac:picMk id="10" creationId="{C30F0835-64EF-F53B-B151-47571F9665FA}"/>
          </ac:picMkLst>
        </pc:picChg>
        <pc:picChg chg="add mod">
          <ac:chgData name="Ishraq Li-Rahman" userId="d0d41622-7436-4a78-9ba3-f1566a6f1317" providerId="ADAL" clId="{56165CD4-55EE-4896-A9EC-4FF10A1FDBA8}" dt="2025-03-19T10:28:04.509" v="303"/>
          <ac:picMkLst>
            <pc:docMk/>
            <pc:sldMk cId="3478302214" sldId="330"/>
            <ac:picMk id="11" creationId="{8DC42180-94B2-1B13-8D2D-C5407A83F95C}"/>
          </ac:picMkLst>
        </pc:picChg>
        <pc:picChg chg="add mod">
          <ac:chgData name="Ishraq Li-Rahman" userId="d0d41622-7436-4a78-9ba3-f1566a6f1317" providerId="ADAL" clId="{56165CD4-55EE-4896-A9EC-4FF10A1FDBA8}" dt="2025-03-19T10:28:04.509" v="303"/>
          <ac:picMkLst>
            <pc:docMk/>
            <pc:sldMk cId="3478302214" sldId="330"/>
            <ac:picMk id="12" creationId="{B80DC0D4-D11A-5C55-E440-08003631A0F3}"/>
          </ac:picMkLst>
        </pc:picChg>
        <pc:picChg chg="add mod">
          <ac:chgData name="Ishraq Li-Rahman" userId="d0d41622-7436-4a78-9ba3-f1566a6f1317" providerId="ADAL" clId="{56165CD4-55EE-4896-A9EC-4FF10A1FDBA8}" dt="2025-03-19T10:28:04.509" v="303"/>
          <ac:picMkLst>
            <pc:docMk/>
            <pc:sldMk cId="3478302214" sldId="330"/>
            <ac:picMk id="13" creationId="{62B9A3DC-12F4-6186-1DC9-66C0DF4EA1DE}"/>
          </ac:picMkLst>
        </pc:picChg>
        <pc:picChg chg="del">
          <ac:chgData name="Ishraq Li-Rahman" userId="d0d41622-7436-4a78-9ba3-f1566a6f1317" providerId="ADAL" clId="{56165CD4-55EE-4896-A9EC-4FF10A1FDBA8}" dt="2025-03-19T10:28:04.279" v="302" actId="478"/>
          <ac:picMkLst>
            <pc:docMk/>
            <pc:sldMk cId="3478302214" sldId="330"/>
            <ac:picMk id="14" creationId="{D0A68624-B458-4AE1-AF9C-F3C50002E5FF}"/>
          </ac:picMkLst>
        </pc:picChg>
        <pc:picChg chg="del">
          <ac:chgData name="Ishraq Li-Rahman" userId="d0d41622-7436-4a78-9ba3-f1566a6f1317" providerId="ADAL" clId="{56165CD4-55EE-4896-A9EC-4FF10A1FDBA8}" dt="2025-03-19T10:28:04.279" v="302" actId="478"/>
          <ac:picMkLst>
            <pc:docMk/>
            <pc:sldMk cId="3478302214" sldId="330"/>
            <ac:picMk id="16" creationId="{A61409C2-D0B5-036A-23F7-CC9DB3B4E69C}"/>
          </ac:picMkLst>
        </pc:picChg>
        <pc:picChg chg="del">
          <ac:chgData name="Ishraq Li-Rahman" userId="d0d41622-7436-4a78-9ba3-f1566a6f1317" providerId="ADAL" clId="{56165CD4-55EE-4896-A9EC-4FF10A1FDBA8}" dt="2025-03-19T10:28:04.279" v="302" actId="478"/>
          <ac:picMkLst>
            <pc:docMk/>
            <pc:sldMk cId="3478302214" sldId="330"/>
            <ac:picMk id="17" creationId="{9D5EB08D-D195-2852-CF37-FF986D92FD64}"/>
          </ac:picMkLst>
        </pc:picChg>
        <pc:picChg chg="del">
          <ac:chgData name="Ishraq Li-Rahman" userId="d0d41622-7436-4a78-9ba3-f1566a6f1317" providerId="ADAL" clId="{56165CD4-55EE-4896-A9EC-4FF10A1FDBA8}" dt="2025-03-19T10:28:04.279" v="302" actId="478"/>
          <ac:picMkLst>
            <pc:docMk/>
            <pc:sldMk cId="3478302214" sldId="330"/>
            <ac:picMk id="18" creationId="{2344A9BF-B727-525C-BE29-FAFFBCF145FA}"/>
          </ac:picMkLst>
        </pc:picChg>
        <pc:picChg chg="del">
          <ac:chgData name="Ishraq Li-Rahman" userId="d0d41622-7436-4a78-9ba3-f1566a6f1317" providerId="ADAL" clId="{56165CD4-55EE-4896-A9EC-4FF10A1FDBA8}" dt="2025-03-19T10:28:04.279" v="302" actId="478"/>
          <ac:picMkLst>
            <pc:docMk/>
            <pc:sldMk cId="3478302214" sldId="330"/>
            <ac:picMk id="19" creationId="{2AE5932C-5114-B7FB-55EE-BBE28D6062D8}"/>
          </ac:picMkLst>
        </pc:picChg>
        <pc:picChg chg="del">
          <ac:chgData name="Ishraq Li-Rahman" userId="d0d41622-7436-4a78-9ba3-f1566a6f1317" providerId="ADAL" clId="{56165CD4-55EE-4896-A9EC-4FF10A1FDBA8}" dt="2025-03-19T10:28:04.279" v="302" actId="478"/>
          <ac:picMkLst>
            <pc:docMk/>
            <pc:sldMk cId="3478302214" sldId="330"/>
            <ac:picMk id="20" creationId="{AF2F566B-0F75-8758-9E2E-65E783F52C43}"/>
          </ac:picMkLst>
        </pc:picChg>
        <pc:picChg chg="del">
          <ac:chgData name="Ishraq Li-Rahman" userId="d0d41622-7436-4a78-9ba3-f1566a6f1317" providerId="ADAL" clId="{56165CD4-55EE-4896-A9EC-4FF10A1FDBA8}" dt="2025-03-19T10:28:04.279" v="302" actId="478"/>
          <ac:picMkLst>
            <pc:docMk/>
            <pc:sldMk cId="3478302214" sldId="330"/>
            <ac:picMk id="21" creationId="{544943EC-ECB2-3823-DB61-CCCC03A8C71D}"/>
          </ac:picMkLst>
        </pc:picChg>
        <pc:picChg chg="del">
          <ac:chgData name="Ishraq Li-Rahman" userId="d0d41622-7436-4a78-9ba3-f1566a6f1317" providerId="ADAL" clId="{56165CD4-55EE-4896-A9EC-4FF10A1FDBA8}" dt="2025-03-19T10:28:04.279" v="302" actId="478"/>
          <ac:picMkLst>
            <pc:docMk/>
            <pc:sldMk cId="3478302214" sldId="330"/>
            <ac:picMk id="22" creationId="{7DF6341C-2F71-6584-BCC7-DB0F2DC26D30}"/>
          </ac:picMkLst>
        </pc:picChg>
        <pc:picChg chg="del">
          <ac:chgData name="Ishraq Li-Rahman" userId="d0d41622-7436-4a78-9ba3-f1566a6f1317" providerId="ADAL" clId="{56165CD4-55EE-4896-A9EC-4FF10A1FDBA8}" dt="2025-03-19T10:28:04.279" v="302" actId="478"/>
          <ac:picMkLst>
            <pc:docMk/>
            <pc:sldMk cId="3478302214" sldId="330"/>
            <ac:picMk id="23" creationId="{5DF2EDB5-85D3-B69C-D63F-E7160A6E6213}"/>
          </ac:picMkLst>
        </pc:picChg>
        <pc:picChg chg="add mod">
          <ac:chgData name="Ishraq Li-Rahman" userId="d0d41622-7436-4a78-9ba3-f1566a6f1317" providerId="ADAL" clId="{56165CD4-55EE-4896-A9EC-4FF10A1FDBA8}" dt="2025-03-19T10:28:04.509" v="303"/>
          <ac:picMkLst>
            <pc:docMk/>
            <pc:sldMk cId="3478302214" sldId="330"/>
            <ac:picMk id="24" creationId="{F84AB025-EB62-EB70-4DD7-5BBA7217AC3F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8:44.584" v="306" actId="207"/>
        <pc:sldMkLst>
          <pc:docMk/>
          <pc:sldMk cId="1000529999" sldId="334"/>
        </pc:sldMkLst>
        <pc:picChg chg="add mod">
          <ac:chgData name="Ishraq Li-Rahman" userId="d0d41622-7436-4a78-9ba3-f1566a6f1317" providerId="ADAL" clId="{56165CD4-55EE-4896-A9EC-4FF10A1FDBA8}" dt="2025-03-19T10:28:39.640" v="305"/>
          <ac:picMkLst>
            <pc:docMk/>
            <pc:sldMk cId="1000529999" sldId="334"/>
            <ac:picMk id="2" creationId="{2DD3A30F-824F-E092-A585-F48E44C64091}"/>
          </ac:picMkLst>
        </pc:picChg>
        <pc:picChg chg="del">
          <ac:chgData name="Ishraq Li-Rahman" userId="d0d41622-7436-4a78-9ba3-f1566a6f1317" providerId="ADAL" clId="{56165CD4-55EE-4896-A9EC-4FF10A1FDBA8}" dt="2025-03-19T10:28:39.419" v="304" actId="478"/>
          <ac:picMkLst>
            <pc:docMk/>
            <pc:sldMk cId="1000529999" sldId="334"/>
            <ac:picMk id="4" creationId="{A0E146FB-F061-54E0-4AC9-3414112FDCB7}"/>
          </ac:picMkLst>
        </pc:picChg>
        <pc:picChg chg="add mod">
          <ac:chgData name="Ishraq Li-Rahman" userId="d0d41622-7436-4a78-9ba3-f1566a6f1317" providerId="ADAL" clId="{56165CD4-55EE-4896-A9EC-4FF10A1FDBA8}" dt="2025-03-19T10:28:39.640" v="305"/>
          <ac:picMkLst>
            <pc:docMk/>
            <pc:sldMk cId="1000529999" sldId="334"/>
            <ac:picMk id="5" creationId="{DFEAFD82-73D9-726B-E2B2-057A60DF87FC}"/>
          </ac:picMkLst>
        </pc:picChg>
        <pc:picChg chg="del">
          <ac:chgData name="Ishraq Li-Rahman" userId="d0d41622-7436-4a78-9ba3-f1566a6f1317" providerId="ADAL" clId="{56165CD4-55EE-4896-A9EC-4FF10A1FDBA8}" dt="2025-03-19T10:28:39.419" v="304" actId="478"/>
          <ac:picMkLst>
            <pc:docMk/>
            <pc:sldMk cId="1000529999" sldId="334"/>
            <ac:picMk id="7" creationId="{EBF527AC-7970-A2DC-B8FC-FF5CCD962635}"/>
          </ac:picMkLst>
        </pc:picChg>
        <pc:picChg chg="add mod">
          <ac:chgData name="Ishraq Li-Rahman" userId="d0d41622-7436-4a78-9ba3-f1566a6f1317" providerId="ADAL" clId="{56165CD4-55EE-4896-A9EC-4FF10A1FDBA8}" dt="2025-03-19T10:28:39.640" v="305"/>
          <ac:picMkLst>
            <pc:docMk/>
            <pc:sldMk cId="1000529999" sldId="334"/>
            <ac:picMk id="8" creationId="{239BE82E-75B2-5151-338C-2914A52A079E}"/>
          </ac:picMkLst>
        </pc:picChg>
        <pc:picChg chg="add mod">
          <ac:chgData name="Ishraq Li-Rahman" userId="d0d41622-7436-4a78-9ba3-f1566a6f1317" providerId="ADAL" clId="{56165CD4-55EE-4896-A9EC-4FF10A1FDBA8}" dt="2025-03-19T10:28:39.640" v="305"/>
          <ac:picMkLst>
            <pc:docMk/>
            <pc:sldMk cId="1000529999" sldId="334"/>
            <ac:picMk id="9" creationId="{D5F21DBF-D8C1-2302-3AEE-714FC9241315}"/>
          </ac:picMkLst>
        </pc:picChg>
        <pc:picChg chg="add mod">
          <ac:chgData name="Ishraq Li-Rahman" userId="d0d41622-7436-4a78-9ba3-f1566a6f1317" providerId="ADAL" clId="{56165CD4-55EE-4896-A9EC-4FF10A1FDBA8}" dt="2025-03-19T10:28:44.584" v="306" actId="207"/>
          <ac:picMkLst>
            <pc:docMk/>
            <pc:sldMk cId="1000529999" sldId="334"/>
            <ac:picMk id="10" creationId="{B92025D8-9DE2-80A1-2718-F1A13EF502A4}"/>
          </ac:picMkLst>
        </pc:picChg>
        <pc:picChg chg="add mod">
          <ac:chgData name="Ishraq Li-Rahman" userId="d0d41622-7436-4a78-9ba3-f1566a6f1317" providerId="ADAL" clId="{56165CD4-55EE-4896-A9EC-4FF10A1FDBA8}" dt="2025-03-19T10:28:39.640" v="305"/>
          <ac:picMkLst>
            <pc:docMk/>
            <pc:sldMk cId="1000529999" sldId="334"/>
            <ac:picMk id="11" creationId="{651522E8-4880-D072-0E00-253D3CAAECAC}"/>
          </ac:picMkLst>
        </pc:picChg>
        <pc:picChg chg="add mod">
          <ac:chgData name="Ishraq Li-Rahman" userId="d0d41622-7436-4a78-9ba3-f1566a6f1317" providerId="ADAL" clId="{56165CD4-55EE-4896-A9EC-4FF10A1FDBA8}" dt="2025-03-19T10:28:39.640" v="305"/>
          <ac:picMkLst>
            <pc:docMk/>
            <pc:sldMk cId="1000529999" sldId="334"/>
            <ac:picMk id="12" creationId="{46B28D2F-606F-41A4-EFD7-D00BA8987A32}"/>
          </ac:picMkLst>
        </pc:picChg>
        <pc:picChg chg="add mod">
          <ac:chgData name="Ishraq Li-Rahman" userId="d0d41622-7436-4a78-9ba3-f1566a6f1317" providerId="ADAL" clId="{56165CD4-55EE-4896-A9EC-4FF10A1FDBA8}" dt="2025-03-19T10:28:39.640" v="305"/>
          <ac:picMkLst>
            <pc:docMk/>
            <pc:sldMk cId="1000529999" sldId="334"/>
            <ac:picMk id="13" creationId="{874C05AD-A0AE-5FE3-5FAB-7BFA98C2DAE8}"/>
          </ac:picMkLst>
        </pc:picChg>
        <pc:picChg chg="add mod">
          <ac:chgData name="Ishraq Li-Rahman" userId="d0d41622-7436-4a78-9ba3-f1566a6f1317" providerId="ADAL" clId="{56165CD4-55EE-4896-A9EC-4FF10A1FDBA8}" dt="2025-03-19T10:28:39.640" v="305"/>
          <ac:picMkLst>
            <pc:docMk/>
            <pc:sldMk cId="1000529999" sldId="334"/>
            <ac:picMk id="14" creationId="{BC190100-1C2E-E5BB-C3E3-A363AD7A1FED}"/>
          </ac:picMkLst>
        </pc:picChg>
        <pc:picChg chg="del">
          <ac:chgData name="Ishraq Li-Rahman" userId="d0d41622-7436-4a78-9ba3-f1566a6f1317" providerId="ADAL" clId="{56165CD4-55EE-4896-A9EC-4FF10A1FDBA8}" dt="2025-03-19T10:28:39.419" v="304" actId="478"/>
          <ac:picMkLst>
            <pc:docMk/>
            <pc:sldMk cId="1000529999" sldId="334"/>
            <ac:picMk id="15" creationId="{4C09C663-E2B3-C9AD-E721-890D9F58BA13}"/>
          </ac:picMkLst>
        </pc:picChg>
        <pc:picChg chg="del">
          <ac:chgData name="Ishraq Li-Rahman" userId="d0d41622-7436-4a78-9ba3-f1566a6f1317" providerId="ADAL" clId="{56165CD4-55EE-4896-A9EC-4FF10A1FDBA8}" dt="2025-03-19T10:28:39.419" v="304" actId="478"/>
          <ac:picMkLst>
            <pc:docMk/>
            <pc:sldMk cId="1000529999" sldId="334"/>
            <ac:picMk id="16" creationId="{DFC6FB1D-5EF6-3A8B-838D-A6AADD4B8C49}"/>
          </ac:picMkLst>
        </pc:picChg>
        <pc:picChg chg="del">
          <ac:chgData name="Ishraq Li-Rahman" userId="d0d41622-7436-4a78-9ba3-f1566a6f1317" providerId="ADAL" clId="{56165CD4-55EE-4896-A9EC-4FF10A1FDBA8}" dt="2025-03-19T10:28:39.419" v="304" actId="478"/>
          <ac:picMkLst>
            <pc:docMk/>
            <pc:sldMk cId="1000529999" sldId="334"/>
            <ac:picMk id="17" creationId="{4029268B-5CEA-DE13-A8A1-2EF4C1B509F9}"/>
          </ac:picMkLst>
        </pc:picChg>
        <pc:picChg chg="del">
          <ac:chgData name="Ishraq Li-Rahman" userId="d0d41622-7436-4a78-9ba3-f1566a6f1317" providerId="ADAL" clId="{56165CD4-55EE-4896-A9EC-4FF10A1FDBA8}" dt="2025-03-19T10:28:39.419" v="304" actId="478"/>
          <ac:picMkLst>
            <pc:docMk/>
            <pc:sldMk cId="1000529999" sldId="334"/>
            <ac:picMk id="19" creationId="{60D418C2-3C20-68CD-1B09-58C500FDB221}"/>
          </ac:picMkLst>
        </pc:picChg>
        <pc:picChg chg="del">
          <ac:chgData name="Ishraq Li-Rahman" userId="d0d41622-7436-4a78-9ba3-f1566a6f1317" providerId="ADAL" clId="{56165CD4-55EE-4896-A9EC-4FF10A1FDBA8}" dt="2025-03-19T10:28:39.419" v="304" actId="478"/>
          <ac:picMkLst>
            <pc:docMk/>
            <pc:sldMk cId="1000529999" sldId="334"/>
            <ac:picMk id="20" creationId="{1C205BDF-C98E-2687-F69E-166A98C8F9E4}"/>
          </ac:picMkLst>
        </pc:picChg>
        <pc:picChg chg="del">
          <ac:chgData name="Ishraq Li-Rahman" userId="d0d41622-7436-4a78-9ba3-f1566a6f1317" providerId="ADAL" clId="{56165CD4-55EE-4896-A9EC-4FF10A1FDBA8}" dt="2025-03-19T10:28:39.419" v="304" actId="478"/>
          <ac:picMkLst>
            <pc:docMk/>
            <pc:sldMk cId="1000529999" sldId="334"/>
            <ac:picMk id="21" creationId="{5B3052D9-D752-E876-D23D-F9BCAFBDDDDF}"/>
          </ac:picMkLst>
        </pc:picChg>
        <pc:picChg chg="del">
          <ac:chgData name="Ishraq Li-Rahman" userId="d0d41622-7436-4a78-9ba3-f1566a6f1317" providerId="ADAL" clId="{56165CD4-55EE-4896-A9EC-4FF10A1FDBA8}" dt="2025-03-19T10:28:39.419" v="304" actId="478"/>
          <ac:picMkLst>
            <pc:docMk/>
            <pc:sldMk cId="1000529999" sldId="334"/>
            <ac:picMk id="22" creationId="{D8FCFF26-3862-A2C2-7BC3-86000D86F961}"/>
          </ac:picMkLst>
        </pc:picChg>
        <pc:picChg chg="add mod">
          <ac:chgData name="Ishraq Li-Rahman" userId="d0d41622-7436-4a78-9ba3-f1566a6f1317" providerId="ADAL" clId="{56165CD4-55EE-4896-A9EC-4FF10A1FDBA8}" dt="2025-03-19T10:28:39.640" v="305"/>
          <ac:picMkLst>
            <pc:docMk/>
            <pc:sldMk cId="1000529999" sldId="334"/>
            <ac:picMk id="23" creationId="{CC568E61-FBB7-939C-B15F-E02575BD6CC3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5:16.756" v="266" actId="207"/>
        <pc:sldMkLst>
          <pc:docMk/>
          <pc:sldMk cId="190615691" sldId="335"/>
        </pc:sldMkLst>
        <pc:picChg chg="add mod">
          <ac:chgData name="Ishraq Li-Rahman" userId="d0d41622-7436-4a78-9ba3-f1566a6f1317" providerId="ADAL" clId="{56165CD4-55EE-4896-A9EC-4FF10A1FDBA8}" dt="2025-03-19T10:24:32.896" v="258"/>
          <ac:picMkLst>
            <pc:docMk/>
            <pc:sldMk cId="190615691" sldId="335"/>
            <ac:picMk id="2" creationId="{95CC47AB-98EC-E81E-F681-398654C595AA}"/>
          </ac:picMkLst>
        </pc:picChg>
        <pc:picChg chg="del">
          <ac:chgData name="Ishraq Li-Rahman" userId="d0d41622-7436-4a78-9ba3-f1566a6f1317" providerId="ADAL" clId="{56165CD4-55EE-4896-A9EC-4FF10A1FDBA8}" dt="2025-03-19T10:24:32.691" v="257" actId="478"/>
          <ac:picMkLst>
            <pc:docMk/>
            <pc:sldMk cId="190615691" sldId="335"/>
            <ac:picMk id="3" creationId="{EF2B18D1-2299-6C3D-249A-60511438612D}"/>
          </ac:picMkLst>
        </pc:picChg>
        <pc:picChg chg="del">
          <ac:chgData name="Ishraq Li-Rahman" userId="d0d41622-7436-4a78-9ba3-f1566a6f1317" providerId="ADAL" clId="{56165CD4-55EE-4896-A9EC-4FF10A1FDBA8}" dt="2025-03-19T10:24:32.691" v="257" actId="478"/>
          <ac:picMkLst>
            <pc:docMk/>
            <pc:sldMk cId="190615691" sldId="335"/>
            <ac:picMk id="5" creationId="{773C820F-1B46-D587-DC67-F32ACBFAF6C3}"/>
          </ac:picMkLst>
        </pc:picChg>
        <pc:picChg chg="add mod">
          <ac:chgData name="Ishraq Li-Rahman" userId="d0d41622-7436-4a78-9ba3-f1566a6f1317" providerId="ADAL" clId="{56165CD4-55EE-4896-A9EC-4FF10A1FDBA8}" dt="2025-03-19T10:24:32.896" v="258"/>
          <ac:picMkLst>
            <pc:docMk/>
            <pc:sldMk cId="190615691" sldId="335"/>
            <ac:picMk id="6" creationId="{A0826BF8-B143-61A0-D6B4-D19F1D3ACF2C}"/>
          </ac:picMkLst>
        </pc:picChg>
        <pc:picChg chg="add mod">
          <ac:chgData name="Ishraq Li-Rahman" userId="d0d41622-7436-4a78-9ba3-f1566a6f1317" providerId="ADAL" clId="{56165CD4-55EE-4896-A9EC-4FF10A1FDBA8}" dt="2025-03-19T10:24:32.896" v="258"/>
          <ac:picMkLst>
            <pc:docMk/>
            <pc:sldMk cId="190615691" sldId="335"/>
            <ac:picMk id="7" creationId="{38DEDF98-6F30-A76D-525E-E5042C92DA43}"/>
          </ac:picMkLst>
        </pc:picChg>
        <pc:picChg chg="add mod">
          <ac:chgData name="Ishraq Li-Rahman" userId="d0d41622-7436-4a78-9ba3-f1566a6f1317" providerId="ADAL" clId="{56165CD4-55EE-4896-A9EC-4FF10A1FDBA8}" dt="2025-03-19T10:24:32.896" v="258"/>
          <ac:picMkLst>
            <pc:docMk/>
            <pc:sldMk cId="190615691" sldId="335"/>
            <ac:picMk id="8" creationId="{9F8D04B0-C251-2E02-E08C-BBE46AE5C11A}"/>
          </ac:picMkLst>
        </pc:picChg>
        <pc:picChg chg="add mod">
          <ac:chgData name="Ishraq Li-Rahman" userId="d0d41622-7436-4a78-9ba3-f1566a6f1317" providerId="ADAL" clId="{56165CD4-55EE-4896-A9EC-4FF10A1FDBA8}" dt="2025-03-19T10:24:32.896" v="258"/>
          <ac:picMkLst>
            <pc:docMk/>
            <pc:sldMk cId="190615691" sldId="335"/>
            <ac:picMk id="9" creationId="{B27A718E-7301-24EF-5DB3-6125E00876B0}"/>
          </ac:picMkLst>
        </pc:picChg>
        <pc:picChg chg="add mod">
          <ac:chgData name="Ishraq Li-Rahman" userId="d0d41622-7436-4a78-9ba3-f1566a6f1317" providerId="ADAL" clId="{56165CD4-55EE-4896-A9EC-4FF10A1FDBA8}" dt="2025-03-19T10:24:32.896" v="258"/>
          <ac:picMkLst>
            <pc:docMk/>
            <pc:sldMk cId="190615691" sldId="335"/>
            <ac:picMk id="10" creationId="{B96AF511-D1E3-D4CD-CAA7-678238FD98DC}"/>
          </ac:picMkLst>
        </pc:picChg>
        <pc:picChg chg="add mod">
          <ac:chgData name="Ishraq Li-Rahman" userId="d0d41622-7436-4a78-9ba3-f1566a6f1317" providerId="ADAL" clId="{56165CD4-55EE-4896-A9EC-4FF10A1FDBA8}" dt="2025-03-19T10:24:32.896" v="258"/>
          <ac:picMkLst>
            <pc:docMk/>
            <pc:sldMk cId="190615691" sldId="335"/>
            <ac:picMk id="11" creationId="{2400FA1B-AB52-A638-885F-6D1653E8D6B2}"/>
          </ac:picMkLst>
        </pc:picChg>
        <pc:picChg chg="add mod">
          <ac:chgData name="Ishraq Li-Rahman" userId="d0d41622-7436-4a78-9ba3-f1566a6f1317" providerId="ADAL" clId="{56165CD4-55EE-4896-A9EC-4FF10A1FDBA8}" dt="2025-03-19T10:24:32.896" v="258"/>
          <ac:picMkLst>
            <pc:docMk/>
            <pc:sldMk cId="190615691" sldId="335"/>
            <ac:picMk id="12" creationId="{1E5EA963-C900-A387-6555-BA3E7BE0AD6D}"/>
          </ac:picMkLst>
        </pc:picChg>
        <pc:picChg chg="add mod">
          <ac:chgData name="Ishraq Li-Rahman" userId="d0d41622-7436-4a78-9ba3-f1566a6f1317" providerId="ADAL" clId="{56165CD4-55EE-4896-A9EC-4FF10A1FDBA8}" dt="2025-03-19T10:25:16.756" v="266" actId="207"/>
          <ac:picMkLst>
            <pc:docMk/>
            <pc:sldMk cId="190615691" sldId="335"/>
            <ac:picMk id="13" creationId="{969D7C9F-0906-C4D4-DBE9-E878BECDB8CE}"/>
          </ac:picMkLst>
        </pc:picChg>
        <pc:picChg chg="del">
          <ac:chgData name="Ishraq Li-Rahman" userId="d0d41622-7436-4a78-9ba3-f1566a6f1317" providerId="ADAL" clId="{56165CD4-55EE-4896-A9EC-4FF10A1FDBA8}" dt="2025-03-19T10:24:32.691" v="257" actId="478"/>
          <ac:picMkLst>
            <pc:docMk/>
            <pc:sldMk cId="190615691" sldId="335"/>
            <ac:picMk id="15" creationId="{5145C8D3-ECDB-BFD3-0B7D-B96ADD834F8F}"/>
          </ac:picMkLst>
        </pc:picChg>
        <pc:picChg chg="del">
          <ac:chgData name="Ishraq Li-Rahman" userId="d0d41622-7436-4a78-9ba3-f1566a6f1317" providerId="ADAL" clId="{56165CD4-55EE-4896-A9EC-4FF10A1FDBA8}" dt="2025-03-19T10:24:32.691" v="257" actId="478"/>
          <ac:picMkLst>
            <pc:docMk/>
            <pc:sldMk cId="190615691" sldId="335"/>
            <ac:picMk id="17" creationId="{DBCF6F56-64DC-5727-14B4-654DDC559390}"/>
          </ac:picMkLst>
        </pc:picChg>
        <pc:picChg chg="del">
          <ac:chgData name="Ishraq Li-Rahman" userId="d0d41622-7436-4a78-9ba3-f1566a6f1317" providerId="ADAL" clId="{56165CD4-55EE-4896-A9EC-4FF10A1FDBA8}" dt="2025-03-19T10:24:32.691" v="257" actId="478"/>
          <ac:picMkLst>
            <pc:docMk/>
            <pc:sldMk cId="190615691" sldId="335"/>
            <ac:picMk id="19" creationId="{4EE3C0C3-9844-FCFE-4113-34AD4E7193DD}"/>
          </ac:picMkLst>
        </pc:picChg>
        <pc:picChg chg="del">
          <ac:chgData name="Ishraq Li-Rahman" userId="d0d41622-7436-4a78-9ba3-f1566a6f1317" providerId="ADAL" clId="{56165CD4-55EE-4896-A9EC-4FF10A1FDBA8}" dt="2025-03-19T10:24:32.691" v="257" actId="478"/>
          <ac:picMkLst>
            <pc:docMk/>
            <pc:sldMk cId="190615691" sldId="335"/>
            <ac:picMk id="20" creationId="{36DA249F-43A7-3F83-6BAC-918C6D6B5682}"/>
          </ac:picMkLst>
        </pc:picChg>
        <pc:picChg chg="del">
          <ac:chgData name="Ishraq Li-Rahman" userId="d0d41622-7436-4a78-9ba3-f1566a6f1317" providerId="ADAL" clId="{56165CD4-55EE-4896-A9EC-4FF10A1FDBA8}" dt="2025-03-19T10:24:32.691" v="257" actId="478"/>
          <ac:picMkLst>
            <pc:docMk/>
            <pc:sldMk cId="190615691" sldId="335"/>
            <ac:picMk id="21" creationId="{9DDE059A-5CE4-C117-7893-19519CAB5136}"/>
          </ac:picMkLst>
        </pc:picChg>
        <pc:picChg chg="del">
          <ac:chgData name="Ishraq Li-Rahman" userId="d0d41622-7436-4a78-9ba3-f1566a6f1317" providerId="ADAL" clId="{56165CD4-55EE-4896-A9EC-4FF10A1FDBA8}" dt="2025-03-19T10:24:32.691" v="257" actId="478"/>
          <ac:picMkLst>
            <pc:docMk/>
            <pc:sldMk cId="190615691" sldId="335"/>
            <ac:picMk id="22" creationId="{5A79DE6E-5407-7A19-90A8-22684743A130}"/>
          </ac:picMkLst>
        </pc:picChg>
        <pc:picChg chg="del">
          <ac:chgData name="Ishraq Li-Rahman" userId="d0d41622-7436-4a78-9ba3-f1566a6f1317" providerId="ADAL" clId="{56165CD4-55EE-4896-A9EC-4FF10A1FDBA8}" dt="2025-03-19T10:24:32.691" v="257" actId="478"/>
          <ac:picMkLst>
            <pc:docMk/>
            <pc:sldMk cId="190615691" sldId="335"/>
            <ac:picMk id="23" creationId="{499A9ADE-FEE1-2A34-1883-2CA266BB3887}"/>
          </ac:picMkLst>
        </pc:picChg>
        <pc:picChg chg="add mod">
          <ac:chgData name="Ishraq Li-Rahman" userId="d0d41622-7436-4a78-9ba3-f1566a6f1317" providerId="ADAL" clId="{56165CD4-55EE-4896-A9EC-4FF10A1FDBA8}" dt="2025-03-19T10:24:32.896" v="258"/>
          <ac:picMkLst>
            <pc:docMk/>
            <pc:sldMk cId="190615691" sldId="335"/>
            <ac:picMk id="24" creationId="{D5730ECE-81D2-672E-6852-EBB71B6DD650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7:34.423" v="293"/>
        <pc:sldMkLst>
          <pc:docMk/>
          <pc:sldMk cId="3558121878" sldId="347"/>
        </pc:sldMkLst>
        <pc:picChg chg="add mod">
          <ac:chgData name="Ishraq Li-Rahman" userId="d0d41622-7436-4a78-9ba3-f1566a6f1317" providerId="ADAL" clId="{56165CD4-55EE-4896-A9EC-4FF10A1FDBA8}" dt="2025-03-19T10:27:34.423" v="293"/>
          <ac:picMkLst>
            <pc:docMk/>
            <pc:sldMk cId="3558121878" sldId="347"/>
            <ac:picMk id="4" creationId="{B366B0FA-9CEE-64CC-3F44-216EB4A9ACAD}"/>
          </ac:picMkLst>
        </pc:picChg>
        <pc:picChg chg="add mod">
          <ac:chgData name="Ishraq Li-Rahman" userId="d0d41622-7436-4a78-9ba3-f1566a6f1317" providerId="ADAL" clId="{56165CD4-55EE-4896-A9EC-4FF10A1FDBA8}" dt="2025-03-19T10:27:34.423" v="293"/>
          <ac:picMkLst>
            <pc:docMk/>
            <pc:sldMk cId="3558121878" sldId="347"/>
            <ac:picMk id="6" creationId="{D5C9811D-8F50-E168-249E-ED62046E959F}"/>
          </ac:picMkLst>
        </pc:picChg>
        <pc:picChg chg="add mod">
          <ac:chgData name="Ishraq Li-Rahman" userId="d0d41622-7436-4a78-9ba3-f1566a6f1317" providerId="ADAL" clId="{56165CD4-55EE-4896-A9EC-4FF10A1FDBA8}" dt="2025-03-19T10:27:34.423" v="293"/>
          <ac:picMkLst>
            <pc:docMk/>
            <pc:sldMk cId="3558121878" sldId="347"/>
            <ac:picMk id="7" creationId="{2C25EDDA-B661-D5B7-1E23-5107E28F52CB}"/>
          </ac:picMkLst>
        </pc:picChg>
        <pc:picChg chg="add mod">
          <ac:chgData name="Ishraq Li-Rahman" userId="d0d41622-7436-4a78-9ba3-f1566a6f1317" providerId="ADAL" clId="{56165CD4-55EE-4896-A9EC-4FF10A1FDBA8}" dt="2025-03-19T10:27:34.423" v="293"/>
          <ac:picMkLst>
            <pc:docMk/>
            <pc:sldMk cId="3558121878" sldId="347"/>
            <ac:picMk id="8" creationId="{6C650348-DC3A-D84B-A15B-67AA3A378EFC}"/>
          </ac:picMkLst>
        </pc:picChg>
        <pc:picChg chg="add mod">
          <ac:chgData name="Ishraq Li-Rahman" userId="d0d41622-7436-4a78-9ba3-f1566a6f1317" providerId="ADAL" clId="{56165CD4-55EE-4896-A9EC-4FF10A1FDBA8}" dt="2025-03-19T10:27:34.423" v="293"/>
          <ac:picMkLst>
            <pc:docMk/>
            <pc:sldMk cId="3558121878" sldId="347"/>
            <ac:picMk id="10" creationId="{940E9E60-0B38-4688-7D99-62D51D3D92DE}"/>
          </ac:picMkLst>
        </pc:picChg>
        <pc:picChg chg="add mod">
          <ac:chgData name="Ishraq Li-Rahman" userId="d0d41622-7436-4a78-9ba3-f1566a6f1317" providerId="ADAL" clId="{56165CD4-55EE-4896-A9EC-4FF10A1FDBA8}" dt="2025-03-19T10:27:34.423" v="293"/>
          <ac:picMkLst>
            <pc:docMk/>
            <pc:sldMk cId="3558121878" sldId="347"/>
            <ac:picMk id="11" creationId="{F9F81C9E-DE3C-A1D1-AFE6-0EAA9558DCC1}"/>
          </ac:picMkLst>
        </pc:picChg>
        <pc:picChg chg="add mod">
          <ac:chgData name="Ishraq Li-Rahman" userId="d0d41622-7436-4a78-9ba3-f1566a6f1317" providerId="ADAL" clId="{56165CD4-55EE-4896-A9EC-4FF10A1FDBA8}" dt="2025-03-19T10:27:34.423" v="293"/>
          <ac:picMkLst>
            <pc:docMk/>
            <pc:sldMk cId="3558121878" sldId="347"/>
            <ac:picMk id="12" creationId="{BD96C256-92D9-11B1-A515-E1325F7BE0BC}"/>
          </ac:picMkLst>
        </pc:picChg>
        <pc:picChg chg="add mod">
          <ac:chgData name="Ishraq Li-Rahman" userId="d0d41622-7436-4a78-9ba3-f1566a6f1317" providerId="ADAL" clId="{56165CD4-55EE-4896-A9EC-4FF10A1FDBA8}" dt="2025-03-19T10:27:34.423" v="293"/>
          <ac:picMkLst>
            <pc:docMk/>
            <pc:sldMk cId="3558121878" sldId="347"/>
            <ac:picMk id="13" creationId="{E8CC0F9B-ED8F-0281-5365-6668B741CDB5}"/>
          </ac:picMkLst>
        </pc:picChg>
        <pc:picChg chg="add mod">
          <ac:chgData name="Ishraq Li-Rahman" userId="d0d41622-7436-4a78-9ba3-f1566a6f1317" providerId="ADAL" clId="{56165CD4-55EE-4896-A9EC-4FF10A1FDBA8}" dt="2025-03-19T10:27:34.423" v="293"/>
          <ac:picMkLst>
            <pc:docMk/>
            <pc:sldMk cId="3558121878" sldId="347"/>
            <ac:picMk id="14" creationId="{12F97352-382C-A880-873A-A179A9CEFCF9}"/>
          </ac:picMkLst>
        </pc:picChg>
        <pc:picChg chg="del">
          <ac:chgData name="Ishraq Li-Rahman" userId="d0d41622-7436-4a78-9ba3-f1566a6f1317" providerId="ADAL" clId="{56165CD4-55EE-4896-A9EC-4FF10A1FDBA8}" dt="2025-03-19T10:27:34.184" v="292" actId="478"/>
          <ac:picMkLst>
            <pc:docMk/>
            <pc:sldMk cId="3558121878" sldId="347"/>
            <ac:picMk id="15" creationId="{8128EB7B-DF95-E79E-650A-A88336592EA9}"/>
          </ac:picMkLst>
        </pc:picChg>
        <pc:picChg chg="del">
          <ac:chgData name="Ishraq Li-Rahman" userId="d0d41622-7436-4a78-9ba3-f1566a6f1317" providerId="ADAL" clId="{56165CD4-55EE-4896-A9EC-4FF10A1FDBA8}" dt="2025-03-19T10:27:34.184" v="292" actId="478"/>
          <ac:picMkLst>
            <pc:docMk/>
            <pc:sldMk cId="3558121878" sldId="347"/>
            <ac:picMk id="16" creationId="{D3EFE316-48B5-7FDD-7662-21AE2491B2B1}"/>
          </ac:picMkLst>
        </pc:picChg>
        <pc:picChg chg="del">
          <ac:chgData name="Ishraq Li-Rahman" userId="d0d41622-7436-4a78-9ba3-f1566a6f1317" providerId="ADAL" clId="{56165CD4-55EE-4896-A9EC-4FF10A1FDBA8}" dt="2025-03-19T10:27:34.184" v="292" actId="478"/>
          <ac:picMkLst>
            <pc:docMk/>
            <pc:sldMk cId="3558121878" sldId="347"/>
            <ac:picMk id="17" creationId="{F0F48397-8A25-BAB1-2384-65DC394DA344}"/>
          </ac:picMkLst>
        </pc:picChg>
        <pc:picChg chg="del">
          <ac:chgData name="Ishraq Li-Rahman" userId="d0d41622-7436-4a78-9ba3-f1566a6f1317" providerId="ADAL" clId="{56165CD4-55EE-4896-A9EC-4FF10A1FDBA8}" dt="2025-03-19T10:27:34.184" v="292" actId="478"/>
          <ac:picMkLst>
            <pc:docMk/>
            <pc:sldMk cId="3558121878" sldId="347"/>
            <ac:picMk id="18" creationId="{638DBA71-789F-5FED-B738-9F4462CF8C4A}"/>
          </ac:picMkLst>
        </pc:picChg>
        <pc:picChg chg="del">
          <ac:chgData name="Ishraq Li-Rahman" userId="d0d41622-7436-4a78-9ba3-f1566a6f1317" providerId="ADAL" clId="{56165CD4-55EE-4896-A9EC-4FF10A1FDBA8}" dt="2025-03-19T10:27:34.184" v="292" actId="478"/>
          <ac:picMkLst>
            <pc:docMk/>
            <pc:sldMk cId="3558121878" sldId="347"/>
            <ac:picMk id="19" creationId="{C560E759-972E-CB19-F681-933F62B56DF9}"/>
          </ac:picMkLst>
        </pc:picChg>
        <pc:picChg chg="del">
          <ac:chgData name="Ishraq Li-Rahman" userId="d0d41622-7436-4a78-9ba3-f1566a6f1317" providerId="ADAL" clId="{56165CD4-55EE-4896-A9EC-4FF10A1FDBA8}" dt="2025-03-19T10:27:34.184" v="292" actId="478"/>
          <ac:picMkLst>
            <pc:docMk/>
            <pc:sldMk cId="3558121878" sldId="347"/>
            <ac:picMk id="20" creationId="{03B50972-BA8C-FEAC-8822-6DB62D5EC18B}"/>
          </ac:picMkLst>
        </pc:picChg>
        <pc:picChg chg="del">
          <ac:chgData name="Ishraq Li-Rahman" userId="d0d41622-7436-4a78-9ba3-f1566a6f1317" providerId="ADAL" clId="{56165CD4-55EE-4896-A9EC-4FF10A1FDBA8}" dt="2025-03-19T10:27:34.184" v="292" actId="478"/>
          <ac:picMkLst>
            <pc:docMk/>
            <pc:sldMk cId="3558121878" sldId="347"/>
            <ac:picMk id="21" creationId="{58A2284E-1E8A-BAC1-BA98-452ED931E51A}"/>
          </ac:picMkLst>
        </pc:picChg>
        <pc:picChg chg="del">
          <ac:chgData name="Ishraq Li-Rahman" userId="d0d41622-7436-4a78-9ba3-f1566a6f1317" providerId="ADAL" clId="{56165CD4-55EE-4896-A9EC-4FF10A1FDBA8}" dt="2025-03-19T10:27:34.184" v="292" actId="478"/>
          <ac:picMkLst>
            <pc:docMk/>
            <pc:sldMk cId="3558121878" sldId="347"/>
            <ac:picMk id="22" creationId="{42F41742-1297-0A40-E504-60B6795A150E}"/>
          </ac:picMkLst>
        </pc:picChg>
        <pc:picChg chg="del">
          <ac:chgData name="Ishraq Li-Rahman" userId="d0d41622-7436-4a78-9ba3-f1566a6f1317" providerId="ADAL" clId="{56165CD4-55EE-4896-A9EC-4FF10A1FDBA8}" dt="2025-03-19T10:27:34.184" v="292" actId="478"/>
          <ac:picMkLst>
            <pc:docMk/>
            <pc:sldMk cId="3558121878" sldId="347"/>
            <ac:picMk id="23" creationId="{8D4B07C9-BBF1-EE1C-5C52-3FD691D7F1C0}"/>
          </ac:picMkLst>
        </pc:picChg>
        <pc:picChg chg="add mod">
          <ac:chgData name="Ishraq Li-Rahman" userId="d0d41622-7436-4a78-9ba3-f1566a6f1317" providerId="ADAL" clId="{56165CD4-55EE-4896-A9EC-4FF10A1FDBA8}" dt="2025-03-19T10:27:34.423" v="293"/>
          <ac:picMkLst>
            <pc:docMk/>
            <pc:sldMk cId="3558121878" sldId="347"/>
            <ac:picMk id="24" creationId="{6A8E4891-603E-B524-C38A-10126C064ABC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7:59.100" v="301"/>
        <pc:sldMkLst>
          <pc:docMk/>
          <pc:sldMk cId="893704607" sldId="349"/>
        </pc:sldMkLst>
        <pc:picChg chg="add mod">
          <ac:chgData name="Ishraq Li-Rahman" userId="d0d41622-7436-4a78-9ba3-f1566a6f1317" providerId="ADAL" clId="{56165CD4-55EE-4896-A9EC-4FF10A1FDBA8}" dt="2025-03-19T10:27:59.100" v="301"/>
          <ac:picMkLst>
            <pc:docMk/>
            <pc:sldMk cId="893704607" sldId="349"/>
            <ac:picMk id="2" creationId="{2381751E-1099-877C-76F4-4C6824BBA61C}"/>
          </ac:picMkLst>
        </pc:picChg>
        <pc:picChg chg="add mod">
          <ac:chgData name="Ishraq Li-Rahman" userId="d0d41622-7436-4a78-9ba3-f1566a6f1317" providerId="ADAL" clId="{56165CD4-55EE-4896-A9EC-4FF10A1FDBA8}" dt="2025-03-19T10:27:59.100" v="301"/>
          <ac:picMkLst>
            <pc:docMk/>
            <pc:sldMk cId="893704607" sldId="349"/>
            <ac:picMk id="4" creationId="{DD379B08-BD97-A68B-0FB9-70E49B8B26B9}"/>
          </ac:picMkLst>
        </pc:picChg>
        <pc:picChg chg="add mod">
          <ac:chgData name="Ishraq Li-Rahman" userId="d0d41622-7436-4a78-9ba3-f1566a6f1317" providerId="ADAL" clId="{56165CD4-55EE-4896-A9EC-4FF10A1FDBA8}" dt="2025-03-19T10:27:59.100" v="301"/>
          <ac:picMkLst>
            <pc:docMk/>
            <pc:sldMk cId="893704607" sldId="349"/>
            <ac:picMk id="6" creationId="{0B001111-A8C5-2BF7-EE05-9D8A1B3B2D05}"/>
          </ac:picMkLst>
        </pc:picChg>
        <pc:picChg chg="add mod">
          <ac:chgData name="Ishraq Li-Rahman" userId="d0d41622-7436-4a78-9ba3-f1566a6f1317" providerId="ADAL" clId="{56165CD4-55EE-4896-A9EC-4FF10A1FDBA8}" dt="2025-03-19T10:27:59.100" v="301"/>
          <ac:picMkLst>
            <pc:docMk/>
            <pc:sldMk cId="893704607" sldId="349"/>
            <ac:picMk id="7" creationId="{C9C1CBCA-8937-BAA7-4D51-81D5FF0F2932}"/>
          </ac:picMkLst>
        </pc:picChg>
        <pc:picChg chg="add mod">
          <ac:chgData name="Ishraq Li-Rahman" userId="d0d41622-7436-4a78-9ba3-f1566a6f1317" providerId="ADAL" clId="{56165CD4-55EE-4896-A9EC-4FF10A1FDBA8}" dt="2025-03-19T10:27:59.100" v="301"/>
          <ac:picMkLst>
            <pc:docMk/>
            <pc:sldMk cId="893704607" sldId="349"/>
            <ac:picMk id="8" creationId="{C21F3EC6-7EAC-3C81-F375-2D9A227E35E8}"/>
          </ac:picMkLst>
        </pc:picChg>
        <pc:picChg chg="add mod">
          <ac:chgData name="Ishraq Li-Rahman" userId="d0d41622-7436-4a78-9ba3-f1566a6f1317" providerId="ADAL" clId="{56165CD4-55EE-4896-A9EC-4FF10A1FDBA8}" dt="2025-03-19T10:27:59.100" v="301"/>
          <ac:picMkLst>
            <pc:docMk/>
            <pc:sldMk cId="893704607" sldId="349"/>
            <ac:picMk id="9" creationId="{1C9CFD80-E308-643D-BA28-13391BC98A0A}"/>
          </ac:picMkLst>
        </pc:picChg>
        <pc:picChg chg="add mod">
          <ac:chgData name="Ishraq Li-Rahman" userId="d0d41622-7436-4a78-9ba3-f1566a6f1317" providerId="ADAL" clId="{56165CD4-55EE-4896-A9EC-4FF10A1FDBA8}" dt="2025-03-19T10:27:59.100" v="301"/>
          <ac:picMkLst>
            <pc:docMk/>
            <pc:sldMk cId="893704607" sldId="349"/>
            <ac:picMk id="11" creationId="{315A6D11-C899-E34D-26D6-110F073C73A0}"/>
          </ac:picMkLst>
        </pc:picChg>
        <pc:picChg chg="add mod">
          <ac:chgData name="Ishraq Li-Rahman" userId="d0d41622-7436-4a78-9ba3-f1566a6f1317" providerId="ADAL" clId="{56165CD4-55EE-4896-A9EC-4FF10A1FDBA8}" dt="2025-03-19T10:27:59.100" v="301"/>
          <ac:picMkLst>
            <pc:docMk/>
            <pc:sldMk cId="893704607" sldId="349"/>
            <ac:picMk id="12" creationId="{8B3FD7DD-B8C9-EAF0-D075-DD91D36E4D25}"/>
          </ac:picMkLst>
        </pc:picChg>
        <pc:picChg chg="del">
          <ac:chgData name="Ishraq Li-Rahman" userId="d0d41622-7436-4a78-9ba3-f1566a6f1317" providerId="ADAL" clId="{56165CD4-55EE-4896-A9EC-4FF10A1FDBA8}" dt="2025-03-19T10:27:58.833" v="300" actId="478"/>
          <ac:picMkLst>
            <pc:docMk/>
            <pc:sldMk cId="893704607" sldId="349"/>
            <ac:picMk id="13" creationId="{C26926B9-DA86-161B-26B8-2E054D5A635D}"/>
          </ac:picMkLst>
        </pc:picChg>
        <pc:picChg chg="add mod">
          <ac:chgData name="Ishraq Li-Rahman" userId="d0d41622-7436-4a78-9ba3-f1566a6f1317" providerId="ADAL" clId="{56165CD4-55EE-4896-A9EC-4FF10A1FDBA8}" dt="2025-03-19T10:27:59.100" v="301"/>
          <ac:picMkLst>
            <pc:docMk/>
            <pc:sldMk cId="893704607" sldId="349"/>
            <ac:picMk id="14" creationId="{A8917683-70E2-837D-FDF7-8DF6673C5A98}"/>
          </ac:picMkLst>
        </pc:picChg>
        <pc:picChg chg="del">
          <ac:chgData name="Ishraq Li-Rahman" userId="d0d41622-7436-4a78-9ba3-f1566a6f1317" providerId="ADAL" clId="{56165CD4-55EE-4896-A9EC-4FF10A1FDBA8}" dt="2025-03-19T10:27:58.833" v="300" actId="478"/>
          <ac:picMkLst>
            <pc:docMk/>
            <pc:sldMk cId="893704607" sldId="349"/>
            <ac:picMk id="16" creationId="{21BB0001-A134-FC95-E063-80E032592B9B}"/>
          </ac:picMkLst>
        </pc:picChg>
        <pc:picChg chg="del">
          <ac:chgData name="Ishraq Li-Rahman" userId="d0d41622-7436-4a78-9ba3-f1566a6f1317" providerId="ADAL" clId="{56165CD4-55EE-4896-A9EC-4FF10A1FDBA8}" dt="2025-03-19T10:27:58.833" v="300" actId="478"/>
          <ac:picMkLst>
            <pc:docMk/>
            <pc:sldMk cId="893704607" sldId="349"/>
            <ac:picMk id="17" creationId="{3C65C045-92BA-AEB9-D757-E6C13E614860}"/>
          </ac:picMkLst>
        </pc:picChg>
        <pc:picChg chg="del">
          <ac:chgData name="Ishraq Li-Rahman" userId="d0d41622-7436-4a78-9ba3-f1566a6f1317" providerId="ADAL" clId="{56165CD4-55EE-4896-A9EC-4FF10A1FDBA8}" dt="2025-03-19T10:27:58.833" v="300" actId="478"/>
          <ac:picMkLst>
            <pc:docMk/>
            <pc:sldMk cId="893704607" sldId="349"/>
            <ac:picMk id="18" creationId="{7FF098B1-9624-731A-B564-2727FCE92752}"/>
          </ac:picMkLst>
        </pc:picChg>
        <pc:picChg chg="del">
          <ac:chgData name="Ishraq Li-Rahman" userId="d0d41622-7436-4a78-9ba3-f1566a6f1317" providerId="ADAL" clId="{56165CD4-55EE-4896-A9EC-4FF10A1FDBA8}" dt="2025-03-19T10:27:58.833" v="300" actId="478"/>
          <ac:picMkLst>
            <pc:docMk/>
            <pc:sldMk cId="893704607" sldId="349"/>
            <ac:picMk id="19" creationId="{55DB2497-9A8B-D82B-2484-B77136F6844E}"/>
          </ac:picMkLst>
        </pc:picChg>
        <pc:picChg chg="del">
          <ac:chgData name="Ishraq Li-Rahman" userId="d0d41622-7436-4a78-9ba3-f1566a6f1317" providerId="ADAL" clId="{56165CD4-55EE-4896-A9EC-4FF10A1FDBA8}" dt="2025-03-19T10:27:58.833" v="300" actId="478"/>
          <ac:picMkLst>
            <pc:docMk/>
            <pc:sldMk cId="893704607" sldId="349"/>
            <ac:picMk id="20" creationId="{189DE2FA-B88A-AF39-90DA-25E04A6AA40E}"/>
          </ac:picMkLst>
        </pc:picChg>
        <pc:picChg chg="del">
          <ac:chgData name="Ishraq Li-Rahman" userId="d0d41622-7436-4a78-9ba3-f1566a6f1317" providerId="ADAL" clId="{56165CD4-55EE-4896-A9EC-4FF10A1FDBA8}" dt="2025-03-19T10:27:58.833" v="300" actId="478"/>
          <ac:picMkLst>
            <pc:docMk/>
            <pc:sldMk cId="893704607" sldId="349"/>
            <ac:picMk id="21" creationId="{5C548D42-6072-41FA-78BE-4245B5CA4BB2}"/>
          </ac:picMkLst>
        </pc:picChg>
        <pc:picChg chg="del">
          <ac:chgData name="Ishraq Li-Rahman" userId="d0d41622-7436-4a78-9ba3-f1566a6f1317" providerId="ADAL" clId="{56165CD4-55EE-4896-A9EC-4FF10A1FDBA8}" dt="2025-03-19T10:27:58.833" v="300" actId="478"/>
          <ac:picMkLst>
            <pc:docMk/>
            <pc:sldMk cId="893704607" sldId="349"/>
            <ac:picMk id="22" creationId="{CDFB95B3-AA1F-CAD3-16C6-CF96B7C091AD}"/>
          </ac:picMkLst>
        </pc:picChg>
        <pc:picChg chg="del">
          <ac:chgData name="Ishraq Li-Rahman" userId="d0d41622-7436-4a78-9ba3-f1566a6f1317" providerId="ADAL" clId="{56165CD4-55EE-4896-A9EC-4FF10A1FDBA8}" dt="2025-03-19T10:27:58.833" v="300" actId="478"/>
          <ac:picMkLst>
            <pc:docMk/>
            <pc:sldMk cId="893704607" sldId="349"/>
            <ac:picMk id="23" creationId="{980DCE15-BDC9-12AE-4D8C-C6E1B4CCCA79}"/>
          </ac:picMkLst>
        </pc:picChg>
        <pc:picChg chg="add mod">
          <ac:chgData name="Ishraq Li-Rahman" userId="d0d41622-7436-4a78-9ba3-f1566a6f1317" providerId="ADAL" clId="{56165CD4-55EE-4896-A9EC-4FF10A1FDBA8}" dt="2025-03-19T10:27:59.100" v="301"/>
          <ac:picMkLst>
            <pc:docMk/>
            <pc:sldMk cId="893704607" sldId="349"/>
            <ac:picMk id="24" creationId="{C2A82F1C-2C26-2227-B074-4BE1C121DB91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5:21.294" v="267" actId="207"/>
        <pc:sldMkLst>
          <pc:docMk/>
          <pc:sldMk cId="3835534560" sldId="350"/>
        </pc:sldMkLst>
        <pc:picChg chg="add mod">
          <ac:chgData name="Ishraq Li-Rahman" userId="d0d41622-7436-4a78-9ba3-f1566a6f1317" providerId="ADAL" clId="{56165CD4-55EE-4896-A9EC-4FF10A1FDBA8}" dt="2025-03-19T10:24:38.092" v="260"/>
          <ac:picMkLst>
            <pc:docMk/>
            <pc:sldMk cId="3835534560" sldId="350"/>
            <ac:picMk id="2" creationId="{1B383172-68D8-A481-B390-0D1B9F540792}"/>
          </ac:picMkLst>
        </pc:picChg>
        <pc:picChg chg="del">
          <ac:chgData name="Ishraq Li-Rahman" userId="d0d41622-7436-4a78-9ba3-f1566a6f1317" providerId="ADAL" clId="{56165CD4-55EE-4896-A9EC-4FF10A1FDBA8}" dt="2025-03-19T10:24:37.983" v="259" actId="478"/>
          <ac:picMkLst>
            <pc:docMk/>
            <pc:sldMk cId="3835534560" sldId="350"/>
            <ac:picMk id="3" creationId="{17F71802-30EF-B321-5874-17655C4A6B2C}"/>
          </ac:picMkLst>
        </pc:picChg>
        <pc:picChg chg="add mod">
          <ac:chgData name="Ishraq Li-Rahman" userId="d0d41622-7436-4a78-9ba3-f1566a6f1317" providerId="ADAL" clId="{56165CD4-55EE-4896-A9EC-4FF10A1FDBA8}" dt="2025-03-19T10:24:38.092" v="260"/>
          <ac:picMkLst>
            <pc:docMk/>
            <pc:sldMk cId="3835534560" sldId="350"/>
            <ac:picMk id="6" creationId="{3A6CA10F-0044-FF97-A45A-75D2712CFF8E}"/>
          </ac:picMkLst>
        </pc:picChg>
        <pc:picChg chg="add mod">
          <ac:chgData name="Ishraq Li-Rahman" userId="d0d41622-7436-4a78-9ba3-f1566a6f1317" providerId="ADAL" clId="{56165CD4-55EE-4896-A9EC-4FF10A1FDBA8}" dt="2025-03-19T10:24:38.092" v="260"/>
          <ac:picMkLst>
            <pc:docMk/>
            <pc:sldMk cId="3835534560" sldId="350"/>
            <ac:picMk id="7" creationId="{60EAAC2D-6D5E-AB9A-C47A-733E82C2B002}"/>
          </ac:picMkLst>
        </pc:picChg>
        <pc:picChg chg="add mod">
          <ac:chgData name="Ishraq Li-Rahman" userId="d0d41622-7436-4a78-9ba3-f1566a6f1317" providerId="ADAL" clId="{56165CD4-55EE-4896-A9EC-4FF10A1FDBA8}" dt="2025-03-19T10:24:38.092" v="260"/>
          <ac:picMkLst>
            <pc:docMk/>
            <pc:sldMk cId="3835534560" sldId="350"/>
            <ac:picMk id="8" creationId="{34DAAFE3-31DF-C503-E774-65823C7AC8BE}"/>
          </ac:picMkLst>
        </pc:picChg>
        <pc:picChg chg="add mod">
          <ac:chgData name="Ishraq Li-Rahman" userId="d0d41622-7436-4a78-9ba3-f1566a6f1317" providerId="ADAL" clId="{56165CD4-55EE-4896-A9EC-4FF10A1FDBA8}" dt="2025-03-19T10:24:38.092" v="260"/>
          <ac:picMkLst>
            <pc:docMk/>
            <pc:sldMk cId="3835534560" sldId="350"/>
            <ac:picMk id="9" creationId="{E3D205D0-208F-35B4-892B-B205BD90AEA4}"/>
          </ac:picMkLst>
        </pc:picChg>
        <pc:picChg chg="add mod">
          <ac:chgData name="Ishraq Li-Rahman" userId="d0d41622-7436-4a78-9ba3-f1566a6f1317" providerId="ADAL" clId="{56165CD4-55EE-4896-A9EC-4FF10A1FDBA8}" dt="2025-03-19T10:24:38.092" v="260"/>
          <ac:picMkLst>
            <pc:docMk/>
            <pc:sldMk cId="3835534560" sldId="350"/>
            <ac:picMk id="10" creationId="{2F47F81A-D5CB-56B2-97EA-A9510DA8A0FD}"/>
          </ac:picMkLst>
        </pc:picChg>
        <pc:picChg chg="add mod">
          <ac:chgData name="Ishraq Li-Rahman" userId="d0d41622-7436-4a78-9ba3-f1566a6f1317" providerId="ADAL" clId="{56165CD4-55EE-4896-A9EC-4FF10A1FDBA8}" dt="2025-03-19T10:24:38.092" v="260"/>
          <ac:picMkLst>
            <pc:docMk/>
            <pc:sldMk cId="3835534560" sldId="350"/>
            <ac:picMk id="11" creationId="{B1BB005B-8BA7-5217-8F34-2974DEC27917}"/>
          </ac:picMkLst>
        </pc:picChg>
        <pc:picChg chg="add mod">
          <ac:chgData name="Ishraq Li-Rahman" userId="d0d41622-7436-4a78-9ba3-f1566a6f1317" providerId="ADAL" clId="{56165CD4-55EE-4896-A9EC-4FF10A1FDBA8}" dt="2025-03-19T10:24:38.092" v="260"/>
          <ac:picMkLst>
            <pc:docMk/>
            <pc:sldMk cId="3835534560" sldId="350"/>
            <ac:picMk id="12" creationId="{2ACB6E68-2D82-2CCA-E6EC-541103A32FB4}"/>
          </ac:picMkLst>
        </pc:picChg>
        <pc:picChg chg="add mod">
          <ac:chgData name="Ishraq Li-Rahman" userId="d0d41622-7436-4a78-9ba3-f1566a6f1317" providerId="ADAL" clId="{56165CD4-55EE-4896-A9EC-4FF10A1FDBA8}" dt="2025-03-19T10:25:21.294" v="267" actId="207"/>
          <ac:picMkLst>
            <pc:docMk/>
            <pc:sldMk cId="3835534560" sldId="350"/>
            <ac:picMk id="13" creationId="{D90F8A1E-3601-2AB7-A493-807A80251F0A}"/>
          </ac:picMkLst>
        </pc:picChg>
        <pc:picChg chg="add mod">
          <ac:chgData name="Ishraq Li-Rahman" userId="d0d41622-7436-4a78-9ba3-f1566a6f1317" providerId="ADAL" clId="{56165CD4-55EE-4896-A9EC-4FF10A1FDBA8}" dt="2025-03-19T10:24:38.092" v="260"/>
          <ac:picMkLst>
            <pc:docMk/>
            <pc:sldMk cId="3835534560" sldId="350"/>
            <ac:picMk id="14" creationId="{C8276728-DCF8-FC5F-7215-37A2498C33FF}"/>
          </ac:picMkLst>
        </pc:picChg>
        <pc:picChg chg="del">
          <ac:chgData name="Ishraq Li-Rahman" userId="d0d41622-7436-4a78-9ba3-f1566a6f1317" providerId="ADAL" clId="{56165CD4-55EE-4896-A9EC-4FF10A1FDBA8}" dt="2025-03-19T10:24:37.983" v="259" actId="478"/>
          <ac:picMkLst>
            <pc:docMk/>
            <pc:sldMk cId="3835534560" sldId="350"/>
            <ac:picMk id="15" creationId="{134B5083-E1F4-A6DF-3C5B-155B48996A73}"/>
          </ac:picMkLst>
        </pc:picChg>
        <pc:picChg chg="del">
          <ac:chgData name="Ishraq Li-Rahman" userId="d0d41622-7436-4a78-9ba3-f1566a6f1317" providerId="ADAL" clId="{56165CD4-55EE-4896-A9EC-4FF10A1FDBA8}" dt="2025-03-19T10:24:37.983" v="259" actId="478"/>
          <ac:picMkLst>
            <pc:docMk/>
            <pc:sldMk cId="3835534560" sldId="350"/>
            <ac:picMk id="16" creationId="{1C1FC645-3939-809B-6CD1-41B218FFD4D7}"/>
          </ac:picMkLst>
        </pc:picChg>
        <pc:picChg chg="del">
          <ac:chgData name="Ishraq Li-Rahman" userId="d0d41622-7436-4a78-9ba3-f1566a6f1317" providerId="ADAL" clId="{56165CD4-55EE-4896-A9EC-4FF10A1FDBA8}" dt="2025-03-19T10:24:37.983" v="259" actId="478"/>
          <ac:picMkLst>
            <pc:docMk/>
            <pc:sldMk cId="3835534560" sldId="350"/>
            <ac:picMk id="17" creationId="{C8DB7EE5-36B9-F68C-F1B5-ABE77C51D52C}"/>
          </ac:picMkLst>
        </pc:picChg>
        <pc:picChg chg="del">
          <ac:chgData name="Ishraq Li-Rahman" userId="d0d41622-7436-4a78-9ba3-f1566a6f1317" providerId="ADAL" clId="{56165CD4-55EE-4896-A9EC-4FF10A1FDBA8}" dt="2025-03-19T10:24:37.983" v="259" actId="478"/>
          <ac:picMkLst>
            <pc:docMk/>
            <pc:sldMk cId="3835534560" sldId="350"/>
            <ac:picMk id="18" creationId="{82067E58-9AE0-4DDE-3E59-12C7F1DA2461}"/>
          </ac:picMkLst>
        </pc:picChg>
        <pc:picChg chg="del">
          <ac:chgData name="Ishraq Li-Rahman" userId="d0d41622-7436-4a78-9ba3-f1566a6f1317" providerId="ADAL" clId="{56165CD4-55EE-4896-A9EC-4FF10A1FDBA8}" dt="2025-03-19T10:24:37.983" v="259" actId="478"/>
          <ac:picMkLst>
            <pc:docMk/>
            <pc:sldMk cId="3835534560" sldId="350"/>
            <ac:picMk id="19" creationId="{AE4620C1-A98C-48F1-D115-0F20511BCB24}"/>
          </ac:picMkLst>
        </pc:picChg>
        <pc:picChg chg="del">
          <ac:chgData name="Ishraq Li-Rahman" userId="d0d41622-7436-4a78-9ba3-f1566a6f1317" providerId="ADAL" clId="{56165CD4-55EE-4896-A9EC-4FF10A1FDBA8}" dt="2025-03-19T10:24:37.983" v="259" actId="478"/>
          <ac:picMkLst>
            <pc:docMk/>
            <pc:sldMk cId="3835534560" sldId="350"/>
            <ac:picMk id="20" creationId="{463F3D35-AEB5-7B71-7D1F-13B97EC8AA85}"/>
          </ac:picMkLst>
        </pc:picChg>
        <pc:picChg chg="del">
          <ac:chgData name="Ishraq Li-Rahman" userId="d0d41622-7436-4a78-9ba3-f1566a6f1317" providerId="ADAL" clId="{56165CD4-55EE-4896-A9EC-4FF10A1FDBA8}" dt="2025-03-19T10:24:37.983" v="259" actId="478"/>
          <ac:picMkLst>
            <pc:docMk/>
            <pc:sldMk cId="3835534560" sldId="350"/>
            <ac:picMk id="21" creationId="{BA42611F-3D75-5ECD-CFCD-8C78524B5045}"/>
          </ac:picMkLst>
        </pc:picChg>
        <pc:picChg chg="del">
          <ac:chgData name="Ishraq Li-Rahman" userId="d0d41622-7436-4a78-9ba3-f1566a6f1317" providerId="ADAL" clId="{56165CD4-55EE-4896-A9EC-4FF10A1FDBA8}" dt="2025-03-19T10:24:37.983" v="259" actId="478"/>
          <ac:picMkLst>
            <pc:docMk/>
            <pc:sldMk cId="3835534560" sldId="350"/>
            <ac:picMk id="22" creationId="{67FEC665-39BE-F2E9-CB7A-3C0FB6FC8864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8:59.413" v="310"/>
        <pc:sldMkLst>
          <pc:docMk/>
          <pc:sldMk cId="1479882583" sldId="351"/>
        </pc:sldMkLst>
        <pc:picChg chg="add mod">
          <ac:chgData name="Ishraq Li-Rahman" userId="d0d41622-7436-4a78-9ba3-f1566a6f1317" providerId="ADAL" clId="{56165CD4-55EE-4896-A9EC-4FF10A1FDBA8}" dt="2025-03-19T10:28:59.413" v="310"/>
          <ac:picMkLst>
            <pc:docMk/>
            <pc:sldMk cId="1479882583" sldId="351"/>
            <ac:picMk id="2" creationId="{9B31136D-0C51-3F89-0122-213143D7E500}"/>
          </ac:picMkLst>
        </pc:picChg>
        <pc:picChg chg="add mod">
          <ac:chgData name="Ishraq Li-Rahman" userId="d0d41622-7436-4a78-9ba3-f1566a6f1317" providerId="ADAL" clId="{56165CD4-55EE-4896-A9EC-4FF10A1FDBA8}" dt="2025-03-19T10:28:59.413" v="310"/>
          <ac:picMkLst>
            <pc:docMk/>
            <pc:sldMk cId="1479882583" sldId="351"/>
            <ac:picMk id="5" creationId="{A770AB70-CA5E-DE3C-1926-FE170F55B4D4}"/>
          </ac:picMkLst>
        </pc:picChg>
        <pc:picChg chg="add mod">
          <ac:chgData name="Ishraq Li-Rahman" userId="d0d41622-7436-4a78-9ba3-f1566a6f1317" providerId="ADAL" clId="{56165CD4-55EE-4896-A9EC-4FF10A1FDBA8}" dt="2025-03-19T10:28:59.413" v="310"/>
          <ac:picMkLst>
            <pc:docMk/>
            <pc:sldMk cId="1479882583" sldId="351"/>
            <ac:picMk id="6" creationId="{B97AA23D-2781-1A84-2B2B-F1F70B1AD58B}"/>
          </ac:picMkLst>
        </pc:picChg>
        <pc:picChg chg="add mod">
          <ac:chgData name="Ishraq Li-Rahman" userId="d0d41622-7436-4a78-9ba3-f1566a6f1317" providerId="ADAL" clId="{56165CD4-55EE-4896-A9EC-4FF10A1FDBA8}" dt="2025-03-19T10:28:59.413" v="310"/>
          <ac:picMkLst>
            <pc:docMk/>
            <pc:sldMk cId="1479882583" sldId="351"/>
            <ac:picMk id="8" creationId="{99A48AD2-5615-838C-9D40-4A078CDFACFD}"/>
          </ac:picMkLst>
        </pc:picChg>
        <pc:picChg chg="add mod">
          <ac:chgData name="Ishraq Li-Rahman" userId="d0d41622-7436-4a78-9ba3-f1566a6f1317" providerId="ADAL" clId="{56165CD4-55EE-4896-A9EC-4FF10A1FDBA8}" dt="2025-03-19T10:28:59.413" v="310"/>
          <ac:picMkLst>
            <pc:docMk/>
            <pc:sldMk cId="1479882583" sldId="351"/>
            <ac:picMk id="9" creationId="{38244E30-68DC-11D1-689C-D5866A9E2C4E}"/>
          </ac:picMkLst>
        </pc:picChg>
        <pc:picChg chg="add mod">
          <ac:chgData name="Ishraq Li-Rahman" userId="d0d41622-7436-4a78-9ba3-f1566a6f1317" providerId="ADAL" clId="{56165CD4-55EE-4896-A9EC-4FF10A1FDBA8}" dt="2025-03-19T10:28:59.413" v="310"/>
          <ac:picMkLst>
            <pc:docMk/>
            <pc:sldMk cId="1479882583" sldId="351"/>
            <ac:picMk id="10" creationId="{F9227F8B-BF47-9E9C-A137-CC78B04B7D77}"/>
          </ac:picMkLst>
        </pc:picChg>
        <pc:picChg chg="add mod">
          <ac:chgData name="Ishraq Li-Rahman" userId="d0d41622-7436-4a78-9ba3-f1566a6f1317" providerId="ADAL" clId="{56165CD4-55EE-4896-A9EC-4FF10A1FDBA8}" dt="2025-03-19T10:28:59.413" v="310"/>
          <ac:picMkLst>
            <pc:docMk/>
            <pc:sldMk cId="1479882583" sldId="351"/>
            <ac:picMk id="11" creationId="{17579EC0-8626-D1BE-21DA-4A1D2B8AF579}"/>
          </ac:picMkLst>
        </pc:picChg>
        <pc:picChg chg="add mod">
          <ac:chgData name="Ishraq Li-Rahman" userId="d0d41622-7436-4a78-9ba3-f1566a6f1317" providerId="ADAL" clId="{56165CD4-55EE-4896-A9EC-4FF10A1FDBA8}" dt="2025-03-19T10:28:59.413" v="310"/>
          <ac:picMkLst>
            <pc:docMk/>
            <pc:sldMk cId="1479882583" sldId="351"/>
            <ac:picMk id="12" creationId="{A4E3E59F-70C8-2BE9-A025-7BACE9DA070B}"/>
          </ac:picMkLst>
        </pc:picChg>
        <pc:picChg chg="add mod">
          <ac:chgData name="Ishraq Li-Rahman" userId="d0d41622-7436-4a78-9ba3-f1566a6f1317" providerId="ADAL" clId="{56165CD4-55EE-4896-A9EC-4FF10A1FDBA8}" dt="2025-03-19T10:28:59.413" v="310"/>
          <ac:picMkLst>
            <pc:docMk/>
            <pc:sldMk cId="1479882583" sldId="351"/>
            <ac:picMk id="13" creationId="{A6406565-6F9F-ED6B-0BCC-A1D8A6065A20}"/>
          </ac:picMkLst>
        </pc:picChg>
        <pc:picChg chg="del">
          <ac:chgData name="Ishraq Li-Rahman" userId="d0d41622-7436-4a78-9ba3-f1566a6f1317" providerId="ADAL" clId="{56165CD4-55EE-4896-A9EC-4FF10A1FDBA8}" dt="2025-03-19T10:28:59.164" v="309" actId="478"/>
          <ac:picMkLst>
            <pc:docMk/>
            <pc:sldMk cId="1479882583" sldId="351"/>
            <ac:picMk id="16" creationId="{292C0334-9FD8-1A7F-88B7-902C36789925}"/>
          </ac:picMkLst>
        </pc:picChg>
        <pc:picChg chg="del">
          <ac:chgData name="Ishraq Li-Rahman" userId="d0d41622-7436-4a78-9ba3-f1566a6f1317" providerId="ADAL" clId="{56165CD4-55EE-4896-A9EC-4FF10A1FDBA8}" dt="2025-03-19T10:28:59.164" v="309" actId="478"/>
          <ac:picMkLst>
            <pc:docMk/>
            <pc:sldMk cId="1479882583" sldId="351"/>
            <ac:picMk id="17" creationId="{9E3EFAE8-9BA2-C318-03A6-179095EE32AC}"/>
          </ac:picMkLst>
        </pc:picChg>
        <pc:picChg chg="del">
          <ac:chgData name="Ishraq Li-Rahman" userId="d0d41622-7436-4a78-9ba3-f1566a6f1317" providerId="ADAL" clId="{56165CD4-55EE-4896-A9EC-4FF10A1FDBA8}" dt="2025-03-19T10:28:59.164" v="309" actId="478"/>
          <ac:picMkLst>
            <pc:docMk/>
            <pc:sldMk cId="1479882583" sldId="351"/>
            <ac:picMk id="18" creationId="{0C0A9321-03E2-3511-37C1-A0EFA12F5DA3}"/>
          </ac:picMkLst>
        </pc:picChg>
        <pc:picChg chg="del">
          <ac:chgData name="Ishraq Li-Rahman" userId="d0d41622-7436-4a78-9ba3-f1566a6f1317" providerId="ADAL" clId="{56165CD4-55EE-4896-A9EC-4FF10A1FDBA8}" dt="2025-03-19T10:28:59.164" v="309" actId="478"/>
          <ac:picMkLst>
            <pc:docMk/>
            <pc:sldMk cId="1479882583" sldId="351"/>
            <ac:picMk id="19" creationId="{FBA15DCC-9751-C116-1895-FF372D480459}"/>
          </ac:picMkLst>
        </pc:picChg>
        <pc:picChg chg="del">
          <ac:chgData name="Ishraq Li-Rahman" userId="d0d41622-7436-4a78-9ba3-f1566a6f1317" providerId="ADAL" clId="{56165CD4-55EE-4896-A9EC-4FF10A1FDBA8}" dt="2025-03-19T10:28:59.164" v="309" actId="478"/>
          <ac:picMkLst>
            <pc:docMk/>
            <pc:sldMk cId="1479882583" sldId="351"/>
            <ac:picMk id="20" creationId="{E6814690-3299-3C3A-44E0-1072EB38DB19}"/>
          </ac:picMkLst>
        </pc:picChg>
        <pc:picChg chg="del">
          <ac:chgData name="Ishraq Li-Rahman" userId="d0d41622-7436-4a78-9ba3-f1566a6f1317" providerId="ADAL" clId="{56165CD4-55EE-4896-A9EC-4FF10A1FDBA8}" dt="2025-03-19T10:28:59.164" v="309" actId="478"/>
          <ac:picMkLst>
            <pc:docMk/>
            <pc:sldMk cId="1479882583" sldId="351"/>
            <ac:picMk id="21" creationId="{6E41E389-1C1F-3EDD-605B-4501C672AAEF}"/>
          </ac:picMkLst>
        </pc:picChg>
        <pc:picChg chg="del">
          <ac:chgData name="Ishraq Li-Rahman" userId="d0d41622-7436-4a78-9ba3-f1566a6f1317" providerId="ADAL" clId="{56165CD4-55EE-4896-A9EC-4FF10A1FDBA8}" dt="2025-03-19T10:28:59.164" v="309" actId="478"/>
          <ac:picMkLst>
            <pc:docMk/>
            <pc:sldMk cId="1479882583" sldId="351"/>
            <ac:picMk id="22" creationId="{45236BA9-38CB-5DDA-3D50-0E693B0114E1}"/>
          </ac:picMkLst>
        </pc:picChg>
        <pc:picChg chg="del">
          <ac:chgData name="Ishraq Li-Rahman" userId="d0d41622-7436-4a78-9ba3-f1566a6f1317" providerId="ADAL" clId="{56165CD4-55EE-4896-A9EC-4FF10A1FDBA8}" dt="2025-03-19T10:28:59.164" v="309" actId="478"/>
          <ac:picMkLst>
            <pc:docMk/>
            <pc:sldMk cId="1479882583" sldId="351"/>
            <ac:picMk id="23" creationId="{FF1DBEE3-7138-63C4-8A2C-4AAB893A2F7D}"/>
          </ac:picMkLst>
        </pc:picChg>
        <pc:picChg chg="del">
          <ac:chgData name="Ishraq Li-Rahman" userId="d0d41622-7436-4a78-9ba3-f1566a6f1317" providerId="ADAL" clId="{56165CD4-55EE-4896-A9EC-4FF10A1FDBA8}" dt="2025-03-19T10:28:59.164" v="309" actId="478"/>
          <ac:picMkLst>
            <pc:docMk/>
            <pc:sldMk cId="1479882583" sldId="351"/>
            <ac:picMk id="24" creationId="{47F8AAAE-2757-420E-8683-1FF2E19E4876}"/>
          </ac:picMkLst>
        </pc:picChg>
        <pc:picChg chg="add mod">
          <ac:chgData name="Ishraq Li-Rahman" userId="d0d41622-7436-4a78-9ba3-f1566a6f1317" providerId="ADAL" clId="{56165CD4-55EE-4896-A9EC-4FF10A1FDBA8}" dt="2025-03-19T10:28:59.413" v="310"/>
          <ac:picMkLst>
            <pc:docMk/>
            <pc:sldMk cId="1479882583" sldId="351"/>
            <ac:picMk id="25" creationId="{70FE4AD9-139E-3EE9-6257-24FE51443B69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9:05.364" v="312"/>
        <pc:sldMkLst>
          <pc:docMk/>
          <pc:sldMk cId="3043972325" sldId="352"/>
        </pc:sldMkLst>
        <pc:picChg chg="del">
          <ac:chgData name="Ishraq Li-Rahman" userId="d0d41622-7436-4a78-9ba3-f1566a6f1317" providerId="ADAL" clId="{56165CD4-55EE-4896-A9EC-4FF10A1FDBA8}" dt="2025-03-19T10:29:05.159" v="311" actId="478"/>
          <ac:picMkLst>
            <pc:docMk/>
            <pc:sldMk cId="3043972325" sldId="352"/>
            <ac:picMk id="4" creationId="{1213E967-0E7A-9212-3985-BE89D3FE9881}"/>
          </ac:picMkLst>
        </pc:picChg>
        <pc:picChg chg="add mod">
          <ac:chgData name="Ishraq Li-Rahman" userId="d0d41622-7436-4a78-9ba3-f1566a6f1317" providerId="ADAL" clId="{56165CD4-55EE-4896-A9EC-4FF10A1FDBA8}" dt="2025-03-19T10:29:05.364" v="312"/>
          <ac:picMkLst>
            <pc:docMk/>
            <pc:sldMk cId="3043972325" sldId="352"/>
            <ac:picMk id="5" creationId="{03EA8283-D4F7-11BD-310B-B0FDCA209D35}"/>
          </ac:picMkLst>
        </pc:picChg>
        <pc:picChg chg="add mod">
          <ac:chgData name="Ishraq Li-Rahman" userId="d0d41622-7436-4a78-9ba3-f1566a6f1317" providerId="ADAL" clId="{56165CD4-55EE-4896-A9EC-4FF10A1FDBA8}" dt="2025-03-19T10:29:05.364" v="312"/>
          <ac:picMkLst>
            <pc:docMk/>
            <pc:sldMk cId="3043972325" sldId="352"/>
            <ac:picMk id="6" creationId="{0BCD02DE-6379-EA31-0549-74299F0AF89E}"/>
          </ac:picMkLst>
        </pc:picChg>
        <pc:picChg chg="del">
          <ac:chgData name="Ishraq Li-Rahman" userId="d0d41622-7436-4a78-9ba3-f1566a6f1317" providerId="ADAL" clId="{56165CD4-55EE-4896-A9EC-4FF10A1FDBA8}" dt="2025-03-19T10:29:05.159" v="311" actId="478"/>
          <ac:picMkLst>
            <pc:docMk/>
            <pc:sldMk cId="3043972325" sldId="352"/>
            <ac:picMk id="7" creationId="{2D3D14DA-3FCF-25A1-F923-02024E30A718}"/>
          </ac:picMkLst>
        </pc:picChg>
        <pc:picChg chg="add mod">
          <ac:chgData name="Ishraq Li-Rahman" userId="d0d41622-7436-4a78-9ba3-f1566a6f1317" providerId="ADAL" clId="{56165CD4-55EE-4896-A9EC-4FF10A1FDBA8}" dt="2025-03-19T10:29:05.364" v="312"/>
          <ac:picMkLst>
            <pc:docMk/>
            <pc:sldMk cId="3043972325" sldId="352"/>
            <ac:picMk id="8" creationId="{750F7ED2-3FCD-AD2E-8631-8EBC3A2BF3F2}"/>
          </ac:picMkLst>
        </pc:picChg>
        <pc:picChg chg="add mod">
          <ac:chgData name="Ishraq Li-Rahman" userId="d0d41622-7436-4a78-9ba3-f1566a6f1317" providerId="ADAL" clId="{56165CD4-55EE-4896-A9EC-4FF10A1FDBA8}" dt="2025-03-19T10:29:05.364" v="312"/>
          <ac:picMkLst>
            <pc:docMk/>
            <pc:sldMk cId="3043972325" sldId="352"/>
            <ac:picMk id="10" creationId="{A10C1BD8-1A12-F5C1-62DA-FC2E34A968D6}"/>
          </ac:picMkLst>
        </pc:picChg>
        <pc:picChg chg="add mod">
          <ac:chgData name="Ishraq Li-Rahman" userId="d0d41622-7436-4a78-9ba3-f1566a6f1317" providerId="ADAL" clId="{56165CD4-55EE-4896-A9EC-4FF10A1FDBA8}" dt="2025-03-19T10:29:05.364" v="312"/>
          <ac:picMkLst>
            <pc:docMk/>
            <pc:sldMk cId="3043972325" sldId="352"/>
            <ac:picMk id="11" creationId="{15CBF372-D7FF-FED7-AEA9-6D9D5B1332FA}"/>
          </ac:picMkLst>
        </pc:picChg>
        <pc:picChg chg="add mod">
          <ac:chgData name="Ishraq Li-Rahman" userId="d0d41622-7436-4a78-9ba3-f1566a6f1317" providerId="ADAL" clId="{56165CD4-55EE-4896-A9EC-4FF10A1FDBA8}" dt="2025-03-19T10:29:05.364" v="312"/>
          <ac:picMkLst>
            <pc:docMk/>
            <pc:sldMk cId="3043972325" sldId="352"/>
            <ac:picMk id="12" creationId="{69AA287F-FBF4-E7E4-8F35-38F6530D9755}"/>
          </ac:picMkLst>
        </pc:picChg>
        <pc:picChg chg="add mod">
          <ac:chgData name="Ishraq Li-Rahman" userId="d0d41622-7436-4a78-9ba3-f1566a6f1317" providerId="ADAL" clId="{56165CD4-55EE-4896-A9EC-4FF10A1FDBA8}" dt="2025-03-19T10:29:05.364" v="312"/>
          <ac:picMkLst>
            <pc:docMk/>
            <pc:sldMk cId="3043972325" sldId="352"/>
            <ac:picMk id="13" creationId="{BCE0757B-D65A-9660-D04C-7D2CA8F743F9}"/>
          </ac:picMkLst>
        </pc:picChg>
        <pc:picChg chg="add mod">
          <ac:chgData name="Ishraq Li-Rahman" userId="d0d41622-7436-4a78-9ba3-f1566a6f1317" providerId="ADAL" clId="{56165CD4-55EE-4896-A9EC-4FF10A1FDBA8}" dt="2025-03-19T10:29:05.364" v="312"/>
          <ac:picMkLst>
            <pc:docMk/>
            <pc:sldMk cId="3043972325" sldId="352"/>
            <ac:picMk id="14" creationId="{A4DE891F-CE48-4CC1-DC84-8C40D3532DD4}"/>
          </ac:picMkLst>
        </pc:picChg>
        <pc:picChg chg="del">
          <ac:chgData name="Ishraq Li-Rahman" userId="d0d41622-7436-4a78-9ba3-f1566a6f1317" providerId="ADAL" clId="{56165CD4-55EE-4896-A9EC-4FF10A1FDBA8}" dt="2025-03-19T10:29:05.159" v="311" actId="478"/>
          <ac:picMkLst>
            <pc:docMk/>
            <pc:sldMk cId="3043972325" sldId="352"/>
            <ac:picMk id="15" creationId="{8C0EB690-9B2E-B737-7A53-0CC92FE6CBFD}"/>
          </ac:picMkLst>
        </pc:picChg>
        <pc:picChg chg="del">
          <ac:chgData name="Ishraq Li-Rahman" userId="d0d41622-7436-4a78-9ba3-f1566a6f1317" providerId="ADAL" clId="{56165CD4-55EE-4896-A9EC-4FF10A1FDBA8}" dt="2025-03-19T10:29:05.159" v="311" actId="478"/>
          <ac:picMkLst>
            <pc:docMk/>
            <pc:sldMk cId="3043972325" sldId="352"/>
            <ac:picMk id="19" creationId="{C902791F-D912-D67C-8D03-64F3CD3B0B79}"/>
          </ac:picMkLst>
        </pc:picChg>
        <pc:picChg chg="del">
          <ac:chgData name="Ishraq Li-Rahman" userId="d0d41622-7436-4a78-9ba3-f1566a6f1317" providerId="ADAL" clId="{56165CD4-55EE-4896-A9EC-4FF10A1FDBA8}" dt="2025-03-19T10:29:05.159" v="311" actId="478"/>
          <ac:picMkLst>
            <pc:docMk/>
            <pc:sldMk cId="3043972325" sldId="352"/>
            <ac:picMk id="20" creationId="{B57DC585-CA15-9CA6-EA7D-C895CA78F389}"/>
          </ac:picMkLst>
        </pc:picChg>
        <pc:picChg chg="del">
          <ac:chgData name="Ishraq Li-Rahman" userId="d0d41622-7436-4a78-9ba3-f1566a6f1317" providerId="ADAL" clId="{56165CD4-55EE-4896-A9EC-4FF10A1FDBA8}" dt="2025-03-19T10:29:05.159" v="311" actId="478"/>
          <ac:picMkLst>
            <pc:docMk/>
            <pc:sldMk cId="3043972325" sldId="352"/>
            <ac:picMk id="21" creationId="{1927C0AB-3C1E-8A5E-05DE-49CCF565EF7C}"/>
          </ac:picMkLst>
        </pc:picChg>
        <pc:picChg chg="del">
          <ac:chgData name="Ishraq Li-Rahman" userId="d0d41622-7436-4a78-9ba3-f1566a6f1317" providerId="ADAL" clId="{56165CD4-55EE-4896-A9EC-4FF10A1FDBA8}" dt="2025-03-19T10:29:05.159" v="311" actId="478"/>
          <ac:picMkLst>
            <pc:docMk/>
            <pc:sldMk cId="3043972325" sldId="352"/>
            <ac:picMk id="22" creationId="{91E0C487-73E3-8BFD-CCEE-06692E4AB9F5}"/>
          </ac:picMkLst>
        </pc:picChg>
        <pc:picChg chg="del">
          <ac:chgData name="Ishraq Li-Rahman" userId="d0d41622-7436-4a78-9ba3-f1566a6f1317" providerId="ADAL" clId="{56165CD4-55EE-4896-A9EC-4FF10A1FDBA8}" dt="2025-03-19T10:29:05.159" v="311" actId="478"/>
          <ac:picMkLst>
            <pc:docMk/>
            <pc:sldMk cId="3043972325" sldId="352"/>
            <ac:picMk id="23" creationId="{BA9F059D-836A-DA9A-C488-3B18C6AC3B3A}"/>
          </ac:picMkLst>
        </pc:picChg>
        <pc:picChg chg="del">
          <ac:chgData name="Ishraq Li-Rahman" userId="d0d41622-7436-4a78-9ba3-f1566a6f1317" providerId="ADAL" clId="{56165CD4-55EE-4896-A9EC-4FF10A1FDBA8}" dt="2025-03-19T10:29:05.159" v="311" actId="478"/>
          <ac:picMkLst>
            <pc:docMk/>
            <pc:sldMk cId="3043972325" sldId="352"/>
            <ac:picMk id="24" creationId="{911E93F5-848E-41EC-CE11-3B553425639A}"/>
          </ac:picMkLst>
        </pc:picChg>
        <pc:picChg chg="add mod">
          <ac:chgData name="Ishraq Li-Rahman" userId="d0d41622-7436-4a78-9ba3-f1566a6f1317" providerId="ADAL" clId="{56165CD4-55EE-4896-A9EC-4FF10A1FDBA8}" dt="2025-03-19T10:29:05.364" v="312"/>
          <ac:picMkLst>
            <pc:docMk/>
            <pc:sldMk cId="3043972325" sldId="352"/>
            <ac:picMk id="25" creationId="{DCB7A33A-E68D-C49C-28EC-2F8EDCD2A70A}"/>
          </ac:picMkLst>
        </pc:picChg>
        <pc:picChg chg="add mod">
          <ac:chgData name="Ishraq Li-Rahman" userId="d0d41622-7436-4a78-9ba3-f1566a6f1317" providerId="ADAL" clId="{56165CD4-55EE-4896-A9EC-4FF10A1FDBA8}" dt="2025-03-19T10:29:05.364" v="312"/>
          <ac:picMkLst>
            <pc:docMk/>
            <pc:sldMk cId="3043972325" sldId="352"/>
            <ac:picMk id="26" creationId="{69D743D8-3D98-4D82-93FE-5EDB4789ED69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9:11.154" v="314"/>
        <pc:sldMkLst>
          <pc:docMk/>
          <pc:sldMk cId="3182648483" sldId="353"/>
        </pc:sldMkLst>
        <pc:picChg chg="add mod">
          <ac:chgData name="Ishraq Li-Rahman" userId="d0d41622-7436-4a78-9ba3-f1566a6f1317" providerId="ADAL" clId="{56165CD4-55EE-4896-A9EC-4FF10A1FDBA8}" dt="2025-03-19T10:29:11.154" v="314"/>
          <ac:picMkLst>
            <pc:docMk/>
            <pc:sldMk cId="3182648483" sldId="353"/>
            <ac:picMk id="2" creationId="{50FD451F-9F61-6793-C181-82C1DBB796AA}"/>
          </ac:picMkLst>
        </pc:picChg>
        <pc:picChg chg="add mod">
          <ac:chgData name="Ishraq Li-Rahman" userId="d0d41622-7436-4a78-9ba3-f1566a6f1317" providerId="ADAL" clId="{56165CD4-55EE-4896-A9EC-4FF10A1FDBA8}" dt="2025-03-19T10:29:11.154" v="314"/>
          <ac:picMkLst>
            <pc:docMk/>
            <pc:sldMk cId="3182648483" sldId="353"/>
            <ac:picMk id="5" creationId="{E1BBBD26-FCA1-00C4-EA5D-BF45AFB406AA}"/>
          </ac:picMkLst>
        </pc:picChg>
        <pc:picChg chg="add mod">
          <ac:chgData name="Ishraq Li-Rahman" userId="d0d41622-7436-4a78-9ba3-f1566a6f1317" providerId="ADAL" clId="{56165CD4-55EE-4896-A9EC-4FF10A1FDBA8}" dt="2025-03-19T10:29:11.154" v="314"/>
          <ac:picMkLst>
            <pc:docMk/>
            <pc:sldMk cId="3182648483" sldId="353"/>
            <ac:picMk id="6" creationId="{6CCCB357-C07C-DF4B-B2A2-887686FBF5A1}"/>
          </ac:picMkLst>
        </pc:picChg>
        <pc:picChg chg="del">
          <ac:chgData name="Ishraq Li-Rahman" userId="d0d41622-7436-4a78-9ba3-f1566a6f1317" providerId="ADAL" clId="{56165CD4-55EE-4896-A9EC-4FF10A1FDBA8}" dt="2025-03-19T10:29:10.957" v="313" actId="478"/>
          <ac:picMkLst>
            <pc:docMk/>
            <pc:sldMk cId="3182648483" sldId="353"/>
            <ac:picMk id="7" creationId="{95FA1821-9D79-F72E-1D64-EB107568F62A}"/>
          </ac:picMkLst>
        </pc:picChg>
        <pc:picChg chg="add mod">
          <ac:chgData name="Ishraq Li-Rahman" userId="d0d41622-7436-4a78-9ba3-f1566a6f1317" providerId="ADAL" clId="{56165CD4-55EE-4896-A9EC-4FF10A1FDBA8}" dt="2025-03-19T10:29:11.154" v="314"/>
          <ac:picMkLst>
            <pc:docMk/>
            <pc:sldMk cId="3182648483" sldId="353"/>
            <ac:picMk id="8" creationId="{0A5F3A30-BD7F-637C-B306-7DEE8052CA5C}"/>
          </ac:picMkLst>
        </pc:picChg>
        <pc:picChg chg="add mod">
          <ac:chgData name="Ishraq Li-Rahman" userId="d0d41622-7436-4a78-9ba3-f1566a6f1317" providerId="ADAL" clId="{56165CD4-55EE-4896-A9EC-4FF10A1FDBA8}" dt="2025-03-19T10:29:11.154" v="314"/>
          <ac:picMkLst>
            <pc:docMk/>
            <pc:sldMk cId="3182648483" sldId="353"/>
            <ac:picMk id="9" creationId="{FFC7CA3D-4445-A5DD-D4C9-165B5301B962}"/>
          </ac:picMkLst>
        </pc:picChg>
        <pc:picChg chg="add mod">
          <ac:chgData name="Ishraq Li-Rahman" userId="d0d41622-7436-4a78-9ba3-f1566a6f1317" providerId="ADAL" clId="{56165CD4-55EE-4896-A9EC-4FF10A1FDBA8}" dt="2025-03-19T10:29:11.154" v="314"/>
          <ac:picMkLst>
            <pc:docMk/>
            <pc:sldMk cId="3182648483" sldId="353"/>
            <ac:picMk id="11" creationId="{6C468702-5733-5EE3-92E9-99E2A710523F}"/>
          </ac:picMkLst>
        </pc:picChg>
        <pc:picChg chg="add mod">
          <ac:chgData name="Ishraq Li-Rahman" userId="d0d41622-7436-4a78-9ba3-f1566a6f1317" providerId="ADAL" clId="{56165CD4-55EE-4896-A9EC-4FF10A1FDBA8}" dt="2025-03-19T10:29:11.154" v="314"/>
          <ac:picMkLst>
            <pc:docMk/>
            <pc:sldMk cId="3182648483" sldId="353"/>
            <ac:picMk id="12" creationId="{97D274D1-878A-2219-E7F1-0811CEE09F8F}"/>
          </ac:picMkLst>
        </pc:picChg>
        <pc:picChg chg="add mod">
          <ac:chgData name="Ishraq Li-Rahman" userId="d0d41622-7436-4a78-9ba3-f1566a6f1317" providerId="ADAL" clId="{56165CD4-55EE-4896-A9EC-4FF10A1FDBA8}" dt="2025-03-19T10:29:11.154" v="314"/>
          <ac:picMkLst>
            <pc:docMk/>
            <pc:sldMk cId="3182648483" sldId="353"/>
            <ac:picMk id="13" creationId="{30047E21-63C1-73BA-B2EF-5A20744BCDE1}"/>
          </ac:picMkLst>
        </pc:picChg>
        <pc:picChg chg="add mod">
          <ac:chgData name="Ishraq Li-Rahman" userId="d0d41622-7436-4a78-9ba3-f1566a6f1317" providerId="ADAL" clId="{56165CD4-55EE-4896-A9EC-4FF10A1FDBA8}" dt="2025-03-19T10:29:11.154" v="314"/>
          <ac:picMkLst>
            <pc:docMk/>
            <pc:sldMk cId="3182648483" sldId="353"/>
            <ac:picMk id="14" creationId="{EC035EFD-407F-98FB-31C8-8A864379B47C}"/>
          </ac:picMkLst>
        </pc:picChg>
        <pc:picChg chg="del">
          <ac:chgData name="Ishraq Li-Rahman" userId="d0d41622-7436-4a78-9ba3-f1566a6f1317" providerId="ADAL" clId="{56165CD4-55EE-4896-A9EC-4FF10A1FDBA8}" dt="2025-03-19T10:29:10.957" v="313" actId="478"/>
          <ac:picMkLst>
            <pc:docMk/>
            <pc:sldMk cId="3182648483" sldId="353"/>
            <ac:picMk id="15" creationId="{2644181D-B33D-A7D2-6642-2B072E33E38C}"/>
          </ac:picMkLst>
        </pc:picChg>
        <pc:picChg chg="del">
          <ac:chgData name="Ishraq Li-Rahman" userId="d0d41622-7436-4a78-9ba3-f1566a6f1317" providerId="ADAL" clId="{56165CD4-55EE-4896-A9EC-4FF10A1FDBA8}" dt="2025-03-19T10:29:10.957" v="313" actId="478"/>
          <ac:picMkLst>
            <pc:docMk/>
            <pc:sldMk cId="3182648483" sldId="353"/>
            <ac:picMk id="16" creationId="{A4E54F8B-9589-99CD-FF45-F8DD4A0234F7}"/>
          </ac:picMkLst>
        </pc:picChg>
        <pc:picChg chg="del">
          <ac:chgData name="Ishraq Li-Rahman" userId="d0d41622-7436-4a78-9ba3-f1566a6f1317" providerId="ADAL" clId="{56165CD4-55EE-4896-A9EC-4FF10A1FDBA8}" dt="2025-03-19T10:29:10.957" v="313" actId="478"/>
          <ac:picMkLst>
            <pc:docMk/>
            <pc:sldMk cId="3182648483" sldId="353"/>
            <ac:picMk id="17" creationId="{6CFF2B26-85A4-1FD0-9361-4C01585F4B23}"/>
          </ac:picMkLst>
        </pc:picChg>
        <pc:picChg chg="del">
          <ac:chgData name="Ishraq Li-Rahman" userId="d0d41622-7436-4a78-9ba3-f1566a6f1317" providerId="ADAL" clId="{56165CD4-55EE-4896-A9EC-4FF10A1FDBA8}" dt="2025-03-19T10:29:10.957" v="313" actId="478"/>
          <ac:picMkLst>
            <pc:docMk/>
            <pc:sldMk cId="3182648483" sldId="353"/>
            <ac:picMk id="18" creationId="{8409A871-7318-28C0-FF63-5687188B48E8}"/>
          </ac:picMkLst>
        </pc:picChg>
        <pc:picChg chg="del">
          <ac:chgData name="Ishraq Li-Rahman" userId="d0d41622-7436-4a78-9ba3-f1566a6f1317" providerId="ADAL" clId="{56165CD4-55EE-4896-A9EC-4FF10A1FDBA8}" dt="2025-03-19T10:29:10.957" v="313" actId="478"/>
          <ac:picMkLst>
            <pc:docMk/>
            <pc:sldMk cId="3182648483" sldId="353"/>
            <ac:picMk id="19" creationId="{BD0CFE43-CA7E-6B51-5654-BC9CD6BF9EAF}"/>
          </ac:picMkLst>
        </pc:picChg>
        <pc:picChg chg="del">
          <ac:chgData name="Ishraq Li-Rahman" userId="d0d41622-7436-4a78-9ba3-f1566a6f1317" providerId="ADAL" clId="{56165CD4-55EE-4896-A9EC-4FF10A1FDBA8}" dt="2025-03-19T10:29:10.957" v="313" actId="478"/>
          <ac:picMkLst>
            <pc:docMk/>
            <pc:sldMk cId="3182648483" sldId="353"/>
            <ac:picMk id="20" creationId="{91324756-1F70-1789-4F9A-E73BD0979DF7}"/>
          </ac:picMkLst>
        </pc:picChg>
        <pc:picChg chg="del">
          <ac:chgData name="Ishraq Li-Rahman" userId="d0d41622-7436-4a78-9ba3-f1566a6f1317" providerId="ADAL" clId="{56165CD4-55EE-4896-A9EC-4FF10A1FDBA8}" dt="2025-03-19T10:29:10.957" v="313" actId="478"/>
          <ac:picMkLst>
            <pc:docMk/>
            <pc:sldMk cId="3182648483" sldId="353"/>
            <ac:picMk id="21" creationId="{3E79BD67-050F-9CE8-42A6-B9AECFF189F4}"/>
          </ac:picMkLst>
        </pc:picChg>
        <pc:picChg chg="del">
          <ac:chgData name="Ishraq Li-Rahman" userId="d0d41622-7436-4a78-9ba3-f1566a6f1317" providerId="ADAL" clId="{56165CD4-55EE-4896-A9EC-4FF10A1FDBA8}" dt="2025-03-19T10:29:10.957" v="313" actId="478"/>
          <ac:picMkLst>
            <pc:docMk/>
            <pc:sldMk cId="3182648483" sldId="353"/>
            <ac:picMk id="22" creationId="{BF2E93E9-8274-D198-69FD-1033BF141140}"/>
          </ac:picMkLst>
        </pc:picChg>
        <pc:picChg chg="add mod">
          <ac:chgData name="Ishraq Li-Rahman" userId="d0d41622-7436-4a78-9ba3-f1566a6f1317" providerId="ADAL" clId="{56165CD4-55EE-4896-A9EC-4FF10A1FDBA8}" dt="2025-03-19T10:29:11.154" v="314"/>
          <ac:picMkLst>
            <pc:docMk/>
            <pc:sldMk cId="3182648483" sldId="353"/>
            <ac:picMk id="23" creationId="{A8471266-B85F-03FA-692F-A389681BC822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9:40.351" v="318"/>
        <pc:sldMkLst>
          <pc:docMk/>
          <pc:sldMk cId="2329173989" sldId="354"/>
        </pc:sldMkLst>
        <pc:picChg chg="del">
          <ac:chgData name="Ishraq Li-Rahman" userId="d0d41622-7436-4a78-9ba3-f1566a6f1317" providerId="ADAL" clId="{56165CD4-55EE-4896-A9EC-4FF10A1FDBA8}" dt="2025-03-19T10:29:40.109" v="317" actId="478"/>
          <ac:picMkLst>
            <pc:docMk/>
            <pc:sldMk cId="2329173989" sldId="354"/>
            <ac:picMk id="4" creationId="{130CD47E-FD56-076B-782B-0BF6D6450FC9}"/>
          </ac:picMkLst>
        </pc:picChg>
        <pc:picChg chg="add mod">
          <ac:chgData name="Ishraq Li-Rahman" userId="d0d41622-7436-4a78-9ba3-f1566a6f1317" providerId="ADAL" clId="{56165CD4-55EE-4896-A9EC-4FF10A1FDBA8}" dt="2025-03-19T10:29:40.351" v="318"/>
          <ac:picMkLst>
            <pc:docMk/>
            <pc:sldMk cId="2329173989" sldId="354"/>
            <ac:picMk id="5" creationId="{4014AE35-C468-C9CB-BDA5-03D1D9FC55F1}"/>
          </ac:picMkLst>
        </pc:picChg>
        <pc:picChg chg="add mod">
          <ac:chgData name="Ishraq Li-Rahman" userId="d0d41622-7436-4a78-9ba3-f1566a6f1317" providerId="ADAL" clId="{56165CD4-55EE-4896-A9EC-4FF10A1FDBA8}" dt="2025-03-19T10:29:40.351" v="318"/>
          <ac:picMkLst>
            <pc:docMk/>
            <pc:sldMk cId="2329173989" sldId="354"/>
            <ac:picMk id="6" creationId="{2107DC0A-98AF-C3DA-B9FB-A5C34A9B8D79}"/>
          </ac:picMkLst>
        </pc:picChg>
        <pc:picChg chg="add mod">
          <ac:chgData name="Ishraq Li-Rahman" userId="d0d41622-7436-4a78-9ba3-f1566a6f1317" providerId="ADAL" clId="{56165CD4-55EE-4896-A9EC-4FF10A1FDBA8}" dt="2025-03-19T10:29:40.351" v="318"/>
          <ac:picMkLst>
            <pc:docMk/>
            <pc:sldMk cId="2329173989" sldId="354"/>
            <ac:picMk id="8" creationId="{EFF47EC9-DAF6-08D9-BB29-C25DBFD3150D}"/>
          </ac:picMkLst>
        </pc:picChg>
        <pc:picChg chg="add mod">
          <ac:chgData name="Ishraq Li-Rahman" userId="d0d41622-7436-4a78-9ba3-f1566a6f1317" providerId="ADAL" clId="{56165CD4-55EE-4896-A9EC-4FF10A1FDBA8}" dt="2025-03-19T10:29:40.351" v="318"/>
          <ac:picMkLst>
            <pc:docMk/>
            <pc:sldMk cId="2329173989" sldId="354"/>
            <ac:picMk id="9" creationId="{5952FD37-F74C-E77B-E4AE-E106A97E272F}"/>
          </ac:picMkLst>
        </pc:picChg>
        <pc:picChg chg="add mod">
          <ac:chgData name="Ishraq Li-Rahman" userId="d0d41622-7436-4a78-9ba3-f1566a6f1317" providerId="ADAL" clId="{56165CD4-55EE-4896-A9EC-4FF10A1FDBA8}" dt="2025-03-19T10:29:40.351" v="318"/>
          <ac:picMkLst>
            <pc:docMk/>
            <pc:sldMk cId="2329173989" sldId="354"/>
            <ac:picMk id="10" creationId="{DF4F8021-5B34-8B62-A2B9-7B97F0D31102}"/>
          </ac:picMkLst>
        </pc:picChg>
        <pc:picChg chg="add mod">
          <ac:chgData name="Ishraq Li-Rahman" userId="d0d41622-7436-4a78-9ba3-f1566a6f1317" providerId="ADAL" clId="{56165CD4-55EE-4896-A9EC-4FF10A1FDBA8}" dt="2025-03-19T10:29:40.351" v="318"/>
          <ac:picMkLst>
            <pc:docMk/>
            <pc:sldMk cId="2329173989" sldId="354"/>
            <ac:picMk id="11" creationId="{3694D581-0349-9429-88FB-8C6877EBCC98}"/>
          </ac:picMkLst>
        </pc:picChg>
        <pc:picChg chg="add mod">
          <ac:chgData name="Ishraq Li-Rahman" userId="d0d41622-7436-4a78-9ba3-f1566a6f1317" providerId="ADAL" clId="{56165CD4-55EE-4896-A9EC-4FF10A1FDBA8}" dt="2025-03-19T10:29:40.351" v="318"/>
          <ac:picMkLst>
            <pc:docMk/>
            <pc:sldMk cId="2329173989" sldId="354"/>
            <ac:picMk id="12" creationId="{5D52D393-3328-8B58-1D36-CFEB4424E857}"/>
          </ac:picMkLst>
        </pc:picChg>
        <pc:picChg chg="add mod">
          <ac:chgData name="Ishraq Li-Rahman" userId="d0d41622-7436-4a78-9ba3-f1566a6f1317" providerId="ADAL" clId="{56165CD4-55EE-4896-A9EC-4FF10A1FDBA8}" dt="2025-03-19T10:29:40.351" v="318"/>
          <ac:picMkLst>
            <pc:docMk/>
            <pc:sldMk cId="2329173989" sldId="354"/>
            <ac:picMk id="13" creationId="{1ECD9620-49A8-E6CD-A0D4-D5958560A7A5}"/>
          </ac:picMkLst>
        </pc:picChg>
        <pc:picChg chg="add mod">
          <ac:chgData name="Ishraq Li-Rahman" userId="d0d41622-7436-4a78-9ba3-f1566a6f1317" providerId="ADAL" clId="{56165CD4-55EE-4896-A9EC-4FF10A1FDBA8}" dt="2025-03-19T10:29:40.351" v="318"/>
          <ac:picMkLst>
            <pc:docMk/>
            <pc:sldMk cId="2329173989" sldId="354"/>
            <ac:picMk id="14" creationId="{502813D9-1F9B-BE52-C291-B367F447D4E9}"/>
          </ac:picMkLst>
        </pc:picChg>
        <pc:picChg chg="del">
          <ac:chgData name="Ishraq Li-Rahman" userId="d0d41622-7436-4a78-9ba3-f1566a6f1317" providerId="ADAL" clId="{56165CD4-55EE-4896-A9EC-4FF10A1FDBA8}" dt="2025-03-19T10:29:40.109" v="317" actId="478"/>
          <ac:picMkLst>
            <pc:docMk/>
            <pc:sldMk cId="2329173989" sldId="354"/>
            <ac:picMk id="15" creationId="{2A9AFB8A-2900-75EA-36DD-67E9D1AEB9A4}"/>
          </ac:picMkLst>
        </pc:picChg>
        <pc:picChg chg="del">
          <ac:chgData name="Ishraq Li-Rahman" userId="d0d41622-7436-4a78-9ba3-f1566a6f1317" providerId="ADAL" clId="{56165CD4-55EE-4896-A9EC-4FF10A1FDBA8}" dt="2025-03-19T10:29:40.109" v="317" actId="478"/>
          <ac:picMkLst>
            <pc:docMk/>
            <pc:sldMk cId="2329173989" sldId="354"/>
            <ac:picMk id="16" creationId="{03ACB5EC-4957-ADC3-511E-BA030A963CCC}"/>
          </ac:picMkLst>
        </pc:picChg>
        <pc:picChg chg="del">
          <ac:chgData name="Ishraq Li-Rahman" userId="d0d41622-7436-4a78-9ba3-f1566a6f1317" providerId="ADAL" clId="{56165CD4-55EE-4896-A9EC-4FF10A1FDBA8}" dt="2025-03-19T10:29:40.109" v="317" actId="478"/>
          <ac:picMkLst>
            <pc:docMk/>
            <pc:sldMk cId="2329173989" sldId="354"/>
            <ac:picMk id="17" creationId="{2AFDE928-6DD2-363C-A984-0840AFC0399B}"/>
          </ac:picMkLst>
        </pc:picChg>
        <pc:picChg chg="del">
          <ac:chgData name="Ishraq Li-Rahman" userId="d0d41622-7436-4a78-9ba3-f1566a6f1317" providerId="ADAL" clId="{56165CD4-55EE-4896-A9EC-4FF10A1FDBA8}" dt="2025-03-19T10:29:40.109" v="317" actId="478"/>
          <ac:picMkLst>
            <pc:docMk/>
            <pc:sldMk cId="2329173989" sldId="354"/>
            <ac:picMk id="18" creationId="{AC427286-5744-7AAB-E6B0-A18C118F7E9E}"/>
          </ac:picMkLst>
        </pc:picChg>
        <pc:picChg chg="del">
          <ac:chgData name="Ishraq Li-Rahman" userId="d0d41622-7436-4a78-9ba3-f1566a6f1317" providerId="ADAL" clId="{56165CD4-55EE-4896-A9EC-4FF10A1FDBA8}" dt="2025-03-19T10:29:40.109" v="317" actId="478"/>
          <ac:picMkLst>
            <pc:docMk/>
            <pc:sldMk cId="2329173989" sldId="354"/>
            <ac:picMk id="19" creationId="{6F5E5EE9-FA9C-AF4C-E235-8046B5EBFA8B}"/>
          </ac:picMkLst>
        </pc:picChg>
        <pc:picChg chg="del">
          <ac:chgData name="Ishraq Li-Rahman" userId="d0d41622-7436-4a78-9ba3-f1566a6f1317" providerId="ADAL" clId="{56165CD4-55EE-4896-A9EC-4FF10A1FDBA8}" dt="2025-03-19T10:29:40.109" v="317" actId="478"/>
          <ac:picMkLst>
            <pc:docMk/>
            <pc:sldMk cId="2329173989" sldId="354"/>
            <ac:picMk id="20" creationId="{1F47FE55-A9FD-0AAB-0FE0-1A687D821277}"/>
          </ac:picMkLst>
        </pc:picChg>
        <pc:picChg chg="del">
          <ac:chgData name="Ishraq Li-Rahman" userId="d0d41622-7436-4a78-9ba3-f1566a6f1317" providerId="ADAL" clId="{56165CD4-55EE-4896-A9EC-4FF10A1FDBA8}" dt="2025-03-19T10:29:40.109" v="317" actId="478"/>
          <ac:picMkLst>
            <pc:docMk/>
            <pc:sldMk cId="2329173989" sldId="354"/>
            <ac:picMk id="21" creationId="{10695D6E-BF25-F467-0874-CA2CE425E884}"/>
          </ac:picMkLst>
        </pc:picChg>
        <pc:picChg chg="del">
          <ac:chgData name="Ishraq Li-Rahman" userId="d0d41622-7436-4a78-9ba3-f1566a6f1317" providerId="ADAL" clId="{56165CD4-55EE-4896-A9EC-4FF10A1FDBA8}" dt="2025-03-19T10:29:40.109" v="317" actId="478"/>
          <ac:picMkLst>
            <pc:docMk/>
            <pc:sldMk cId="2329173989" sldId="354"/>
            <ac:picMk id="22" creationId="{F124A1D3-5003-F259-1F35-F002697EA30F}"/>
          </ac:picMkLst>
        </pc:picChg>
        <pc:picChg chg="add mod">
          <ac:chgData name="Ishraq Li-Rahman" userId="d0d41622-7436-4a78-9ba3-f1566a6f1317" providerId="ADAL" clId="{56165CD4-55EE-4896-A9EC-4FF10A1FDBA8}" dt="2025-03-19T10:29:40.351" v="318"/>
          <ac:picMkLst>
            <pc:docMk/>
            <pc:sldMk cId="2329173989" sldId="354"/>
            <ac:picMk id="24" creationId="{25A6798B-7E39-71AF-00DC-4F667DA7DBE2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30:33.724" v="320"/>
        <pc:sldMkLst>
          <pc:docMk/>
          <pc:sldMk cId="2836288271" sldId="358"/>
        </pc:sldMkLst>
        <pc:picChg chg="del">
          <ac:chgData name="Ishraq Li-Rahman" userId="d0d41622-7436-4a78-9ba3-f1566a6f1317" providerId="ADAL" clId="{56165CD4-55EE-4896-A9EC-4FF10A1FDBA8}" dt="2025-03-19T10:30:33.512" v="319" actId="478"/>
          <ac:picMkLst>
            <pc:docMk/>
            <pc:sldMk cId="2836288271" sldId="358"/>
            <ac:picMk id="4" creationId="{705CF3B1-575A-1766-B6FE-7A036621014B}"/>
          </ac:picMkLst>
        </pc:picChg>
        <pc:picChg chg="add mod">
          <ac:chgData name="Ishraq Li-Rahman" userId="d0d41622-7436-4a78-9ba3-f1566a6f1317" providerId="ADAL" clId="{56165CD4-55EE-4896-A9EC-4FF10A1FDBA8}" dt="2025-03-19T10:30:33.724" v="320"/>
          <ac:picMkLst>
            <pc:docMk/>
            <pc:sldMk cId="2836288271" sldId="358"/>
            <ac:picMk id="5" creationId="{47A249E6-63B7-4D60-A039-AABEA5DA093F}"/>
          </ac:picMkLst>
        </pc:picChg>
        <pc:picChg chg="add mod">
          <ac:chgData name="Ishraq Li-Rahman" userId="d0d41622-7436-4a78-9ba3-f1566a6f1317" providerId="ADAL" clId="{56165CD4-55EE-4896-A9EC-4FF10A1FDBA8}" dt="2025-03-19T10:30:33.724" v="320"/>
          <ac:picMkLst>
            <pc:docMk/>
            <pc:sldMk cId="2836288271" sldId="358"/>
            <ac:picMk id="6" creationId="{912F34FF-5755-3535-5175-43B227409433}"/>
          </ac:picMkLst>
        </pc:picChg>
        <pc:picChg chg="add mod">
          <ac:chgData name="Ishraq Li-Rahman" userId="d0d41622-7436-4a78-9ba3-f1566a6f1317" providerId="ADAL" clId="{56165CD4-55EE-4896-A9EC-4FF10A1FDBA8}" dt="2025-03-19T10:30:33.724" v="320"/>
          <ac:picMkLst>
            <pc:docMk/>
            <pc:sldMk cId="2836288271" sldId="358"/>
            <ac:picMk id="8" creationId="{3689EF5C-7878-DA87-5F93-3C119EF3F7FA}"/>
          </ac:picMkLst>
        </pc:picChg>
        <pc:picChg chg="add mod">
          <ac:chgData name="Ishraq Li-Rahman" userId="d0d41622-7436-4a78-9ba3-f1566a6f1317" providerId="ADAL" clId="{56165CD4-55EE-4896-A9EC-4FF10A1FDBA8}" dt="2025-03-19T10:30:33.724" v="320"/>
          <ac:picMkLst>
            <pc:docMk/>
            <pc:sldMk cId="2836288271" sldId="358"/>
            <ac:picMk id="9" creationId="{679685FF-94D4-5657-FBDC-34262FAFEE98}"/>
          </ac:picMkLst>
        </pc:picChg>
        <pc:picChg chg="add mod">
          <ac:chgData name="Ishraq Li-Rahman" userId="d0d41622-7436-4a78-9ba3-f1566a6f1317" providerId="ADAL" clId="{56165CD4-55EE-4896-A9EC-4FF10A1FDBA8}" dt="2025-03-19T10:30:33.724" v="320"/>
          <ac:picMkLst>
            <pc:docMk/>
            <pc:sldMk cId="2836288271" sldId="358"/>
            <ac:picMk id="10" creationId="{CD62AE8E-96DE-DC5E-3178-3072B49C182E}"/>
          </ac:picMkLst>
        </pc:picChg>
        <pc:picChg chg="add mod">
          <ac:chgData name="Ishraq Li-Rahman" userId="d0d41622-7436-4a78-9ba3-f1566a6f1317" providerId="ADAL" clId="{56165CD4-55EE-4896-A9EC-4FF10A1FDBA8}" dt="2025-03-19T10:30:33.724" v="320"/>
          <ac:picMkLst>
            <pc:docMk/>
            <pc:sldMk cId="2836288271" sldId="358"/>
            <ac:picMk id="11" creationId="{5B868616-4BD6-A5E4-2B64-5E73F8BC10E6}"/>
          </ac:picMkLst>
        </pc:picChg>
        <pc:picChg chg="add mod">
          <ac:chgData name="Ishraq Li-Rahman" userId="d0d41622-7436-4a78-9ba3-f1566a6f1317" providerId="ADAL" clId="{56165CD4-55EE-4896-A9EC-4FF10A1FDBA8}" dt="2025-03-19T10:30:33.724" v="320"/>
          <ac:picMkLst>
            <pc:docMk/>
            <pc:sldMk cId="2836288271" sldId="358"/>
            <ac:picMk id="12" creationId="{3504FC3D-9B27-2EF1-AABB-15CB5502B77C}"/>
          </ac:picMkLst>
        </pc:picChg>
        <pc:picChg chg="add mod">
          <ac:chgData name="Ishraq Li-Rahman" userId="d0d41622-7436-4a78-9ba3-f1566a6f1317" providerId="ADAL" clId="{56165CD4-55EE-4896-A9EC-4FF10A1FDBA8}" dt="2025-03-19T10:30:33.724" v="320"/>
          <ac:picMkLst>
            <pc:docMk/>
            <pc:sldMk cId="2836288271" sldId="358"/>
            <ac:picMk id="13" creationId="{3432D85D-A7F7-7643-4910-4237D86AAF13}"/>
          </ac:picMkLst>
        </pc:picChg>
        <pc:picChg chg="add mod">
          <ac:chgData name="Ishraq Li-Rahman" userId="d0d41622-7436-4a78-9ba3-f1566a6f1317" providerId="ADAL" clId="{56165CD4-55EE-4896-A9EC-4FF10A1FDBA8}" dt="2025-03-19T10:30:33.724" v="320"/>
          <ac:picMkLst>
            <pc:docMk/>
            <pc:sldMk cId="2836288271" sldId="358"/>
            <ac:picMk id="14" creationId="{9A837CC3-A84C-79CE-AE53-FC3B7305B054}"/>
          </ac:picMkLst>
        </pc:picChg>
        <pc:picChg chg="del">
          <ac:chgData name="Ishraq Li-Rahman" userId="d0d41622-7436-4a78-9ba3-f1566a6f1317" providerId="ADAL" clId="{56165CD4-55EE-4896-A9EC-4FF10A1FDBA8}" dt="2025-03-19T10:30:33.512" v="319" actId="478"/>
          <ac:picMkLst>
            <pc:docMk/>
            <pc:sldMk cId="2836288271" sldId="358"/>
            <ac:picMk id="15" creationId="{DBD10DCB-5196-0326-C2CD-90C56D1EBA67}"/>
          </ac:picMkLst>
        </pc:picChg>
        <pc:picChg chg="del">
          <ac:chgData name="Ishraq Li-Rahman" userId="d0d41622-7436-4a78-9ba3-f1566a6f1317" providerId="ADAL" clId="{56165CD4-55EE-4896-A9EC-4FF10A1FDBA8}" dt="2025-03-19T10:30:33.512" v="319" actId="478"/>
          <ac:picMkLst>
            <pc:docMk/>
            <pc:sldMk cId="2836288271" sldId="358"/>
            <ac:picMk id="17" creationId="{91A1CD44-EE68-A720-5E7E-4CEFAD646531}"/>
          </ac:picMkLst>
        </pc:picChg>
        <pc:picChg chg="del">
          <ac:chgData name="Ishraq Li-Rahman" userId="d0d41622-7436-4a78-9ba3-f1566a6f1317" providerId="ADAL" clId="{56165CD4-55EE-4896-A9EC-4FF10A1FDBA8}" dt="2025-03-19T10:30:33.512" v="319" actId="478"/>
          <ac:picMkLst>
            <pc:docMk/>
            <pc:sldMk cId="2836288271" sldId="358"/>
            <ac:picMk id="18" creationId="{616D062B-340A-42FD-F99A-6DE5665DF20C}"/>
          </ac:picMkLst>
        </pc:picChg>
        <pc:picChg chg="del">
          <ac:chgData name="Ishraq Li-Rahman" userId="d0d41622-7436-4a78-9ba3-f1566a6f1317" providerId="ADAL" clId="{56165CD4-55EE-4896-A9EC-4FF10A1FDBA8}" dt="2025-03-19T10:30:33.512" v="319" actId="478"/>
          <ac:picMkLst>
            <pc:docMk/>
            <pc:sldMk cId="2836288271" sldId="358"/>
            <ac:picMk id="19" creationId="{4B3D3CFC-C8CC-C3A8-F30A-836625F83203}"/>
          </ac:picMkLst>
        </pc:picChg>
        <pc:picChg chg="del">
          <ac:chgData name="Ishraq Li-Rahman" userId="d0d41622-7436-4a78-9ba3-f1566a6f1317" providerId="ADAL" clId="{56165CD4-55EE-4896-A9EC-4FF10A1FDBA8}" dt="2025-03-19T10:30:33.512" v="319" actId="478"/>
          <ac:picMkLst>
            <pc:docMk/>
            <pc:sldMk cId="2836288271" sldId="358"/>
            <ac:picMk id="20" creationId="{B7192B0D-36B2-73CD-ADEA-2FBBAD0C021C}"/>
          </ac:picMkLst>
        </pc:picChg>
        <pc:picChg chg="del">
          <ac:chgData name="Ishraq Li-Rahman" userId="d0d41622-7436-4a78-9ba3-f1566a6f1317" providerId="ADAL" clId="{56165CD4-55EE-4896-A9EC-4FF10A1FDBA8}" dt="2025-03-19T10:30:33.512" v="319" actId="478"/>
          <ac:picMkLst>
            <pc:docMk/>
            <pc:sldMk cId="2836288271" sldId="358"/>
            <ac:picMk id="21" creationId="{51AA9E8E-9B59-A0BE-8A05-972103666BA6}"/>
          </ac:picMkLst>
        </pc:picChg>
        <pc:picChg chg="del">
          <ac:chgData name="Ishraq Li-Rahman" userId="d0d41622-7436-4a78-9ba3-f1566a6f1317" providerId="ADAL" clId="{56165CD4-55EE-4896-A9EC-4FF10A1FDBA8}" dt="2025-03-19T10:30:33.512" v="319" actId="478"/>
          <ac:picMkLst>
            <pc:docMk/>
            <pc:sldMk cId="2836288271" sldId="358"/>
            <ac:picMk id="22" creationId="{548EBC19-C236-BCDC-1190-6909476CBA91}"/>
          </ac:picMkLst>
        </pc:picChg>
        <pc:picChg chg="del">
          <ac:chgData name="Ishraq Li-Rahman" userId="d0d41622-7436-4a78-9ba3-f1566a6f1317" providerId="ADAL" clId="{56165CD4-55EE-4896-A9EC-4FF10A1FDBA8}" dt="2025-03-19T10:30:33.512" v="319" actId="478"/>
          <ac:picMkLst>
            <pc:docMk/>
            <pc:sldMk cId="2836288271" sldId="358"/>
            <ac:picMk id="23" creationId="{C70F9101-53E8-EAFF-4150-515B6DA62DEF}"/>
          </ac:picMkLst>
        </pc:picChg>
        <pc:picChg chg="add mod">
          <ac:chgData name="Ishraq Li-Rahman" userId="d0d41622-7436-4a78-9ba3-f1566a6f1317" providerId="ADAL" clId="{56165CD4-55EE-4896-A9EC-4FF10A1FDBA8}" dt="2025-03-19T10:30:33.724" v="320"/>
          <ac:picMkLst>
            <pc:docMk/>
            <pc:sldMk cId="2836288271" sldId="358"/>
            <ac:picMk id="24" creationId="{923AE9CB-D5FF-A3CF-1B43-F69168BC0277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7:46.779" v="297"/>
        <pc:sldMkLst>
          <pc:docMk/>
          <pc:sldMk cId="1075768784" sldId="360"/>
        </pc:sldMkLst>
        <pc:picChg chg="add mod">
          <ac:chgData name="Ishraq Li-Rahman" userId="d0d41622-7436-4a78-9ba3-f1566a6f1317" providerId="ADAL" clId="{56165CD4-55EE-4896-A9EC-4FF10A1FDBA8}" dt="2025-03-19T10:27:46.779" v="297"/>
          <ac:picMkLst>
            <pc:docMk/>
            <pc:sldMk cId="1075768784" sldId="360"/>
            <ac:picMk id="2" creationId="{21BA8EF8-4BEF-F2A3-E8A2-C58B16C35053}"/>
          </ac:picMkLst>
        </pc:picChg>
        <pc:picChg chg="del">
          <ac:chgData name="Ishraq Li-Rahman" userId="d0d41622-7436-4a78-9ba3-f1566a6f1317" providerId="ADAL" clId="{56165CD4-55EE-4896-A9EC-4FF10A1FDBA8}" dt="2025-03-19T10:27:46.574" v="296" actId="478"/>
          <ac:picMkLst>
            <pc:docMk/>
            <pc:sldMk cId="1075768784" sldId="360"/>
            <ac:picMk id="3" creationId="{88E65357-7C58-E2B9-CAA9-657977B617E4}"/>
          </ac:picMkLst>
        </pc:picChg>
        <pc:picChg chg="add mod">
          <ac:chgData name="Ishraq Li-Rahman" userId="d0d41622-7436-4a78-9ba3-f1566a6f1317" providerId="ADAL" clId="{56165CD4-55EE-4896-A9EC-4FF10A1FDBA8}" dt="2025-03-19T10:27:46.779" v="297"/>
          <ac:picMkLst>
            <pc:docMk/>
            <pc:sldMk cId="1075768784" sldId="360"/>
            <ac:picMk id="4" creationId="{8FC60396-1A41-620A-975D-E347FA34476E}"/>
          </ac:picMkLst>
        </pc:picChg>
        <pc:picChg chg="add mod">
          <ac:chgData name="Ishraq Li-Rahman" userId="d0d41622-7436-4a78-9ba3-f1566a6f1317" providerId="ADAL" clId="{56165CD4-55EE-4896-A9EC-4FF10A1FDBA8}" dt="2025-03-19T10:27:46.779" v="297"/>
          <ac:picMkLst>
            <pc:docMk/>
            <pc:sldMk cId="1075768784" sldId="360"/>
            <ac:picMk id="7" creationId="{0C3998D8-41CF-7CF3-38A0-D0D5297B7F84}"/>
          </ac:picMkLst>
        </pc:picChg>
        <pc:picChg chg="add mod">
          <ac:chgData name="Ishraq Li-Rahman" userId="d0d41622-7436-4a78-9ba3-f1566a6f1317" providerId="ADAL" clId="{56165CD4-55EE-4896-A9EC-4FF10A1FDBA8}" dt="2025-03-19T10:27:46.779" v="297"/>
          <ac:picMkLst>
            <pc:docMk/>
            <pc:sldMk cId="1075768784" sldId="360"/>
            <ac:picMk id="8" creationId="{C0349551-0660-9D7E-1D52-86C430AA7668}"/>
          </ac:picMkLst>
        </pc:picChg>
        <pc:picChg chg="add mod">
          <ac:chgData name="Ishraq Li-Rahman" userId="d0d41622-7436-4a78-9ba3-f1566a6f1317" providerId="ADAL" clId="{56165CD4-55EE-4896-A9EC-4FF10A1FDBA8}" dt="2025-03-19T10:27:46.779" v="297"/>
          <ac:picMkLst>
            <pc:docMk/>
            <pc:sldMk cId="1075768784" sldId="360"/>
            <ac:picMk id="9" creationId="{F2004FE2-90F3-9A22-7F93-9139BCACF88A}"/>
          </ac:picMkLst>
        </pc:picChg>
        <pc:picChg chg="add mod">
          <ac:chgData name="Ishraq Li-Rahman" userId="d0d41622-7436-4a78-9ba3-f1566a6f1317" providerId="ADAL" clId="{56165CD4-55EE-4896-A9EC-4FF10A1FDBA8}" dt="2025-03-19T10:27:46.779" v="297"/>
          <ac:picMkLst>
            <pc:docMk/>
            <pc:sldMk cId="1075768784" sldId="360"/>
            <ac:picMk id="10" creationId="{01AC4014-72FC-D8D7-3850-2EC3582DB49C}"/>
          </ac:picMkLst>
        </pc:picChg>
        <pc:picChg chg="add mod">
          <ac:chgData name="Ishraq Li-Rahman" userId="d0d41622-7436-4a78-9ba3-f1566a6f1317" providerId="ADAL" clId="{56165CD4-55EE-4896-A9EC-4FF10A1FDBA8}" dt="2025-03-19T10:27:46.779" v="297"/>
          <ac:picMkLst>
            <pc:docMk/>
            <pc:sldMk cId="1075768784" sldId="360"/>
            <ac:picMk id="11" creationId="{F35C75CC-FF75-4BA7-CE5B-85F31B198B22}"/>
          </ac:picMkLst>
        </pc:picChg>
        <pc:picChg chg="add mod">
          <ac:chgData name="Ishraq Li-Rahman" userId="d0d41622-7436-4a78-9ba3-f1566a6f1317" providerId="ADAL" clId="{56165CD4-55EE-4896-A9EC-4FF10A1FDBA8}" dt="2025-03-19T10:27:46.779" v="297"/>
          <ac:picMkLst>
            <pc:docMk/>
            <pc:sldMk cId="1075768784" sldId="360"/>
            <ac:picMk id="12" creationId="{1E746EEE-ACE4-DD99-7CE0-2A6969D9F6EA}"/>
          </ac:picMkLst>
        </pc:picChg>
        <pc:picChg chg="del">
          <ac:chgData name="Ishraq Li-Rahman" userId="d0d41622-7436-4a78-9ba3-f1566a6f1317" providerId="ADAL" clId="{56165CD4-55EE-4896-A9EC-4FF10A1FDBA8}" dt="2025-03-19T10:27:46.574" v="296" actId="478"/>
          <ac:picMkLst>
            <pc:docMk/>
            <pc:sldMk cId="1075768784" sldId="360"/>
            <ac:picMk id="13" creationId="{8CD35A1A-62D0-077B-4468-CB1AEE725DA0}"/>
          </ac:picMkLst>
        </pc:picChg>
        <pc:picChg chg="add mod">
          <ac:chgData name="Ishraq Li-Rahman" userId="d0d41622-7436-4a78-9ba3-f1566a6f1317" providerId="ADAL" clId="{56165CD4-55EE-4896-A9EC-4FF10A1FDBA8}" dt="2025-03-19T10:27:46.779" v="297"/>
          <ac:picMkLst>
            <pc:docMk/>
            <pc:sldMk cId="1075768784" sldId="360"/>
            <ac:picMk id="14" creationId="{34BACC52-A558-AA50-B270-961E8807B98D}"/>
          </ac:picMkLst>
        </pc:picChg>
        <pc:picChg chg="del">
          <ac:chgData name="Ishraq Li-Rahman" userId="d0d41622-7436-4a78-9ba3-f1566a6f1317" providerId="ADAL" clId="{56165CD4-55EE-4896-A9EC-4FF10A1FDBA8}" dt="2025-03-19T10:27:46.574" v="296" actId="478"/>
          <ac:picMkLst>
            <pc:docMk/>
            <pc:sldMk cId="1075768784" sldId="360"/>
            <ac:picMk id="15" creationId="{F2DE37CC-AACE-2931-27F3-2FA9EA3E1A27}"/>
          </ac:picMkLst>
        </pc:picChg>
        <pc:picChg chg="del">
          <ac:chgData name="Ishraq Li-Rahman" userId="d0d41622-7436-4a78-9ba3-f1566a6f1317" providerId="ADAL" clId="{56165CD4-55EE-4896-A9EC-4FF10A1FDBA8}" dt="2025-03-19T10:27:46.574" v="296" actId="478"/>
          <ac:picMkLst>
            <pc:docMk/>
            <pc:sldMk cId="1075768784" sldId="360"/>
            <ac:picMk id="16" creationId="{1CA13529-EE21-FF90-08F3-698C9A805E58}"/>
          </ac:picMkLst>
        </pc:picChg>
        <pc:picChg chg="del">
          <ac:chgData name="Ishraq Li-Rahman" userId="d0d41622-7436-4a78-9ba3-f1566a6f1317" providerId="ADAL" clId="{56165CD4-55EE-4896-A9EC-4FF10A1FDBA8}" dt="2025-03-19T10:27:46.574" v="296" actId="478"/>
          <ac:picMkLst>
            <pc:docMk/>
            <pc:sldMk cId="1075768784" sldId="360"/>
            <ac:picMk id="17" creationId="{C990E56D-1B76-7980-DA39-0A130F1D8C26}"/>
          </ac:picMkLst>
        </pc:picChg>
        <pc:picChg chg="del">
          <ac:chgData name="Ishraq Li-Rahman" userId="d0d41622-7436-4a78-9ba3-f1566a6f1317" providerId="ADAL" clId="{56165CD4-55EE-4896-A9EC-4FF10A1FDBA8}" dt="2025-03-19T10:27:46.574" v="296" actId="478"/>
          <ac:picMkLst>
            <pc:docMk/>
            <pc:sldMk cId="1075768784" sldId="360"/>
            <ac:picMk id="19" creationId="{8685FCFE-5D72-F832-D20F-C39C87C88F7A}"/>
          </ac:picMkLst>
        </pc:picChg>
        <pc:picChg chg="del">
          <ac:chgData name="Ishraq Li-Rahman" userId="d0d41622-7436-4a78-9ba3-f1566a6f1317" providerId="ADAL" clId="{56165CD4-55EE-4896-A9EC-4FF10A1FDBA8}" dt="2025-03-19T10:27:46.574" v="296" actId="478"/>
          <ac:picMkLst>
            <pc:docMk/>
            <pc:sldMk cId="1075768784" sldId="360"/>
            <ac:picMk id="20" creationId="{60D9A314-F860-2C43-9FCB-65C6922279FC}"/>
          </ac:picMkLst>
        </pc:picChg>
        <pc:picChg chg="del">
          <ac:chgData name="Ishraq Li-Rahman" userId="d0d41622-7436-4a78-9ba3-f1566a6f1317" providerId="ADAL" clId="{56165CD4-55EE-4896-A9EC-4FF10A1FDBA8}" dt="2025-03-19T10:27:46.574" v="296" actId="478"/>
          <ac:picMkLst>
            <pc:docMk/>
            <pc:sldMk cId="1075768784" sldId="360"/>
            <ac:picMk id="21" creationId="{544A17BE-BEA9-BE3B-FFC7-F5DDF68703FC}"/>
          </ac:picMkLst>
        </pc:picChg>
        <pc:picChg chg="del">
          <ac:chgData name="Ishraq Li-Rahman" userId="d0d41622-7436-4a78-9ba3-f1566a6f1317" providerId="ADAL" clId="{56165CD4-55EE-4896-A9EC-4FF10A1FDBA8}" dt="2025-03-19T10:27:46.574" v="296" actId="478"/>
          <ac:picMkLst>
            <pc:docMk/>
            <pc:sldMk cId="1075768784" sldId="360"/>
            <ac:picMk id="22" creationId="{C06D7E88-D363-663D-C477-2C73521F821A}"/>
          </ac:picMkLst>
        </pc:picChg>
        <pc:picChg chg="add mod">
          <ac:chgData name="Ishraq Li-Rahman" userId="d0d41622-7436-4a78-9ba3-f1566a6f1317" providerId="ADAL" clId="{56165CD4-55EE-4896-A9EC-4FF10A1FDBA8}" dt="2025-03-19T10:27:46.779" v="297"/>
          <ac:picMkLst>
            <pc:docMk/>
            <pc:sldMk cId="1075768784" sldId="360"/>
            <ac:picMk id="23" creationId="{5231390B-B3C0-6D60-9D99-8B0639F7A118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7:52.027" v="299"/>
        <pc:sldMkLst>
          <pc:docMk/>
          <pc:sldMk cId="848702963" sldId="361"/>
        </pc:sldMkLst>
        <pc:picChg chg="add mod">
          <ac:chgData name="Ishraq Li-Rahman" userId="d0d41622-7436-4a78-9ba3-f1566a6f1317" providerId="ADAL" clId="{56165CD4-55EE-4896-A9EC-4FF10A1FDBA8}" dt="2025-03-19T10:27:52.027" v="299"/>
          <ac:picMkLst>
            <pc:docMk/>
            <pc:sldMk cId="848702963" sldId="361"/>
            <ac:picMk id="2" creationId="{7599B912-4E3B-C0D6-83CC-FDB93AE367ED}"/>
          </ac:picMkLst>
        </pc:picChg>
        <pc:picChg chg="del">
          <ac:chgData name="Ishraq Li-Rahman" userId="d0d41622-7436-4a78-9ba3-f1566a6f1317" providerId="ADAL" clId="{56165CD4-55EE-4896-A9EC-4FF10A1FDBA8}" dt="2025-03-19T10:27:51.787" v="298" actId="478"/>
          <ac:picMkLst>
            <pc:docMk/>
            <pc:sldMk cId="848702963" sldId="361"/>
            <ac:picMk id="3" creationId="{9B14E99F-F901-ADC3-3680-400434FEC42B}"/>
          </ac:picMkLst>
        </pc:picChg>
        <pc:picChg chg="add mod">
          <ac:chgData name="Ishraq Li-Rahman" userId="d0d41622-7436-4a78-9ba3-f1566a6f1317" providerId="ADAL" clId="{56165CD4-55EE-4896-A9EC-4FF10A1FDBA8}" dt="2025-03-19T10:27:52.027" v="299"/>
          <ac:picMkLst>
            <pc:docMk/>
            <pc:sldMk cId="848702963" sldId="361"/>
            <ac:picMk id="4" creationId="{E8406C55-3521-271B-1215-0FD9B7805A9D}"/>
          </ac:picMkLst>
        </pc:picChg>
        <pc:picChg chg="add mod">
          <ac:chgData name="Ishraq Li-Rahman" userId="d0d41622-7436-4a78-9ba3-f1566a6f1317" providerId="ADAL" clId="{56165CD4-55EE-4896-A9EC-4FF10A1FDBA8}" dt="2025-03-19T10:27:52.027" v="299"/>
          <ac:picMkLst>
            <pc:docMk/>
            <pc:sldMk cId="848702963" sldId="361"/>
            <ac:picMk id="6" creationId="{DB17180B-15A2-F54C-4B06-874C75F9C7CA}"/>
          </ac:picMkLst>
        </pc:picChg>
        <pc:picChg chg="add mod">
          <ac:chgData name="Ishraq Li-Rahman" userId="d0d41622-7436-4a78-9ba3-f1566a6f1317" providerId="ADAL" clId="{56165CD4-55EE-4896-A9EC-4FF10A1FDBA8}" dt="2025-03-19T10:27:52.027" v="299"/>
          <ac:picMkLst>
            <pc:docMk/>
            <pc:sldMk cId="848702963" sldId="361"/>
            <ac:picMk id="7" creationId="{F4F9ACB3-1E82-4E95-8AA8-441924DE3CA0}"/>
          </ac:picMkLst>
        </pc:picChg>
        <pc:picChg chg="add mod">
          <ac:chgData name="Ishraq Li-Rahman" userId="d0d41622-7436-4a78-9ba3-f1566a6f1317" providerId="ADAL" clId="{56165CD4-55EE-4896-A9EC-4FF10A1FDBA8}" dt="2025-03-19T10:27:52.027" v="299"/>
          <ac:picMkLst>
            <pc:docMk/>
            <pc:sldMk cId="848702963" sldId="361"/>
            <ac:picMk id="8" creationId="{5D27040B-8195-1783-C3F1-55E4D1103BF6}"/>
          </ac:picMkLst>
        </pc:picChg>
        <pc:picChg chg="add mod">
          <ac:chgData name="Ishraq Li-Rahman" userId="d0d41622-7436-4a78-9ba3-f1566a6f1317" providerId="ADAL" clId="{56165CD4-55EE-4896-A9EC-4FF10A1FDBA8}" dt="2025-03-19T10:27:52.027" v="299"/>
          <ac:picMkLst>
            <pc:docMk/>
            <pc:sldMk cId="848702963" sldId="361"/>
            <ac:picMk id="9" creationId="{449BE6D9-64B7-1549-9759-2EC395103C2D}"/>
          </ac:picMkLst>
        </pc:picChg>
        <pc:picChg chg="add mod">
          <ac:chgData name="Ishraq Li-Rahman" userId="d0d41622-7436-4a78-9ba3-f1566a6f1317" providerId="ADAL" clId="{56165CD4-55EE-4896-A9EC-4FF10A1FDBA8}" dt="2025-03-19T10:27:52.027" v="299"/>
          <ac:picMkLst>
            <pc:docMk/>
            <pc:sldMk cId="848702963" sldId="361"/>
            <ac:picMk id="10" creationId="{4DC88986-5360-2707-6E11-02AC53854E3A}"/>
          </ac:picMkLst>
        </pc:picChg>
        <pc:picChg chg="add mod">
          <ac:chgData name="Ishraq Li-Rahman" userId="d0d41622-7436-4a78-9ba3-f1566a6f1317" providerId="ADAL" clId="{56165CD4-55EE-4896-A9EC-4FF10A1FDBA8}" dt="2025-03-19T10:27:52.027" v="299"/>
          <ac:picMkLst>
            <pc:docMk/>
            <pc:sldMk cId="848702963" sldId="361"/>
            <ac:picMk id="11" creationId="{A98E3617-6763-AC45-B0D9-09D80DA0753B}"/>
          </ac:picMkLst>
        </pc:picChg>
        <pc:picChg chg="add mod">
          <ac:chgData name="Ishraq Li-Rahman" userId="d0d41622-7436-4a78-9ba3-f1566a6f1317" providerId="ADAL" clId="{56165CD4-55EE-4896-A9EC-4FF10A1FDBA8}" dt="2025-03-19T10:27:52.027" v="299"/>
          <ac:picMkLst>
            <pc:docMk/>
            <pc:sldMk cId="848702963" sldId="361"/>
            <ac:picMk id="12" creationId="{1D6DAE0B-C5AB-8E5C-2B78-346F9C444848}"/>
          </ac:picMkLst>
        </pc:picChg>
        <pc:picChg chg="del">
          <ac:chgData name="Ishraq Li-Rahman" userId="d0d41622-7436-4a78-9ba3-f1566a6f1317" providerId="ADAL" clId="{56165CD4-55EE-4896-A9EC-4FF10A1FDBA8}" dt="2025-03-19T10:27:51.787" v="298" actId="478"/>
          <ac:picMkLst>
            <pc:docMk/>
            <pc:sldMk cId="848702963" sldId="361"/>
            <ac:picMk id="13" creationId="{31F9F5F3-7DFA-1D0B-7AC1-6CD034B3F973}"/>
          </ac:picMkLst>
        </pc:picChg>
        <pc:picChg chg="del">
          <ac:chgData name="Ishraq Li-Rahman" userId="d0d41622-7436-4a78-9ba3-f1566a6f1317" providerId="ADAL" clId="{56165CD4-55EE-4896-A9EC-4FF10A1FDBA8}" dt="2025-03-19T10:27:51.787" v="298" actId="478"/>
          <ac:picMkLst>
            <pc:docMk/>
            <pc:sldMk cId="848702963" sldId="361"/>
            <ac:picMk id="15" creationId="{2B96B60E-25FE-C4D6-6F44-AD1B74E4B534}"/>
          </ac:picMkLst>
        </pc:picChg>
        <pc:picChg chg="del">
          <ac:chgData name="Ishraq Li-Rahman" userId="d0d41622-7436-4a78-9ba3-f1566a6f1317" providerId="ADAL" clId="{56165CD4-55EE-4896-A9EC-4FF10A1FDBA8}" dt="2025-03-19T10:27:51.787" v="298" actId="478"/>
          <ac:picMkLst>
            <pc:docMk/>
            <pc:sldMk cId="848702963" sldId="361"/>
            <ac:picMk id="16" creationId="{5C962D0A-9245-EDCD-E05D-72B1580A57D7}"/>
          </ac:picMkLst>
        </pc:picChg>
        <pc:picChg chg="del">
          <ac:chgData name="Ishraq Li-Rahman" userId="d0d41622-7436-4a78-9ba3-f1566a6f1317" providerId="ADAL" clId="{56165CD4-55EE-4896-A9EC-4FF10A1FDBA8}" dt="2025-03-19T10:27:51.787" v="298" actId="478"/>
          <ac:picMkLst>
            <pc:docMk/>
            <pc:sldMk cId="848702963" sldId="361"/>
            <ac:picMk id="17" creationId="{B6910F10-4AA5-ACCD-A33C-D72F2AAC45A2}"/>
          </ac:picMkLst>
        </pc:picChg>
        <pc:picChg chg="del">
          <ac:chgData name="Ishraq Li-Rahman" userId="d0d41622-7436-4a78-9ba3-f1566a6f1317" providerId="ADAL" clId="{56165CD4-55EE-4896-A9EC-4FF10A1FDBA8}" dt="2025-03-19T10:27:51.787" v="298" actId="478"/>
          <ac:picMkLst>
            <pc:docMk/>
            <pc:sldMk cId="848702963" sldId="361"/>
            <ac:picMk id="19" creationId="{BF1A55CC-B1D9-9C2C-200F-33099B440B14}"/>
          </ac:picMkLst>
        </pc:picChg>
        <pc:picChg chg="del">
          <ac:chgData name="Ishraq Li-Rahman" userId="d0d41622-7436-4a78-9ba3-f1566a6f1317" providerId="ADAL" clId="{56165CD4-55EE-4896-A9EC-4FF10A1FDBA8}" dt="2025-03-19T10:27:51.787" v="298" actId="478"/>
          <ac:picMkLst>
            <pc:docMk/>
            <pc:sldMk cId="848702963" sldId="361"/>
            <ac:picMk id="20" creationId="{BA281F43-A178-66F4-B673-761D9E1A3D4C}"/>
          </ac:picMkLst>
        </pc:picChg>
        <pc:picChg chg="del">
          <ac:chgData name="Ishraq Li-Rahman" userId="d0d41622-7436-4a78-9ba3-f1566a6f1317" providerId="ADAL" clId="{56165CD4-55EE-4896-A9EC-4FF10A1FDBA8}" dt="2025-03-19T10:27:51.787" v="298" actId="478"/>
          <ac:picMkLst>
            <pc:docMk/>
            <pc:sldMk cId="848702963" sldId="361"/>
            <ac:picMk id="21" creationId="{B5BCC5CA-9EA8-82DC-1CF3-78C6A6CE61E2}"/>
          </ac:picMkLst>
        </pc:picChg>
        <pc:picChg chg="del">
          <ac:chgData name="Ishraq Li-Rahman" userId="d0d41622-7436-4a78-9ba3-f1566a6f1317" providerId="ADAL" clId="{56165CD4-55EE-4896-A9EC-4FF10A1FDBA8}" dt="2025-03-19T10:27:51.787" v="298" actId="478"/>
          <ac:picMkLst>
            <pc:docMk/>
            <pc:sldMk cId="848702963" sldId="361"/>
            <ac:picMk id="22" creationId="{4A3EF8C0-67F3-0B73-036C-3294F8C915F1}"/>
          </ac:picMkLst>
        </pc:picChg>
        <pc:picChg chg="add mod">
          <ac:chgData name="Ishraq Li-Rahman" userId="d0d41622-7436-4a78-9ba3-f1566a6f1317" providerId="ADAL" clId="{56165CD4-55EE-4896-A9EC-4FF10A1FDBA8}" dt="2025-03-19T10:27:52.027" v="299"/>
          <ac:picMkLst>
            <pc:docMk/>
            <pc:sldMk cId="848702963" sldId="361"/>
            <ac:picMk id="23" creationId="{2C1DF118-7582-A2EF-CF7E-51952E90FB2E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8:54.896" v="308"/>
        <pc:sldMkLst>
          <pc:docMk/>
          <pc:sldMk cId="1960239948" sldId="362"/>
        </pc:sldMkLst>
        <pc:picChg chg="del">
          <ac:chgData name="Ishraq Li-Rahman" userId="d0d41622-7436-4a78-9ba3-f1566a6f1317" providerId="ADAL" clId="{56165CD4-55EE-4896-A9EC-4FF10A1FDBA8}" dt="2025-03-19T10:28:54.608" v="307" actId="478"/>
          <ac:picMkLst>
            <pc:docMk/>
            <pc:sldMk cId="1960239948" sldId="362"/>
            <ac:picMk id="4" creationId="{1E6952D0-606D-E380-7312-220CC0596BBC}"/>
          </ac:picMkLst>
        </pc:picChg>
        <pc:picChg chg="add mod">
          <ac:chgData name="Ishraq Li-Rahman" userId="d0d41622-7436-4a78-9ba3-f1566a6f1317" providerId="ADAL" clId="{56165CD4-55EE-4896-A9EC-4FF10A1FDBA8}" dt="2025-03-19T10:28:54.896" v="308"/>
          <ac:picMkLst>
            <pc:docMk/>
            <pc:sldMk cId="1960239948" sldId="362"/>
            <ac:picMk id="6" creationId="{7DA381A0-DB08-50C2-F9C6-FEA8EF1878C7}"/>
          </ac:picMkLst>
        </pc:picChg>
        <pc:picChg chg="del">
          <ac:chgData name="Ishraq Li-Rahman" userId="d0d41622-7436-4a78-9ba3-f1566a6f1317" providerId="ADAL" clId="{56165CD4-55EE-4896-A9EC-4FF10A1FDBA8}" dt="2025-03-19T10:28:54.608" v="307" actId="478"/>
          <ac:picMkLst>
            <pc:docMk/>
            <pc:sldMk cId="1960239948" sldId="362"/>
            <ac:picMk id="7" creationId="{95C1B581-5D9B-DA72-FDB5-12A4F85C9584}"/>
          </ac:picMkLst>
        </pc:picChg>
        <pc:picChg chg="add mod">
          <ac:chgData name="Ishraq Li-Rahman" userId="d0d41622-7436-4a78-9ba3-f1566a6f1317" providerId="ADAL" clId="{56165CD4-55EE-4896-A9EC-4FF10A1FDBA8}" dt="2025-03-19T10:28:54.896" v="308"/>
          <ac:picMkLst>
            <pc:docMk/>
            <pc:sldMk cId="1960239948" sldId="362"/>
            <ac:picMk id="8" creationId="{2C23FCC6-D4D9-1688-E654-55FDC96834F1}"/>
          </ac:picMkLst>
        </pc:picChg>
        <pc:picChg chg="add mod">
          <ac:chgData name="Ishraq Li-Rahman" userId="d0d41622-7436-4a78-9ba3-f1566a6f1317" providerId="ADAL" clId="{56165CD4-55EE-4896-A9EC-4FF10A1FDBA8}" dt="2025-03-19T10:28:54.896" v="308"/>
          <ac:picMkLst>
            <pc:docMk/>
            <pc:sldMk cId="1960239948" sldId="362"/>
            <ac:picMk id="9" creationId="{ABBA8390-749D-AA1B-870A-9B53CBDBBA77}"/>
          </ac:picMkLst>
        </pc:picChg>
        <pc:picChg chg="add mod">
          <ac:chgData name="Ishraq Li-Rahman" userId="d0d41622-7436-4a78-9ba3-f1566a6f1317" providerId="ADAL" clId="{56165CD4-55EE-4896-A9EC-4FF10A1FDBA8}" dt="2025-03-19T10:28:54.896" v="308"/>
          <ac:picMkLst>
            <pc:docMk/>
            <pc:sldMk cId="1960239948" sldId="362"/>
            <ac:picMk id="10" creationId="{BA6016BD-2826-A36B-FD8C-B30474CD574A}"/>
          </ac:picMkLst>
        </pc:picChg>
        <pc:picChg chg="add mod">
          <ac:chgData name="Ishraq Li-Rahman" userId="d0d41622-7436-4a78-9ba3-f1566a6f1317" providerId="ADAL" clId="{56165CD4-55EE-4896-A9EC-4FF10A1FDBA8}" dt="2025-03-19T10:28:54.896" v="308"/>
          <ac:picMkLst>
            <pc:docMk/>
            <pc:sldMk cId="1960239948" sldId="362"/>
            <ac:picMk id="12" creationId="{BC6028B8-10CB-CC3D-8083-6AF930DE9F6C}"/>
          </ac:picMkLst>
        </pc:picChg>
        <pc:picChg chg="add mod">
          <ac:chgData name="Ishraq Li-Rahman" userId="d0d41622-7436-4a78-9ba3-f1566a6f1317" providerId="ADAL" clId="{56165CD4-55EE-4896-A9EC-4FF10A1FDBA8}" dt="2025-03-19T10:28:54.896" v="308"/>
          <ac:picMkLst>
            <pc:docMk/>
            <pc:sldMk cId="1960239948" sldId="362"/>
            <ac:picMk id="13" creationId="{DFA5E6D2-C0EF-92A7-00EE-EB447F47908D}"/>
          </ac:picMkLst>
        </pc:picChg>
        <pc:picChg chg="add mod">
          <ac:chgData name="Ishraq Li-Rahman" userId="d0d41622-7436-4a78-9ba3-f1566a6f1317" providerId="ADAL" clId="{56165CD4-55EE-4896-A9EC-4FF10A1FDBA8}" dt="2025-03-19T10:28:54.896" v="308"/>
          <ac:picMkLst>
            <pc:docMk/>
            <pc:sldMk cId="1960239948" sldId="362"/>
            <ac:picMk id="14" creationId="{35E8F803-E530-9C41-BDCA-33B265FA8066}"/>
          </ac:picMkLst>
        </pc:picChg>
        <pc:picChg chg="del">
          <ac:chgData name="Ishraq Li-Rahman" userId="d0d41622-7436-4a78-9ba3-f1566a6f1317" providerId="ADAL" clId="{56165CD4-55EE-4896-A9EC-4FF10A1FDBA8}" dt="2025-03-19T10:28:54.608" v="307" actId="478"/>
          <ac:picMkLst>
            <pc:docMk/>
            <pc:sldMk cId="1960239948" sldId="362"/>
            <ac:picMk id="15" creationId="{27C11D4F-DCC3-70F5-8285-CBD967AE0D8A}"/>
          </ac:picMkLst>
        </pc:picChg>
        <pc:picChg chg="del">
          <ac:chgData name="Ishraq Li-Rahman" userId="d0d41622-7436-4a78-9ba3-f1566a6f1317" providerId="ADAL" clId="{56165CD4-55EE-4896-A9EC-4FF10A1FDBA8}" dt="2025-03-19T10:28:54.608" v="307" actId="478"/>
          <ac:picMkLst>
            <pc:docMk/>
            <pc:sldMk cId="1960239948" sldId="362"/>
            <ac:picMk id="16" creationId="{4275A48A-0758-6281-139F-A4B198268229}"/>
          </ac:picMkLst>
        </pc:picChg>
        <pc:picChg chg="del">
          <ac:chgData name="Ishraq Li-Rahman" userId="d0d41622-7436-4a78-9ba3-f1566a6f1317" providerId="ADAL" clId="{56165CD4-55EE-4896-A9EC-4FF10A1FDBA8}" dt="2025-03-19T10:28:54.608" v="307" actId="478"/>
          <ac:picMkLst>
            <pc:docMk/>
            <pc:sldMk cId="1960239948" sldId="362"/>
            <ac:picMk id="17" creationId="{B5354130-39E9-8835-FE0D-B09FFC7AE0AA}"/>
          </ac:picMkLst>
        </pc:picChg>
        <pc:picChg chg="add mod">
          <ac:chgData name="Ishraq Li-Rahman" userId="d0d41622-7436-4a78-9ba3-f1566a6f1317" providerId="ADAL" clId="{56165CD4-55EE-4896-A9EC-4FF10A1FDBA8}" dt="2025-03-19T10:28:54.896" v="308"/>
          <ac:picMkLst>
            <pc:docMk/>
            <pc:sldMk cId="1960239948" sldId="362"/>
            <ac:picMk id="18" creationId="{956A904F-1B61-60EC-C01F-527DC3E5939B}"/>
          </ac:picMkLst>
        </pc:picChg>
        <pc:picChg chg="del">
          <ac:chgData name="Ishraq Li-Rahman" userId="d0d41622-7436-4a78-9ba3-f1566a6f1317" providerId="ADAL" clId="{56165CD4-55EE-4896-A9EC-4FF10A1FDBA8}" dt="2025-03-19T10:28:54.608" v="307" actId="478"/>
          <ac:picMkLst>
            <pc:docMk/>
            <pc:sldMk cId="1960239948" sldId="362"/>
            <ac:picMk id="19" creationId="{C3DE31D3-1022-5DE0-926D-D71F707623D9}"/>
          </ac:picMkLst>
        </pc:picChg>
        <pc:picChg chg="del">
          <ac:chgData name="Ishraq Li-Rahman" userId="d0d41622-7436-4a78-9ba3-f1566a6f1317" providerId="ADAL" clId="{56165CD4-55EE-4896-A9EC-4FF10A1FDBA8}" dt="2025-03-19T10:28:54.608" v="307" actId="478"/>
          <ac:picMkLst>
            <pc:docMk/>
            <pc:sldMk cId="1960239948" sldId="362"/>
            <ac:picMk id="20" creationId="{94CE81F5-16B6-D98C-BA38-78921155A536}"/>
          </ac:picMkLst>
        </pc:picChg>
        <pc:picChg chg="del">
          <ac:chgData name="Ishraq Li-Rahman" userId="d0d41622-7436-4a78-9ba3-f1566a6f1317" providerId="ADAL" clId="{56165CD4-55EE-4896-A9EC-4FF10A1FDBA8}" dt="2025-03-19T10:28:54.608" v="307" actId="478"/>
          <ac:picMkLst>
            <pc:docMk/>
            <pc:sldMk cId="1960239948" sldId="362"/>
            <ac:picMk id="21" creationId="{A783B308-0316-93AF-8F3C-736BABA92BD9}"/>
          </ac:picMkLst>
        </pc:picChg>
        <pc:picChg chg="del">
          <ac:chgData name="Ishraq Li-Rahman" userId="d0d41622-7436-4a78-9ba3-f1566a6f1317" providerId="ADAL" clId="{56165CD4-55EE-4896-A9EC-4FF10A1FDBA8}" dt="2025-03-19T10:28:54.608" v="307" actId="478"/>
          <ac:picMkLst>
            <pc:docMk/>
            <pc:sldMk cId="1960239948" sldId="362"/>
            <ac:picMk id="22" creationId="{74873416-849B-0D2F-DFAD-6D369748E826}"/>
          </ac:picMkLst>
        </pc:picChg>
        <pc:picChg chg="add mod">
          <ac:chgData name="Ishraq Li-Rahman" userId="d0d41622-7436-4a78-9ba3-f1566a6f1317" providerId="ADAL" clId="{56165CD4-55EE-4896-A9EC-4FF10A1FDBA8}" dt="2025-03-19T10:28:54.896" v="308"/>
          <ac:picMkLst>
            <pc:docMk/>
            <pc:sldMk cId="1960239948" sldId="362"/>
            <ac:picMk id="23" creationId="{8AA36BF3-688C-8DBE-5A4D-0C4A0DB0F05B}"/>
          </ac:picMkLst>
        </pc:picChg>
        <pc:picChg chg="add mod">
          <ac:chgData name="Ishraq Li-Rahman" userId="d0d41622-7436-4a78-9ba3-f1566a6f1317" providerId="ADAL" clId="{56165CD4-55EE-4896-A9EC-4FF10A1FDBA8}" dt="2025-03-19T10:28:54.896" v="308"/>
          <ac:picMkLst>
            <pc:docMk/>
            <pc:sldMk cId="1960239948" sldId="362"/>
            <ac:picMk id="24" creationId="{CA9E0EBA-7DA7-195C-CD15-98AF3DD33169}"/>
          </ac:picMkLst>
        </pc:picChg>
      </pc:sldChg>
      <pc:sldChg chg="addSp delSp modSp mod">
        <pc:chgData name="Ishraq Li-Rahman" userId="d0d41622-7436-4a78-9ba3-f1566a6f1317" providerId="ADAL" clId="{56165CD4-55EE-4896-A9EC-4FF10A1FDBA8}" dt="2025-03-19T10:29:35.496" v="316"/>
        <pc:sldMkLst>
          <pc:docMk/>
          <pc:sldMk cId="3492372307" sldId="363"/>
        </pc:sldMkLst>
        <pc:picChg chg="add mod">
          <ac:chgData name="Ishraq Li-Rahman" userId="d0d41622-7436-4a78-9ba3-f1566a6f1317" providerId="ADAL" clId="{56165CD4-55EE-4896-A9EC-4FF10A1FDBA8}" dt="2025-03-19T10:29:35.496" v="316"/>
          <ac:picMkLst>
            <pc:docMk/>
            <pc:sldMk cId="3492372307" sldId="363"/>
            <ac:picMk id="4" creationId="{E54CCDC2-3B56-447E-84CA-EC902C624CC4}"/>
          </ac:picMkLst>
        </pc:picChg>
        <pc:picChg chg="add mod">
          <ac:chgData name="Ishraq Li-Rahman" userId="d0d41622-7436-4a78-9ba3-f1566a6f1317" providerId="ADAL" clId="{56165CD4-55EE-4896-A9EC-4FF10A1FDBA8}" dt="2025-03-19T10:29:35.496" v="316"/>
          <ac:picMkLst>
            <pc:docMk/>
            <pc:sldMk cId="3492372307" sldId="363"/>
            <ac:picMk id="5" creationId="{DB72344C-6802-798A-3CB1-1813D723BC45}"/>
          </ac:picMkLst>
        </pc:picChg>
        <pc:picChg chg="add mod">
          <ac:chgData name="Ishraq Li-Rahman" userId="d0d41622-7436-4a78-9ba3-f1566a6f1317" providerId="ADAL" clId="{56165CD4-55EE-4896-A9EC-4FF10A1FDBA8}" dt="2025-03-19T10:29:35.496" v="316"/>
          <ac:picMkLst>
            <pc:docMk/>
            <pc:sldMk cId="3492372307" sldId="363"/>
            <ac:picMk id="6" creationId="{7E5D392A-CA83-69AD-8EF2-CAFD80CFF172}"/>
          </ac:picMkLst>
        </pc:picChg>
        <pc:picChg chg="del">
          <ac:chgData name="Ishraq Li-Rahman" userId="d0d41622-7436-4a78-9ba3-f1566a6f1317" providerId="ADAL" clId="{56165CD4-55EE-4896-A9EC-4FF10A1FDBA8}" dt="2025-03-19T10:29:35.265" v="315" actId="478"/>
          <ac:picMkLst>
            <pc:docMk/>
            <pc:sldMk cId="3492372307" sldId="363"/>
            <ac:picMk id="7" creationId="{ACCF17A6-2B6C-6906-2840-391E286DBEB5}"/>
          </ac:picMkLst>
        </pc:picChg>
        <pc:picChg chg="add mod">
          <ac:chgData name="Ishraq Li-Rahman" userId="d0d41622-7436-4a78-9ba3-f1566a6f1317" providerId="ADAL" clId="{56165CD4-55EE-4896-A9EC-4FF10A1FDBA8}" dt="2025-03-19T10:29:35.496" v="316"/>
          <ac:picMkLst>
            <pc:docMk/>
            <pc:sldMk cId="3492372307" sldId="363"/>
            <ac:picMk id="8" creationId="{ED2CD8B6-728F-96AF-2BED-5E874E1284A6}"/>
          </ac:picMkLst>
        </pc:picChg>
        <pc:picChg chg="add mod">
          <ac:chgData name="Ishraq Li-Rahman" userId="d0d41622-7436-4a78-9ba3-f1566a6f1317" providerId="ADAL" clId="{56165CD4-55EE-4896-A9EC-4FF10A1FDBA8}" dt="2025-03-19T10:29:35.496" v="316"/>
          <ac:picMkLst>
            <pc:docMk/>
            <pc:sldMk cId="3492372307" sldId="363"/>
            <ac:picMk id="9" creationId="{BF4E66C8-9508-F02F-E8E1-42BD25320BAF}"/>
          </ac:picMkLst>
        </pc:picChg>
        <pc:picChg chg="add mod">
          <ac:chgData name="Ishraq Li-Rahman" userId="d0d41622-7436-4a78-9ba3-f1566a6f1317" providerId="ADAL" clId="{56165CD4-55EE-4896-A9EC-4FF10A1FDBA8}" dt="2025-03-19T10:29:35.496" v="316"/>
          <ac:picMkLst>
            <pc:docMk/>
            <pc:sldMk cId="3492372307" sldId="363"/>
            <ac:picMk id="10" creationId="{FD388186-D0CD-494F-4829-70AA2E279042}"/>
          </ac:picMkLst>
        </pc:picChg>
        <pc:picChg chg="add mod">
          <ac:chgData name="Ishraq Li-Rahman" userId="d0d41622-7436-4a78-9ba3-f1566a6f1317" providerId="ADAL" clId="{56165CD4-55EE-4896-A9EC-4FF10A1FDBA8}" dt="2025-03-19T10:29:35.496" v="316"/>
          <ac:picMkLst>
            <pc:docMk/>
            <pc:sldMk cId="3492372307" sldId="363"/>
            <ac:picMk id="11" creationId="{CC4ED370-23C7-26F1-16CE-1140D314245E}"/>
          </ac:picMkLst>
        </pc:picChg>
        <pc:picChg chg="add mod">
          <ac:chgData name="Ishraq Li-Rahman" userId="d0d41622-7436-4a78-9ba3-f1566a6f1317" providerId="ADAL" clId="{56165CD4-55EE-4896-A9EC-4FF10A1FDBA8}" dt="2025-03-19T10:29:35.496" v="316"/>
          <ac:picMkLst>
            <pc:docMk/>
            <pc:sldMk cId="3492372307" sldId="363"/>
            <ac:picMk id="12" creationId="{2523980E-A6FC-348B-DBB5-59226A432A48}"/>
          </ac:picMkLst>
        </pc:picChg>
        <pc:picChg chg="add mod">
          <ac:chgData name="Ishraq Li-Rahman" userId="d0d41622-7436-4a78-9ba3-f1566a6f1317" providerId="ADAL" clId="{56165CD4-55EE-4896-A9EC-4FF10A1FDBA8}" dt="2025-03-19T10:29:35.496" v="316"/>
          <ac:picMkLst>
            <pc:docMk/>
            <pc:sldMk cId="3492372307" sldId="363"/>
            <ac:picMk id="13" creationId="{56B1E264-FE7E-A540-65C4-04C09E4B29F2}"/>
          </ac:picMkLst>
        </pc:picChg>
        <pc:picChg chg="add mod">
          <ac:chgData name="Ishraq Li-Rahman" userId="d0d41622-7436-4a78-9ba3-f1566a6f1317" providerId="ADAL" clId="{56165CD4-55EE-4896-A9EC-4FF10A1FDBA8}" dt="2025-03-19T10:29:35.496" v="316"/>
          <ac:picMkLst>
            <pc:docMk/>
            <pc:sldMk cId="3492372307" sldId="363"/>
            <ac:picMk id="14" creationId="{91BD8864-481A-B802-158B-6D53D22B0D75}"/>
          </ac:picMkLst>
        </pc:picChg>
        <pc:picChg chg="del">
          <ac:chgData name="Ishraq Li-Rahman" userId="d0d41622-7436-4a78-9ba3-f1566a6f1317" providerId="ADAL" clId="{56165CD4-55EE-4896-A9EC-4FF10A1FDBA8}" dt="2025-03-19T10:29:35.265" v="315" actId="478"/>
          <ac:picMkLst>
            <pc:docMk/>
            <pc:sldMk cId="3492372307" sldId="363"/>
            <ac:picMk id="15" creationId="{116910AC-C00C-EAAC-18C5-C4839684F0B5}"/>
          </ac:picMkLst>
        </pc:picChg>
        <pc:picChg chg="del">
          <ac:chgData name="Ishraq Li-Rahman" userId="d0d41622-7436-4a78-9ba3-f1566a6f1317" providerId="ADAL" clId="{56165CD4-55EE-4896-A9EC-4FF10A1FDBA8}" dt="2025-03-19T10:29:35.265" v="315" actId="478"/>
          <ac:picMkLst>
            <pc:docMk/>
            <pc:sldMk cId="3492372307" sldId="363"/>
            <ac:picMk id="16" creationId="{3C260602-DCB5-BE22-C9DB-9FE66EEEF920}"/>
          </ac:picMkLst>
        </pc:picChg>
        <pc:picChg chg="del">
          <ac:chgData name="Ishraq Li-Rahman" userId="d0d41622-7436-4a78-9ba3-f1566a6f1317" providerId="ADAL" clId="{56165CD4-55EE-4896-A9EC-4FF10A1FDBA8}" dt="2025-03-19T10:29:35.265" v="315" actId="478"/>
          <ac:picMkLst>
            <pc:docMk/>
            <pc:sldMk cId="3492372307" sldId="363"/>
            <ac:picMk id="17" creationId="{3B839084-BB96-ADF6-06E5-733DEF76F136}"/>
          </ac:picMkLst>
        </pc:picChg>
        <pc:picChg chg="del">
          <ac:chgData name="Ishraq Li-Rahman" userId="d0d41622-7436-4a78-9ba3-f1566a6f1317" providerId="ADAL" clId="{56165CD4-55EE-4896-A9EC-4FF10A1FDBA8}" dt="2025-03-19T10:29:35.265" v="315" actId="478"/>
          <ac:picMkLst>
            <pc:docMk/>
            <pc:sldMk cId="3492372307" sldId="363"/>
            <ac:picMk id="18" creationId="{D5C38783-CE1B-9F72-754E-E568354E2D50}"/>
          </ac:picMkLst>
        </pc:picChg>
        <pc:picChg chg="del">
          <ac:chgData name="Ishraq Li-Rahman" userId="d0d41622-7436-4a78-9ba3-f1566a6f1317" providerId="ADAL" clId="{56165CD4-55EE-4896-A9EC-4FF10A1FDBA8}" dt="2025-03-19T10:29:35.265" v="315" actId="478"/>
          <ac:picMkLst>
            <pc:docMk/>
            <pc:sldMk cId="3492372307" sldId="363"/>
            <ac:picMk id="19" creationId="{DF0DA97F-0232-8CD2-EDBA-6132AFF58D9F}"/>
          </ac:picMkLst>
        </pc:picChg>
        <pc:picChg chg="del">
          <ac:chgData name="Ishraq Li-Rahman" userId="d0d41622-7436-4a78-9ba3-f1566a6f1317" providerId="ADAL" clId="{56165CD4-55EE-4896-A9EC-4FF10A1FDBA8}" dt="2025-03-19T10:29:35.265" v="315" actId="478"/>
          <ac:picMkLst>
            <pc:docMk/>
            <pc:sldMk cId="3492372307" sldId="363"/>
            <ac:picMk id="20" creationId="{984D1B7A-A23E-13CE-B2F4-51BF82F6F331}"/>
          </ac:picMkLst>
        </pc:picChg>
        <pc:picChg chg="del">
          <ac:chgData name="Ishraq Li-Rahman" userId="d0d41622-7436-4a78-9ba3-f1566a6f1317" providerId="ADAL" clId="{56165CD4-55EE-4896-A9EC-4FF10A1FDBA8}" dt="2025-03-19T10:29:35.265" v="315" actId="478"/>
          <ac:picMkLst>
            <pc:docMk/>
            <pc:sldMk cId="3492372307" sldId="363"/>
            <ac:picMk id="21" creationId="{E0AEE65C-931F-5804-1F72-18EEF6EF0168}"/>
          </ac:picMkLst>
        </pc:picChg>
        <pc:picChg chg="del">
          <ac:chgData name="Ishraq Li-Rahman" userId="d0d41622-7436-4a78-9ba3-f1566a6f1317" providerId="ADAL" clId="{56165CD4-55EE-4896-A9EC-4FF10A1FDBA8}" dt="2025-03-19T10:29:35.265" v="315" actId="478"/>
          <ac:picMkLst>
            <pc:docMk/>
            <pc:sldMk cId="3492372307" sldId="363"/>
            <ac:picMk id="22" creationId="{9DBE5B41-0AD2-0E46-FB27-095853F2E03F}"/>
          </ac:picMkLst>
        </pc:picChg>
      </pc:sldChg>
    </pc:docChg>
  </pc:docChgLst>
  <pc:docChgLst>
    <pc:chgData name="Ishraq Li-Rahman" userId="d0d41622-7436-4a78-9ba3-f1566a6f1317" providerId="ADAL" clId="{75951E19-8A0E-45D5-AEE5-AD236C4E46D1}"/>
    <pc:docChg chg="custSel modSld">
      <pc:chgData name="Ishraq Li-Rahman" userId="d0d41622-7436-4a78-9ba3-f1566a6f1317" providerId="ADAL" clId="{75951E19-8A0E-45D5-AEE5-AD236C4E46D1}" dt="2024-11-26T17:11:28.942" v="232" actId="478"/>
      <pc:docMkLst>
        <pc:docMk/>
      </pc:docMkLst>
      <pc:sldChg chg="addSp modSp mod modAnim">
        <pc:chgData name="Ishraq Li-Rahman" userId="d0d41622-7436-4a78-9ba3-f1566a6f1317" providerId="ADAL" clId="{75951E19-8A0E-45D5-AEE5-AD236C4E46D1}" dt="2024-11-26T16:58:04.877" v="158" actId="207"/>
        <pc:sldMkLst>
          <pc:docMk/>
          <pc:sldMk cId="2092870172" sldId="258"/>
        </pc:sldMkLst>
      </pc:sldChg>
      <pc:sldChg chg="addSp modSp modAnim">
        <pc:chgData name="Ishraq Li-Rahman" userId="d0d41622-7436-4a78-9ba3-f1566a6f1317" providerId="ADAL" clId="{75951E19-8A0E-45D5-AEE5-AD236C4E46D1}" dt="2024-11-26T16:58:14.784" v="159"/>
        <pc:sldMkLst>
          <pc:docMk/>
          <pc:sldMk cId="173438086" sldId="274"/>
        </pc:sldMkLst>
      </pc:sldChg>
      <pc:sldChg chg="addSp delSp modSp mod delAnim modAnim">
        <pc:chgData name="Ishraq Li-Rahman" userId="d0d41622-7436-4a78-9ba3-f1566a6f1317" providerId="ADAL" clId="{75951E19-8A0E-45D5-AEE5-AD236C4E46D1}" dt="2024-11-26T17:11:28.942" v="232" actId="478"/>
        <pc:sldMkLst>
          <pc:docMk/>
          <pc:sldMk cId="2022601873" sldId="300"/>
        </pc:sldMkLst>
      </pc:sldChg>
      <pc:sldChg chg="addSp delSp modSp mod modAnim">
        <pc:chgData name="Ishraq Li-Rahman" userId="d0d41622-7436-4a78-9ba3-f1566a6f1317" providerId="ADAL" clId="{75951E19-8A0E-45D5-AEE5-AD236C4E46D1}" dt="2024-11-26T16:59:55.474" v="182"/>
        <pc:sldMkLst>
          <pc:docMk/>
          <pc:sldMk cId="2554911690" sldId="306"/>
        </pc:sldMkLst>
      </pc:sldChg>
      <pc:sldChg chg="addSp delSp modSp mod modAnim">
        <pc:chgData name="Ishraq Li-Rahman" userId="d0d41622-7436-4a78-9ba3-f1566a6f1317" providerId="ADAL" clId="{75951E19-8A0E-45D5-AEE5-AD236C4E46D1}" dt="2024-11-26T16:58:28.619" v="162" actId="207"/>
        <pc:sldMkLst>
          <pc:docMk/>
          <pc:sldMk cId="2042613574" sldId="311"/>
        </pc:sldMkLst>
      </pc:sldChg>
      <pc:sldChg chg="addSp delSp modSp mod modAnim">
        <pc:chgData name="Ishraq Li-Rahman" userId="d0d41622-7436-4a78-9ba3-f1566a6f1317" providerId="ADAL" clId="{75951E19-8A0E-45D5-AEE5-AD236C4E46D1}" dt="2024-11-26T16:58:39.423" v="164"/>
        <pc:sldMkLst>
          <pc:docMk/>
          <pc:sldMk cId="869331193" sldId="312"/>
        </pc:sldMkLst>
      </pc:sldChg>
      <pc:sldChg chg="addSp delSp modSp mod modAnim">
        <pc:chgData name="Ishraq Li-Rahman" userId="d0d41622-7436-4a78-9ba3-f1566a6f1317" providerId="ADAL" clId="{75951E19-8A0E-45D5-AEE5-AD236C4E46D1}" dt="2024-11-26T16:58:49.328" v="166"/>
        <pc:sldMkLst>
          <pc:docMk/>
          <pc:sldMk cId="3102602640" sldId="314"/>
        </pc:sldMkLst>
      </pc:sldChg>
      <pc:sldChg chg="addSp delSp modSp mod modAnim">
        <pc:chgData name="Ishraq Li-Rahman" userId="d0d41622-7436-4a78-9ba3-f1566a6f1317" providerId="ADAL" clId="{75951E19-8A0E-45D5-AEE5-AD236C4E46D1}" dt="2024-11-26T16:58:55.037" v="168"/>
        <pc:sldMkLst>
          <pc:docMk/>
          <pc:sldMk cId="4033650905" sldId="315"/>
        </pc:sldMkLst>
      </pc:sldChg>
      <pc:sldChg chg="addSp delSp modSp mod modAnim">
        <pc:chgData name="Ishraq Li-Rahman" userId="d0d41622-7436-4a78-9ba3-f1566a6f1317" providerId="ADAL" clId="{75951E19-8A0E-45D5-AEE5-AD236C4E46D1}" dt="2024-11-26T16:59:08.659" v="171" actId="207"/>
        <pc:sldMkLst>
          <pc:docMk/>
          <pc:sldMk cId="704714882" sldId="316"/>
        </pc:sldMkLst>
      </pc:sldChg>
      <pc:sldChg chg="addSp delSp modSp mod modAnim">
        <pc:chgData name="Ishraq Li-Rahman" userId="d0d41622-7436-4a78-9ba3-f1566a6f1317" providerId="ADAL" clId="{75951E19-8A0E-45D5-AEE5-AD236C4E46D1}" dt="2024-11-26T16:59:17.616" v="173"/>
        <pc:sldMkLst>
          <pc:docMk/>
          <pc:sldMk cId="1139836115" sldId="317"/>
        </pc:sldMkLst>
      </pc:sldChg>
      <pc:sldChg chg="addSp delSp modSp mod modAnim">
        <pc:chgData name="Ishraq Li-Rahman" userId="d0d41622-7436-4a78-9ba3-f1566a6f1317" providerId="ADAL" clId="{75951E19-8A0E-45D5-AEE5-AD236C4E46D1}" dt="2024-11-26T16:59:32.666" v="176" actId="207"/>
        <pc:sldMkLst>
          <pc:docMk/>
          <pc:sldMk cId="2327991974" sldId="318"/>
        </pc:sldMkLst>
      </pc:sldChg>
      <pc:sldChg chg="addSp delSp modSp mod modAnim">
        <pc:chgData name="Ishraq Li-Rahman" userId="d0d41622-7436-4a78-9ba3-f1566a6f1317" providerId="ADAL" clId="{75951E19-8A0E-45D5-AEE5-AD236C4E46D1}" dt="2024-11-26T16:59:43.867" v="178"/>
        <pc:sldMkLst>
          <pc:docMk/>
          <pc:sldMk cId="1326286390" sldId="319"/>
        </pc:sldMkLst>
      </pc:sldChg>
      <pc:sldChg chg="addSp delSp modSp mod modAnim">
        <pc:chgData name="Ishraq Li-Rahman" userId="d0d41622-7436-4a78-9ba3-f1566a6f1317" providerId="ADAL" clId="{75951E19-8A0E-45D5-AEE5-AD236C4E46D1}" dt="2024-11-26T16:59:48.934" v="180"/>
        <pc:sldMkLst>
          <pc:docMk/>
          <pc:sldMk cId="691311089" sldId="320"/>
        </pc:sldMkLst>
      </pc:sldChg>
      <pc:sldChg chg="addSp delSp modSp mod modAnim">
        <pc:chgData name="Ishraq Li-Rahman" userId="d0d41622-7436-4a78-9ba3-f1566a6f1317" providerId="ADAL" clId="{75951E19-8A0E-45D5-AEE5-AD236C4E46D1}" dt="2024-11-26T17:01:43.389" v="195"/>
        <pc:sldMkLst>
          <pc:docMk/>
          <pc:sldMk cId="1233044379" sldId="326"/>
        </pc:sldMkLst>
      </pc:sldChg>
      <pc:sldChg chg="addSp delSp modSp mod modAnim">
        <pc:chgData name="Ishraq Li-Rahman" userId="d0d41622-7436-4a78-9ba3-f1566a6f1317" providerId="ADAL" clId="{75951E19-8A0E-45D5-AEE5-AD236C4E46D1}" dt="2024-11-26T17:00:20.182" v="188"/>
        <pc:sldMkLst>
          <pc:docMk/>
          <pc:sldMk cId="3061088743" sldId="327"/>
        </pc:sldMkLst>
      </pc:sldChg>
      <pc:sldChg chg="addSp delSp modSp mod modAnim">
        <pc:chgData name="Ishraq Li-Rahman" userId="d0d41622-7436-4a78-9ba3-f1566a6f1317" providerId="ADAL" clId="{75951E19-8A0E-45D5-AEE5-AD236C4E46D1}" dt="2024-11-26T17:00:34.508" v="191" actId="207"/>
        <pc:sldMkLst>
          <pc:docMk/>
          <pc:sldMk cId="950460605" sldId="329"/>
        </pc:sldMkLst>
      </pc:sldChg>
      <pc:sldChg chg="addSp delSp modSp mod modAnim">
        <pc:chgData name="Ishraq Li-Rahman" userId="d0d41622-7436-4a78-9ba3-f1566a6f1317" providerId="ADAL" clId="{75951E19-8A0E-45D5-AEE5-AD236C4E46D1}" dt="2024-11-26T17:08:29.986" v="203"/>
        <pc:sldMkLst>
          <pc:docMk/>
          <pc:sldMk cId="3478302214" sldId="330"/>
        </pc:sldMkLst>
      </pc:sldChg>
      <pc:sldChg chg="addSp delSp modSp mod modAnim">
        <pc:chgData name="Ishraq Li-Rahman" userId="d0d41622-7436-4a78-9ba3-f1566a6f1317" providerId="ADAL" clId="{75951E19-8A0E-45D5-AEE5-AD236C4E46D1}" dt="2024-11-26T17:10:18.194" v="228" actId="207"/>
        <pc:sldMkLst>
          <pc:docMk/>
          <pc:sldMk cId="2376256948" sldId="332"/>
        </pc:sldMkLst>
      </pc:sldChg>
      <pc:sldChg chg="addSp delSp modSp mod modAnim">
        <pc:chgData name="Ishraq Li-Rahman" userId="d0d41622-7436-4a78-9ba3-f1566a6f1317" providerId="ADAL" clId="{75951E19-8A0E-45D5-AEE5-AD236C4E46D1}" dt="2024-11-26T17:08:49.753" v="206" actId="207"/>
        <pc:sldMkLst>
          <pc:docMk/>
          <pc:sldMk cId="1000529999" sldId="334"/>
        </pc:sldMkLst>
      </pc:sldChg>
      <pc:sldChg chg="addSp delSp modSp mod modAnim">
        <pc:chgData name="Ishraq Li-Rahman" userId="d0d41622-7436-4a78-9ba3-f1566a6f1317" providerId="ADAL" clId="{75951E19-8A0E-45D5-AEE5-AD236C4E46D1}" dt="2024-11-26T17:00:10.462" v="184"/>
        <pc:sldMkLst>
          <pc:docMk/>
          <pc:sldMk cId="190615691" sldId="335"/>
        </pc:sldMkLst>
      </pc:sldChg>
      <pc:sldChg chg="addSp delSp modSp mod modAnim">
        <pc:chgData name="Ishraq Li-Rahman" userId="d0d41622-7436-4a78-9ba3-f1566a6f1317" providerId="ADAL" clId="{75951E19-8A0E-45D5-AEE5-AD236C4E46D1}" dt="2024-11-26T17:00:47.493" v="193"/>
        <pc:sldMkLst>
          <pc:docMk/>
          <pc:sldMk cId="3558121878" sldId="347"/>
        </pc:sldMkLst>
      </pc:sldChg>
      <pc:sldChg chg="addSp delSp modSp mod modAnim">
        <pc:chgData name="Ishraq Li-Rahman" userId="d0d41622-7436-4a78-9ba3-f1566a6f1317" providerId="ADAL" clId="{75951E19-8A0E-45D5-AEE5-AD236C4E46D1}" dt="2024-11-26T17:08:21.494" v="201"/>
        <pc:sldMkLst>
          <pc:docMk/>
          <pc:sldMk cId="893704607" sldId="349"/>
        </pc:sldMkLst>
      </pc:sldChg>
      <pc:sldChg chg="addSp delSp modSp mod modAnim">
        <pc:chgData name="Ishraq Li-Rahman" userId="d0d41622-7436-4a78-9ba3-f1566a6f1317" providerId="ADAL" clId="{75951E19-8A0E-45D5-AEE5-AD236C4E46D1}" dt="2024-11-26T17:00:15.466" v="186"/>
        <pc:sldMkLst>
          <pc:docMk/>
          <pc:sldMk cId="3835534560" sldId="350"/>
        </pc:sldMkLst>
      </pc:sldChg>
      <pc:sldChg chg="addSp delSp modSp mod modAnim">
        <pc:chgData name="Ishraq Li-Rahman" userId="d0d41622-7436-4a78-9ba3-f1566a6f1317" providerId="ADAL" clId="{75951E19-8A0E-45D5-AEE5-AD236C4E46D1}" dt="2024-11-26T17:08:59.120" v="208"/>
        <pc:sldMkLst>
          <pc:docMk/>
          <pc:sldMk cId="1479882583" sldId="351"/>
        </pc:sldMkLst>
      </pc:sldChg>
      <pc:sldChg chg="addSp delSp modSp mod modAnim">
        <pc:chgData name="Ishraq Li-Rahman" userId="d0d41622-7436-4a78-9ba3-f1566a6f1317" providerId="ADAL" clId="{75951E19-8A0E-45D5-AEE5-AD236C4E46D1}" dt="2024-11-26T17:09:03.701" v="210"/>
        <pc:sldMkLst>
          <pc:docMk/>
          <pc:sldMk cId="3043972325" sldId="352"/>
        </pc:sldMkLst>
      </pc:sldChg>
      <pc:sldChg chg="addSp delSp modSp mod modAnim">
        <pc:chgData name="Ishraq Li-Rahman" userId="d0d41622-7436-4a78-9ba3-f1566a6f1317" providerId="ADAL" clId="{75951E19-8A0E-45D5-AEE5-AD236C4E46D1}" dt="2024-11-26T17:09:11.472" v="212"/>
        <pc:sldMkLst>
          <pc:docMk/>
          <pc:sldMk cId="3182648483" sldId="353"/>
        </pc:sldMkLst>
      </pc:sldChg>
      <pc:sldChg chg="addSp delSp modSp mod modAnim">
        <pc:chgData name="Ishraq Li-Rahman" userId="d0d41622-7436-4a78-9ba3-f1566a6f1317" providerId="ADAL" clId="{75951E19-8A0E-45D5-AEE5-AD236C4E46D1}" dt="2024-11-26T17:09:18.208" v="214"/>
        <pc:sldMkLst>
          <pc:docMk/>
          <pc:sldMk cId="2329173989" sldId="354"/>
        </pc:sldMkLst>
      </pc:sldChg>
      <pc:sldChg chg="addSp delSp modSp mod modAnim">
        <pc:chgData name="Ishraq Li-Rahman" userId="d0d41622-7436-4a78-9ba3-f1566a6f1317" providerId="ADAL" clId="{75951E19-8A0E-45D5-AEE5-AD236C4E46D1}" dt="2024-11-26T17:09:23.411" v="216"/>
        <pc:sldMkLst>
          <pc:docMk/>
          <pc:sldMk cId="3935758931" sldId="355"/>
        </pc:sldMkLst>
      </pc:sldChg>
      <pc:sldChg chg="addSp delSp modSp mod modAnim">
        <pc:chgData name="Ishraq Li-Rahman" userId="d0d41622-7436-4a78-9ba3-f1566a6f1317" providerId="ADAL" clId="{75951E19-8A0E-45D5-AEE5-AD236C4E46D1}" dt="2024-11-26T17:09:28.010" v="218"/>
        <pc:sldMkLst>
          <pc:docMk/>
          <pc:sldMk cId="4020383480" sldId="356"/>
        </pc:sldMkLst>
      </pc:sldChg>
      <pc:sldChg chg="addSp delSp modSp mod modAnim">
        <pc:chgData name="Ishraq Li-Rahman" userId="d0d41622-7436-4a78-9ba3-f1566a6f1317" providerId="ADAL" clId="{75951E19-8A0E-45D5-AEE5-AD236C4E46D1}" dt="2024-11-26T17:09:32.864" v="220"/>
        <pc:sldMkLst>
          <pc:docMk/>
          <pc:sldMk cId="4241496336" sldId="357"/>
        </pc:sldMkLst>
      </pc:sldChg>
      <pc:sldChg chg="addSp delSp modSp mod modAnim">
        <pc:chgData name="Ishraq Li-Rahman" userId="d0d41622-7436-4a78-9ba3-f1566a6f1317" providerId="ADAL" clId="{75951E19-8A0E-45D5-AEE5-AD236C4E46D1}" dt="2024-11-26T17:10:00.141" v="223" actId="207"/>
        <pc:sldMkLst>
          <pc:docMk/>
          <pc:sldMk cId="2836288271" sldId="358"/>
        </pc:sldMkLst>
      </pc:sldChg>
      <pc:sldChg chg="addSp delSp modSp mod modAnim">
        <pc:chgData name="Ishraq Li-Rahman" userId="d0d41622-7436-4a78-9ba3-f1566a6f1317" providerId="ADAL" clId="{75951E19-8A0E-45D5-AEE5-AD236C4E46D1}" dt="2024-11-26T17:10:09.056" v="225"/>
        <pc:sldMkLst>
          <pc:docMk/>
          <pc:sldMk cId="2363815596" sldId="359"/>
        </pc:sldMkLst>
      </pc:sldChg>
      <pc:sldChg chg="addSp delSp modSp mod modAnim">
        <pc:chgData name="Ishraq Li-Rahman" userId="d0d41622-7436-4a78-9ba3-f1566a6f1317" providerId="ADAL" clId="{75951E19-8A0E-45D5-AEE5-AD236C4E46D1}" dt="2024-11-26T17:01:47.959" v="197"/>
        <pc:sldMkLst>
          <pc:docMk/>
          <pc:sldMk cId="1075768784" sldId="360"/>
        </pc:sldMkLst>
      </pc:sldChg>
      <pc:sldChg chg="addSp delSp modSp mod modAnim">
        <pc:chgData name="Ishraq Li-Rahman" userId="d0d41622-7436-4a78-9ba3-f1566a6f1317" providerId="ADAL" clId="{75951E19-8A0E-45D5-AEE5-AD236C4E46D1}" dt="2024-11-26T17:01:52.145" v="199"/>
        <pc:sldMkLst>
          <pc:docMk/>
          <pc:sldMk cId="848702963" sldId="361"/>
        </pc:sldMkLst>
      </pc:sldChg>
    </pc:docChg>
  </pc:docChgLst>
  <pc:docChgLst>
    <pc:chgData name="Iain Evans" userId="fa16230a-5fd5-4c16-ab5a-0fd35eaac03a" providerId="ADAL" clId="{F1430ED5-E40B-4886-B604-E96759D31E73}"/>
    <pc:docChg chg="modSld">
      <pc:chgData name="Iain Evans" userId="fa16230a-5fd5-4c16-ab5a-0fd35eaac03a" providerId="ADAL" clId="{F1430ED5-E40B-4886-B604-E96759D31E73}" dt="2025-03-20T11:00:27.302" v="0" actId="20577"/>
      <pc:docMkLst>
        <pc:docMk/>
      </pc:docMkLst>
      <pc:sldChg chg="modSp mod">
        <pc:chgData name="Iain Evans" userId="fa16230a-5fd5-4c16-ab5a-0fd35eaac03a" providerId="ADAL" clId="{F1430ED5-E40B-4886-B604-E96759D31E73}" dt="2025-03-20T11:00:27.302" v="0" actId="20577"/>
        <pc:sldMkLst>
          <pc:docMk/>
          <pc:sldMk cId="2363815596" sldId="359"/>
        </pc:sldMkLst>
        <pc:spChg chg="mod">
          <ac:chgData name="Iain Evans" userId="fa16230a-5fd5-4c16-ab5a-0fd35eaac03a" providerId="ADAL" clId="{F1430ED5-E40B-4886-B604-E96759D31E73}" dt="2025-03-20T11:00:27.302" v="0" actId="20577"/>
          <ac:spMkLst>
            <pc:docMk/>
            <pc:sldMk cId="2363815596" sldId="359"/>
            <ac:spMk id="19" creationId="{0BDFC04F-6959-EB00-0451-2B299F7D89D3}"/>
          </ac:spMkLst>
        </pc:spChg>
      </pc:sldChg>
    </pc:docChg>
  </pc:docChgLst>
  <pc:docChgLst>
    <pc:chgData name="Beth Barnes" userId="S::beth@nationalnumeracy.org.uk::3e762f42-0ff2-4b0b-83f7-6a3b90266c0d" providerId="AD" clId="Web-{84C73143-04D8-76F5-7F65-7BC002BFB97F}"/>
    <pc:docChg chg="modSld">
      <pc:chgData name="Beth Barnes" userId="S::beth@nationalnumeracy.org.uk::3e762f42-0ff2-4b0b-83f7-6a3b90266c0d" providerId="AD" clId="Web-{84C73143-04D8-76F5-7F65-7BC002BFB97F}" dt="2025-03-03T14:42:23.527" v="3" actId="1076"/>
      <pc:docMkLst>
        <pc:docMk/>
      </pc:docMkLst>
      <pc:sldChg chg="addSp delSp modSp">
        <pc:chgData name="Beth Barnes" userId="S::beth@nationalnumeracy.org.uk::3e762f42-0ff2-4b0b-83f7-6a3b90266c0d" providerId="AD" clId="Web-{84C73143-04D8-76F5-7F65-7BC002BFB97F}" dt="2025-03-03T14:42:23.527" v="3" actId="1076"/>
        <pc:sldMkLst>
          <pc:docMk/>
          <pc:sldMk cId="950460605" sldId="329"/>
        </pc:sldMkLst>
        <pc:picChg chg="add mod">
          <ac:chgData name="Beth Barnes" userId="S::beth@nationalnumeracy.org.uk::3e762f42-0ff2-4b0b-83f7-6a3b90266c0d" providerId="AD" clId="Web-{84C73143-04D8-76F5-7F65-7BC002BFB97F}" dt="2025-03-03T14:42:23.527" v="3" actId="1076"/>
          <ac:picMkLst>
            <pc:docMk/>
            <pc:sldMk cId="950460605" sldId="329"/>
            <ac:picMk id="4" creationId="{AF306061-E8D7-AC95-C913-7C1B2EB2909C}"/>
          </ac:picMkLst>
        </pc:picChg>
      </pc:sldChg>
    </pc:docChg>
  </pc:docChgLst>
  <pc:docChgLst>
    <pc:chgData name="Beth Barnes" userId="S::beth@nationalnumeracy.org.uk::3e762f42-0ff2-4b0b-83f7-6a3b90266c0d" providerId="AD" clId="Web-{53675385-7930-C6B0-25BB-F4334AFB59BD}"/>
    <pc:docChg chg="modSld">
      <pc:chgData name="Beth Barnes" userId="S::beth@nationalnumeracy.org.uk::3e762f42-0ff2-4b0b-83f7-6a3b90266c0d" providerId="AD" clId="Web-{53675385-7930-C6B0-25BB-F4334AFB59BD}" dt="2025-03-13T13:46:47.710" v="285" actId="20577"/>
      <pc:docMkLst>
        <pc:docMk/>
      </pc:docMkLst>
      <pc:sldChg chg="modSp">
        <pc:chgData name="Beth Barnes" userId="S::beth@nationalnumeracy.org.uk::3e762f42-0ff2-4b0b-83f7-6a3b90266c0d" providerId="AD" clId="Web-{53675385-7930-C6B0-25BB-F4334AFB59BD}" dt="2025-03-13T13:41:06.841" v="36" actId="20577"/>
        <pc:sldMkLst>
          <pc:docMk/>
          <pc:sldMk cId="1233044379" sldId="326"/>
        </pc:sldMkLst>
        <pc:spChg chg="mod">
          <ac:chgData name="Beth Barnes" userId="S::beth@nationalnumeracy.org.uk::3e762f42-0ff2-4b0b-83f7-6a3b90266c0d" providerId="AD" clId="Web-{53675385-7930-C6B0-25BB-F4334AFB59BD}" dt="2025-03-13T13:41:06.841" v="36" actId="20577"/>
          <ac:spMkLst>
            <pc:docMk/>
            <pc:sldMk cId="1233044379" sldId="326"/>
            <ac:spMk id="3" creationId="{5419B2BD-34D7-E18C-D3D6-7C36E070C45B}"/>
          </ac:spMkLst>
        </pc:spChg>
      </pc:sldChg>
      <pc:sldChg chg="modSp">
        <pc:chgData name="Beth Barnes" userId="S::beth@nationalnumeracy.org.uk::3e762f42-0ff2-4b0b-83f7-6a3b90266c0d" providerId="AD" clId="Web-{53675385-7930-C6B0-25BB-F4334AFB59BD}" dt="2025-03-13T13:44:04.237" v="201" actId="1076"/>
        <pc:sldMkLst>
          <pc:docMk/>
          <pc:sldMk cId="1075768784" sldId="360"/>
        </pc:sldMkLst>
        <pc:spChg chg="mod">
          <ac:chgData name="Beth Barnes" userId="S::beth@nationalnumeracy.org.uk::3e762f42-0ff2-4b0b-83f7-6a3b90266c0d" providerId="AD" clId="Web-{53675385-7930-C6B0-25BB-F4334AFB59BD}" dt="2025-03-13T13:44:04.237" v="201" actId="1076"/>
          <ac:spMkLst>
            <pc:docMk/>
            <pc:sldMk cId="1075768784" sldId="360"/>
            <ac:spMk id="18" creationId="{4E7B4712-6E6B-5BEA-12B6-96E895824943}"/>
          </ac:spMkLst>
        </pc:spChg>
      </pc:sldChg>
      <pc:sldChg chg="modSp">
        <pc:chgData name="Beth Barnes" userId="S::beth@nationalnumeracy.org.uk::3e762f42-0ff2-4b0b-83f7-6a3b90266c0d" providerId="AD" clId="Web-{53675385-7930-C6B0-25BB-F4334AFB59BD}" dt="2025-03-13T13:45:08.473" v="261" actId="20577"/>
        <pc:sldMkLst>
          <pc:docMk/>
          <pc:sldMk cId="848702963" sldId="361"/>
        </pc:sldMkLst>
        <pc:spChg chg="mod">
          <ac:chgData name="Beth Barnes" userId="S::beth@nationalnumeracy.org.uk::3e762f42-0ff2-4b0b-83f7-6a3b90266c0d" providerId="AD" clId="Web-{53675385-7930-C6B0-25BB-F4334AFB59BD}" dt="2025-03-13T13:45:08.473" v="261" actId="20577"/>
          <ac:spMkLst>
            <pc:docMk/>
            <pc:sldMk cId="848702963" sldId="361"/>
            <ac:spMk id="18" creationId="{828F0E7E-1802-08C3-EE7E-EADCF0B12233}"/>
          </ac:spMkLst>
        </pc:spChg>
      </pc:sldChg>
      <pc:sldChg chg="modSp">
        <pc:chgData name="Beth Barnes" userId="S::beth@nationalnumeracy.org.uk::3e762f42-0ff2-4b0b-83f7-6a3b90266c0d" providerId="AD" clId="Web-{53675385-7930-C6B0-25BB-F4334AFB59BD}" dt="2025-03-13T13:46:47.710" v="285" actId="20577"/>
        <pc:sldMkLst>
          <pc:docMk/>
          <pc:sldMk cId="1960239948" sldId="362"/>
        </pc:sldMkLst>
        <pc:spChg chg="mod">
          <ac:chgData name="Beth Barnes" userId="S::beth@nationalnumeracy.org.uk::3e762f42-0ff2-4b0b-83f7-6a3b90266c0d" providerId="AD" clId="Web-{53675385-7930-C6B0-25BB-F4334AFB59BD}" dt="2025-03-13T13:46:47.710" v="285" actId="20577"/>
          <ac:spMkLst>
            <pc:docMk/>
            <pc:sldMk cId="1960239948" sldId="362"/>
            <ac:spMk id="5" creationId="{1B8548C3-0E70-3F49-FB6A-96D38794E753}"/>
          </ac:spMkLst>
        </pc:spChg>
      </pc:sldChg>
    </pc:docChg>
  </pc:docChgLst>
  <pc:docChgLst>
    <pc:chgData name="Bryony Clark" userId="9a0d9efc-5e53-44f4-94d3-0edbe6384628" providerId="ADAL" clId="{34A89E15-7AFD-4332-B6AA-B54399E8E288}"/>
    <pc:docChg chg="undo custSel addSld modSld sldOrd">
      <pc:chgData name="Bryony Clark" userId="9a0d9efc-5e53-44f4-94d3-0edbe6384628" providerId="ADAL" clId="{34A89E15-7AFD-4332-B6AA-B54399E8E288}" dt="2025-03-19T10:43:36.332" v="11" actId="729"/>
      <pc:docMkLst>
        <pc:docMk/>
      </pc:docMkLst>
      <pc:sldChg chg="mod modShow">
        <pc:chgData name="Bryony Clark" userId="9a0d9efc-5e53-44f4-94d3-0edbe6384628" providerId="ADAL" clId="{34A89E15-7AFD-4332-B6AA-B54399E8E288}" dt="2025-03-19T10:41:05.395" v="8" actId="729"/>
        <pc:sldMkLst>
          <pc:docMk/>
          <pc:sldMk cId="1326286390" sldId="319"/>
        </pc:sldMkLst>
      </pc:sldChg>
      <pc:sldChg chg="mod modShow">
        <pc:chgData name="Bryony Clark" userId="9a0d9efc-5e53-44f4-94d3-0edbe6384628" providerId="ADAL" clId="{34A89E15-7AFD-4332-B6AA-B54399E8E288}" dt="2025-03-19T10:43:36.332" v="11" actId="729"/>
        <pc:sldMkLst>
          <pc:docMk/>
          <pc:sldMk cId="691311089" sldId="320"/>
        </pc:sldMkLst>
      </pc:sldChg>
      <pc:sldChg chg="addSp delSp modSp add mod ord modClrScheme chgLayout">
        <pc:chgData name="Bryony Clark" userId="9a0d9efc-5e53-44f4-94d3-0edbe6384628" providerId="ADAL" clId="{34A89E15-7AFD-4332-B6AA-B54399E8E288}" dt="2025-03-19T10:41:07.774" v="10"/>
        <pc:sldMkLst>
          <pc:docMk/>
          <pc:sldMk cId="1438596126" sldId="364"/>
        </pc:sldMkLst>
        <pc:spChg chg="del mod ord">
          <ac:chgData name="Bryony Clark" userId="9a0d9efc-5e53-44f4-94d3-0edbe6384628" providerId="ADAL" clId="{34A89E15-7AFD-4332-B6AA-B54399E8E288}" dt="2025-03-19T10:40:43.730" v="2" actId="478"/>
          <ac:spMkLst>
            <pc:docMk/>
            <pc:sldMk cId="1438596126" sldId="364"/>
            <ac:spMk id="10" creationId="{0DACC528-BE87-FF33-25CD-5067FEF43A15}"/>
          </ac:spMkLst>
        </pc:spChg>
        <pc:spChg chg="add del mod ord">
          <ac:chgData name="Bryony Clark" userId="9a0d9efc-5e53-44f4-94d3-0edbe6384628" providerId="ADAL" clId="{34A89E15-7AFD-4332-B6AA-B54399E8E288}" dt="2025-03-19T10:40:52.319" v="5" actId="478"/>
          <ac:spMkLst>
            <pc:docMk/>
            <pc:sldMk cId="1438596126" sldId="364"/>
            <ac:spMk id="13" creationId="{93717483-051F-ABA3-1F51-4721784C6929}"/>
          </ac:spMkLst>
        </pc:spChg>
        <pc:spChg chg="add del mod ord">
          <ac:chgData name="Bryony Clark" userId="9a0d9efc-5e53-44f4-94d3-0edbe6384628" providerId="ADAL" clId="{34A89E15-7AFD-4332-B6AA-B54399E8E288}" dt="2025-03-19T10:40:58.174" v="6" actId="478"/>
          <ac:spMkLst>
            <pc:docMk/>
            <pc:sldMk cId="1438596126" sldId="364"/>
            <ac:spMk id="14" creationId="{38C6F5B0-D73E-E9DE-2E83-705CCC313488}"/>
          </ac:spMkLst>
        </pc:spChg>
        <pc:spChg chg="add del">
          <ac:chgData name="Bryony Clark" userId="9a0d9efc-5e53-44f4-94d3-0edbe6384628" providerId="ADAL" clId="{34A89E15-7AFD-4332-B6AA-B54399E8E288}" dt="2025-03-19T10:40:46.773" v="4" actId="478"/>
          <ac:spMkLst>
            <pc:docMk/>
            <pc:sldMk cId="1438596126" sldId="364"/>
            <ac:spMk id="15" creationId="{D38155E7-502A-5AA9-00D6-1582D63DFC82}"/>
          </ac:spMkLst>
        </pc:spChg>
        <pc:spChg chg="add del mod">
          <ac:chgData name="Bryony Clark" userId="9a0d9efc-5e53-44f4-94d3-0edbe6384628" providerId="ADAL" clId="{34A89E15-7AFD-4332-B6AA-B54399E8E288}" dt="2025-03-19T10:40:59.678" v="7" actId="478"/>
          <ac:spMkLst>
            <pc:docMk/>
            <pc:sldMk cId="1438596126" sldId="364"/>
            <ac:spMk id="18" creationId="{A146165E-80AB-4A2A-10CD-62EA8CA4F754}"/>
          </ac:spMkLst>
        </pc:spChg>
      </pc:sldChg>
    </pc:docChg>
  </pc:docChgLst>
  <pc:docChgLst>
    <pc:chgData name="Bryony Clark" userId="S::bryony@nationalnumeracy.org.uk::9a0d9efc-5e53-44f4-94d3-0edbe6384628" providerId="AD" clId="Web-{A8C5E7AC-8761-E0FA-CCF9-02A9459F78D8}"/>
    <pc:docChg chg="addSld delSld modSld">
      <pc:chgData name="Bryony Clark" userId="S::bryony@nationalnumeracy.org.uk::9a0d9efc-5e53-44f4-94d3-0edbe6384628" providerId="AD" clId="Web-{A8C5E7AC-8761-E0FA-CCF9-02A9459F78D8}" dt="2024-05-03T09:37:59.641" v="266"/>
      <pc:docMkLst>
        <pc:docMk/>
      </pc:docMkLst>
      <pc:sldChg chg="modSp">
        <pc:chgData name="Bryony Clark" userId="S::bryony@nationalnumeracy.org.uk::9a0d9efc-5e53-44f4-94d3-0edbe6384628" providerId="AD" clId="Web-{A8C5E7AC-8761-E0FA-CCF9-02A9459F78D8}" dt="2024-05-03T09:37:18.498" v="206"/>
        <pc:sldMkLst>
          <pc:docMk/>
          <pc:sldMk cId="1338413962" sldId="269"/>
        </pc:sldMkLst>
      </pc:sldChg>
      <pc:sldChg chg="modSp">
        <pc:chgData name="Bryony Clark" userId="S::bryony@nationalnumeracy.org.uk::9a0d9efc-5e53-44f4-94d3-0edbe6384628" providerId="AD" clId="Web-{A8C5E7AC-8761-E0FA-CCF9-02A9459F78D8}" dt="2024-05-03T09:37:43.578" v="257"/>
        <pc:sldMkLst>
          <pc:docMk/>
          <pc:sldMk cId="2022601873" sldId="300"/>
        </pc:sldMkLst>
      </pc:sldChg>
      <pc:sldChg chg="modSp">
        <pc:chgData name="Bryony Clark" userId="S::bryony@nationalnumeracy.org.uk::9a0d9efc-5e53-44f4-94d3-0edbe6384628" providerId="AD" clId="Web-{A8C5E7AC-8761-E0FA-CCF9-02A9459F78D8}" dt="2024-05-03T09:37:14.857" v="197"/>
        <pc:sldMkLst>
          <pc:docMk/>
          <pc:sldMk cId="3830563890" sldId="303"/>
        </pc:sldMkLst>
      </pc:sldChg>
      <pc:sldChg chg="modSp">
        <pc:chgData name="Bryony Clark" userId="S::bryony@nationalnumeracy.org.uk::9a0d9efc-5e53-44f4-94d3-0edbe6384628" providerId="AD" clId="Web-{A8C5E7AC-8761-E0FA-CCF9-02A9459F78D8}" dt="2024-05-03T09:36:25.448" v="135"/>
        <pc:sldMkLst>
          <pc:docMk/>
          <pc:sldMk cId="2554911690" sldId="306"/>
        </pc:sldMkLst>
      </pc:sldChg>
      <pc:sldChg chg="modSp">
        <pc:chgData name="Bryony Clark" userId="S::bryony@nationalnumeracy.org.uk::9a0d9efc-5e53-44f4-94d3-0edbe6384628" providerId="AD" clId="Web-{A8C5E7AC-8761-E0FA-CCF9-02A9459F78D8}" dt="2024-05-03T09:36:03.931" v="126"/>
        <pc:sldMkLst>
          <pc:docMk/>
          <pc:sldMk cId="1326286390" sldId="319"/>
        </pc:sldMkLst>
      </pc:sldChg>
      <pc:sldChg chg="modSp">
        <pc:chgData name="Bryony Clark" userId="S::bryony@nationalnumeracy.org.uk::9a0d9efc-5e53-44f4-94d3-0edbe6384628" providerId="AD" clId="Web-{A8C5E7AC-8761-E0FA-CCF9-02A9459F78D8}" dt="2024-05-03T09:36:14.354" v="129"/>
        <pc:sldMkLst>
          <pc:docMk/>
          <pc:sldMk cId="691311089" sldId="320"/>
        </pc:sldMkLst>
      </pc:sldChg>
      <pc:sldChg chg="modSp">
        <pc:chgData name="Bryony Clark" userId="S::bryony@nationalnumeracy.org.uk::9a0d9efc-5e53-44f4-94d3-0edbe6384628" providerId="AD" clId="Web-{A8C5E7AC-8761-E0FA-CCF9-02A9459F78D8}" dt="2024-05-03T09:36:19.901" v="132"/>
        <pc:sldMkLst>
          <pc:docMk/>
          <pc:sldMk cId="385209652" sldId="321"/>
        </pc:sldMkLst>
      </pc:sldChg>
      <pc:sldChg chg="addSp delSp modSp add del mod modClrScheme chgLayout">
        <pc:chgData name="Bryony Clark" userId="S::bryony@nationalnumeracy.org.uk::9a0d9efc-5e53-44f4-94d3-0edbe6384628" providerId="AD" clId="Web-{A8C5E7AC-8761-E0FA-CCF9-02A9459F78D8}" dt="2024-05-03T09:37:09.513" v="188"/>
        <pc:sldMkLst>
          <pc:docMk/>
          <pc:sldMk cId="1654372010" sldId="325"/>
        </pc:sldMkLst>
      </pc:sldChg>
      <pc:sldChg chg="modSp">
        <pc:chgData name="Bryony Clark" userId="S::bryony@nationalnumeracy.org.uk::9a0d9efc-5e53-44f4-94d3-0edbe6384628" providerId="AD" clId="Web-{A8C5E7AC-8761-E0FA-CCF9-02A9459F78D8}" dt="2024-05-03T09:37:01.731" v="174"/>
        <pc:sldMkLst>
          <pc:docMk/>
          <pc:sldMk cId="1233044379" sldId="326"/>
        </pc:sldMkLst>
      </pc:sldChg>
      <pc:sldChg chg="modSp">
        <pc:chgData name="Bryony Clark" userId="S::bryony@nationalnumeracy.org.uk::9a0d9efc-5e53-44f4-94d3-0edbe6384628" providerId="AD" clId="Web-{A8C5E7AC-8761-E0FA-CCF9-02A9459F78D8}" dt="2024-05-03T09:36:28.808" v="140"/>
        <pc:sldMkLst>
          <pc:docMk/>
          <pc:sldMk cId="3061088743" sldId="327"/>
        </pc:sldMkLst>
      </pc:sldChg>
      <pc:sldChg chg="modSp">
        <pc:chgData name="Bryony Clark" userId="S::bryony@nationalnumeracy.org.uk::9a0d9efc-5e53-44f4-94d3-0edbe6384628" providerId="AD" clId="Web-{A8C5E7AC-8761-E0FA-CCF9-02A9459F78D8}" dt="2024-05-03T09:36:45.230" v="154"/>
        <pc:sldMkLst>
          <pc:docMk/>
          <pc:sldMk cId="3351408038" sldId="328"/>
        </pc:sldMkLst>
      </pc:sldChg>
      <pc:sldChg chg="modSp">
        <pc:chgData name="Bryony Clark" userId="S::bryony@nationalnumeracy.org.uk::9a0d9efc-5e53-44f4-94d3-0edbe6384628" providerId="AD" clId="Web-{A8C5E7AC-8761-E0FA-CCF9-02A9459F78D8}" dt="2024-05-03T09:36:57.700" v="167"/>
        <pc:sldMkLst>
          <pc:docMk/>
          <pc:sldMk cId="950460605" sldId="329"/>
        </pc:sldMkLst>
      </pc:sldChg>
      <pc:sldChg chg="modSp">
        <pc:chgData name="Bryony Clark" userId="S::bryony@nationalnumeracy.org.uk::9a0d9efc-5e53-44f4-94d3-0edbe6384628" providerId="AD" clId="Web-{A8C5E7AC-8761-E0FA-CCF9-02A9459F78D8}" dt="2024-05-03T09:37:06.154" v="181"/>
        <pc:sldMkLst>
          <pc:docMk/>
          <pc:sldMk cId="3478302214" sldId="330"/>
        </pc:sldMkLst>
      </pc:sldChg>
      <pc:sldChg chg="modSp">
        <pc:chgData name="Bryony Clark" userId="S::bryony@nationalnumeracy.org.uk::9a0d9efc-5e53-44f4-94d3-0edbe6384628" providerId="AD" clId="Web-{A8C5E7AC-8761-E0FA-CCF9-02A9459F78D8}" dt="2024-05-03T09:37:59.641" v="266"/>
        <pc:sldMkLst>
          <pc:docMk/>
          <pc:sldMk cId="3079954000" sldId="331"/>
        </pc:sldMkLst>
      </pc:sldChg>
      <pc:sldChg chg="modSp">
        <pc:chgData name="Bryony Clark" userId="S::bryony@nationalnumeracy.org.uk::9a0d9efc-5e53-44f4-94d3-0edbe6384628" providerId="AD" clId="Web-{A8C5E7AC-8761-E0FA-CCF9-02A9459F78D8}" dt="2024-05-03T09:37:23.530" v="215"/>
        <pc:sldMkLst>
          <pc:docMk/>
          <pc:sldMk cId="2376256948" sldId="332"/>
        </pc:sldMkLst>
      </pc:sldChg>
      <pc:sldChg chg="modSp">
        <pc:chgData name="Bryony Clark" userId="S::bryony@nationalnumeracy.org.uk::9a0d9efc-5e53-44f4-94d3-0edbe6384628" providerId="AD" clId="Web-{A8C5E7AC-8761-E0FA-CCF9-02A9459F78D8}" dt="2024-05-03T09:37:26.702" v="225"/>
        <pc:sldMkLst>
          <pc:docMk/>
          <pc:sldMk cId="2612595251" sldId="333"/>
        </pc:sldMkLst>
      </pc:sldChg>
      <pc:sldChg chg="modSp">
        <pc:chgData name="Bryony Clark" userId="S::bryony@nationalnumeracy.org.uk::9a0d9efc-5e53-44f4-94d3-0edbe6384628" providerId="AD" clId="Web-{A8C5E7AC-8761-E0FA-CCF9-02A9459F78D8}" dt="2024-05-03T09:36:51.918" v="160"/>
        <pc:sldMkLst>
          <pc:docMk/>
          <pc:sldMk cId="1000529999" sldId="334"/>
        </pc:sldMkLst>
      </pc:sldChg>
    </pc:docChg>
  </pc:docChgLst>
  <pc:docChgLst>
    <pc:chgData name="Bryony Clark" userId="9a0d9efc-5e53-44f4-94d3-0edbe6384628" providerId="ADAL" clId="{DFFE4600-8E24-4EFF-98E2-51AF3C81CB36}"/>
    <pc:docChg chg="modSld">
      <pc:chgData name="Bryony Clark" userId="9a0d9efc-5e53-44f4-94d3-0edbe6384628" providerId="ADAL" clId="{DFFE4600-8E24-4EFF-98E2-51AF3C81CB36}" dt="2024-12-04T09:04:56.319" v="4" actId="1076"/>
      <pc:docMkLst>
        <pc:docMk/>
      </pc:docMkLst>
      <pc:sldChg chg="modSp mod">
        <pc:chgData name="Bryony Clark" userId="9a0d9efc-5e53-44f4-94d3-0edbe6384628" providerId="ADAL" clId="{DFFE4600-8E24-4EFF-98E2-51AF3C81CB36}" dt="2024-12-04T09:04:56.319" v="4" actId="1076"/>
        <pc:sldMkLst>
          <pc:docMk/>
          <pc:sldMk cId="869331193" sldId="312"/>
        </pc:sldMkLst>
      </pc:sldChg>
      <pc:sldChg chg="modSp mod">
        <pc:chgData name="Bryony Clark" userId="9a0d9efc-5e53-44f4-94d3-0edbe6384628" providerId="ADAL" clId="{DFFE4600-8E24-4EFF-98E2-51AF3C81CB36}" dt="2024-12-04T09:04:44.527" v="1" actId="1076"/>
        <pc:sldMkLst>
          <pc:docMk/>
          <pc:sldMk cId="3102602640" sldId="314"/>
        </pc:sldMkLst>
      </pc:sldChg>
    </pc:docChg>
  </pc:docChgLst>
  <pc:docChgLst>
    <pc:chgData name="Bryony Clark" userId="S::bryony@nationalnumeracy.org.uk::9a0d9efc-5e53-44f4-94d3-0edbe6384628" providerId="AD" clId="Web-{D252720A-2AC9-C73C-E994-F649AA5AB8F4}"/>
    <pc:docChg chg="modSld">
      <pc:chgData name="Bryony Clark" userId="S::bryony@nationalnumeracy.org.uk::9a0d9efc-5e53-44f4-94d3-0edbe6384628" providerId="AD" clId="Web-{D252720A-2AC9-C73C-E994-F649AA5AB8F4}" dt="2024-04-29T11:15:13.471" v="5" actId="20577"/>
      <pc:docMkLst>
        <pc:docMk/>
      </pc:docMkLst>
      <pc:sldChg chg="modSp">
        <pc:chgData name="Bryony Clark" userId="S::bryony@nationalnumeracy.org.uk::9a0d9efc-5e53-44f4-94d3-0edbe6384628" providerId="AD" clId="Web-{D252720A-2AC9-C73C-E994-F649AA5AB8F4}" dt="2024-04-29T11:15:13.471" v="5" actId="20577"/>
        <pc:sldMkLst>
          <pc:docMk/>
          <pc:sldMk cId="3830563890" sldId="303"/>
        </pc:sldMkLst>
      </pc:sldChg>
    </pc:docChg>
  </pc:docChgLst>
  <pc:docChgLst>
    <pc:chgData name="Beth Barnes" userId="3e762f42-0ff2-4b0b-83f7-6a3b90266c0d" providerId="ADAL" clId="{06F4CB33-0C82-4EE4-85B0-1F62C9359049}"/>
    <pc:docChg chg="custSel addSld delSld modSld sldOrd">
      <pc:chgData name="Beth Barnes" userId="3e762f42-0ff2-4b0b-83f7-6a3b90266c0d" providerId="ADAL" clId="{06F4CB33-0C82-4EE4-85B0-1F62C9359049}" dt="2024-06-26T11:44:52.753" v="207" actId="20577"/>
      <pc:docMkLst>
        <pc:docMk/>
      </pc:docMkLst>
      <pc:sldChg chg="modSp mod">
        <pc:chgData name="Beth Barnes" userId="3e762f42-0ff2-4b0b-83f7-6a3b90266c0d" providerId="ADAL" clId="{06F4CB33-0C82-4EE4-85B0-1F62C9359049}" dt="2024-06-19T11:27:43.796" v="119" actId="20577"/>
        <pc:sldMkLst>
          <pc:docMk/>
          <pc:sldMk cId="2164502482" sldId="256"/>
        </pc:sldMkLst>
      </pc:sldChg>
      <pc:sldChg chg="modSp mod">
        <pc:chgData name="Beth Barnes" userId="3e762f42-0ff2-4b0b-83f7-6a3b90266c0d" providerId="ADAL" clId="{06F4CB33-0C82-4EE4-85B0-1F62C9359049}" dt="2024-06-19T10:54:23.096" v="81" actId="20577"/>
        <pc:sldMkLst>
          <pc:docMk/>
          <pc:sldMk cId="173438086" sldId="274"/>
        </pc:sldMkLst>
      </pc:sldChg>
      <pc:sldChg chg="modSp mod">
        <pc:chgData name="Beth Barnes" userId="3e762f42-0ff2-4b0b-83f7-6a3b90266c0d" providerId="ADAL" clId="{06F4CB33-0C82-4EE4-85B0-1F62C9359049}" dt="2024-06-26T11:44:52.753" v="207" actId="20577"/>
        <pc:sldMkLst>
          <pc:docMk/>
          <pc:sldMk cId="2022601873" sldId="300"/>
        </pc:sldMkLst>
      </pc:sldChg>
      <pc:sldChg chg="add">
        <pc:chgData name="Beth Barnes" userId="3e762f42-0ff2-4b0b-83f7-6a3b90266c0d" providerId="ADAL" clId="{06F4CB33-0C82-4EE4-85B0-1F62C9359049}" dt="2024-06-19T11:26:57.692" v="82"/>
        <pc:sldMkLst>
          <pc:docMk/>
          <pc:sldMk cId="1258786307" sldId="308"/>
        </pc:sldMkLst>
      </pc:sldChg>
      <pc:sldChg chg="add">
        <pc:chgData name="Beth Barnes" userId="3e762f42-0ff2-4b0b-83f7-6a3b90266c0d" providerId="ADAL" clId="{06F4CB33-0C82-4EE4-85B0-1F62C9359049}" dt="2024-06-19T11:26:57.692" v="82"/>
        <pc:sldMkLst>
          <pc:docMk/>
          <pc:sldMk cId="2661038464" sldId="309"/>
        </pc:sldMkLst>
      </pc:sldChg>
      <pc:sldChg chg="add">
        <pc:chgData name="Beth Barnes" userId="3e762f42-0ff2-4b0b-83f7-6a3b90266c0d" providerId="ADAL" clId="{06F4CB33-0C82-4EE4-85B0-1F62C9359049}" dt="2024-06-19T11:26:57.692" v="82"/>
        <pc:sldMkLst>
          <pc:docMk/>
          <pc:sldMk cId="442006767" sldId="310"/>
        </pc:sldMkLst>
      </pc:sldChg>
      <pc:sldChg chg="modSp mod">
        <pc:chgData name="Beth Barnes" userId="3e762f42-0ff2-4b0b-83f7-6a3b90266c0d" providerId="ADAL" clId="{06F4CB33-0C82-4EE4-85B0-1F62C9359049}" dt="2024-06-26T11:33:18.491" v="178" actId="20577"/>
        <pc:sldMkLst>
          <pc:docMk/>
          <pc:sldMk cId="3351408038" sldId="328"/>
        </pc:sldMkLst>
      </pc:sldChg>
      <pc:sldChg chg="modSp mod">
        <pc:chgData name="Beth Barnes" userId="3e762f42-0ff2-4b0b-83f7-6a3b90266c0d" providerId="ADAL" clId="{06F4CB33-0C82-4EE4-85B0-1F62C9359049}" dt="2024-06-26T11:33:22.891" v="185" actId="20577"/>
        <pc:sldMkLst>
          <pc:docMk/>
          <pc:sldMk cId="2024312141" sldId="336"/>
        </pc:sldMkLst>
      </pc:sldChg>
      <pc:sldChg chg="addSp delSp modSp add mod">
        <pc:chgData name="Beth Barnes" userId="3e762f42-0ff2-4b0b-83f7-6a3b90266c0d" providerId="ADAL" clId="{06F4CB33-0C82-4EE4-85B0-1F62C9359049}" dt="2024-06-26T11:30:51.291" v="171" actId="1076"/>
        <pc:sldMkLst>
          <pc:docMk/>
          <pc:sldMk cId="3835534560" sldId="350"/>
        </pc:sldMkLst>
      </pc:sldChg>
      <pc:sldChg chg="addSp delSp modSp add mod">
        <pc:chgData name="Beth Barnes" userId="3e762f42-0ff2-4b0b-83f7-6a3b90266c0d" providerId="ADAL" clId="{06F4CB33-0C82-4EE4-85B0-1F62C9359049}" dt="2024-06-26T11:33:38.062" v="191" actId="14100"/>
        <pc:sldMkLst>
          <pc:docMk/>
          <pc:sldMk cId="595603192" sldId="351"/>
        </pc:sldMkLst>
      </pc:sldChg>
      <pc:sldChg chg="addSp delSp modSp add mod ord">
        <pc:chgData name="Beth Barnes" userId="3e762f42-0ff2-4b0b-83f7-6a3b90266c0d" providerId="ADAL" clId="{06F4CB33-0C82-4EE4-85B0-1F62C9359049}" dt="2024-06-26T11:34:39.753" v="203"/>
        <pc:sldMkLst>
          <pc:docMk/>
          <pc:sldMk cId="1475118806" sldId="352"/>
        </pc:sldMkLst>
      </pc:sldChg>
      <pc:sldChg chg="add del">
        <pc:chgData name="Beth Barnes" userId="3e762f42-0ff2-4b0b-83f7-6a3b90266c0d" providerId="ADAL" clId="{06F4CB33-0C82-4EE4-85B0-1F62C9359049}" dt="2024-06-26T11:34:38.475" v="201" actId="47"/>
        <pc:sldMkLst>
          <pc:docMk/>
          <pc:sldMk cId="369746103" sldId="353"/>
        </pc:sldMkLst>
      </pc:sldChg>
      <pc:sldChg chg="addSp delSp modSp add mod">
        <pc:chgData name="Beth Barnes" userId="3e762f42-0ff2-4b0b-83f7-6a3b90266c0d" providerId="ADAL" clId="{06F4CB33-0C82-4EE4-85B0-1F62C9359049}" dt="2024-06-26T11:34:47.110" v="206" actId="1076"/>
        <pc:sldMkLst>
          <pc:docMk/>
          <pc:sldMk cId="732316927" sldId="354"/>
        </pc:sldMkLst>
      </pc:sldChg>
    </pc:docChg>
  </pc:docChgLst>
  <pc:docChgLst>
    <pc:chgData name="Bryony Clark" userId="S::bryony@nationalnumeracy.org.uk::9a0d9efc-5e53-44f4-94d3-0edbe6384628" providerId="AD" clId="Web-{36F528F9-A8AE-1715-3469-1CC2BEF68E2C}"/>
    <pc:docChg chg="modSld">
      <pc:chgData name="Bryony Clark" userId="S::bryony@nationalnumeracy.org.uk::9a0d9efc-5e53-44f4-94d3-0edbe6384628" providerId="AD" clId="Web-{36F528F9-A8AE-1715-3469-1CC2BEF68E2C}" dt="2025-03-19T10:38:39.913" v="0"/>
      <pc:docMkLst>
        <pc:docMk/>
      </pc:docMkLst>
      <pc:sldChg chg="mod modShow">
        <pc:chgData name="Bryony Clark" userId="S::bryony@nationalnumeracy.org.uk::9a0d9efc-5e53-44f4-94d3-0edbe6384628" providerId="AD" clId="Web-{36F528F9-A8AE-1715-3469-1CC2BEF68E2C}" dt="2025-03-19T10:38:39.913" v="0"/>
        <pc:sldMkLst>
          <pc:docMk/>
          <pc:sldMk cId="691311089" sldId="320"/>
        </pc:sldMkLst>
      </pc:sldChg>
    </pc:docChg>
  </pc:docChgLst>
  <pc:docChgLst>
    <pc:chgData name="Beth Barnes" userId="3e762f42-0ff2-4b0b-83f7-6a3b90266c0d" providerId="ADAL" clId="{BAB46A59-0F1E-410B-9528-2016230DAEE9}"/>
    <pc:docChg chg="custSel addSld delSld modSld">
      <pc:chgData name="Beth Barnes" userId="3e762f42-0ff2-4b0b-83f7-6a3b90266c0d" providerId="ADAL" clId="{BAB46A59-0F1E-410B-9528-2016230DAEE9}" dt="2025-02-17T10:43:40.387" v="1091" actId="47"/>
      <pc:docMkLst>
        <pc:docMk/>
      </pc:docMkLst>
      <pc:sldChg chg="modSp mod">
        <pc:chgData name="Beth Barnes" userId="3e762f42-0ff2-4b0b-83f7-6a3b90266c0d" providerId="ADAL" clId="{BAB46A59-0F1E-410B-9528-2016230DAEE9}" dt="2025-02-04T13:45:02.097" v="55" actId="113"/>
        <pc:sldMkLst>
          <pc:docMk/>
          <pc:sldMk cId="2164502482" sldId="256"/>
        </pc:sldMkLst>
        <pc:spChg chg="mod">
          <ac:chgData name="Beth Barnes" userId="3e762f42-0ff2-4b0b-83f7-6a3b90266c0d" providerId="ADAL" clId="{BAB46A59-0F1E-410B-9528-2016230DAEE9}" dt="2025-02-04T13:45:02.097" v="55" actId="113"/>
          <ac:spMkLst>
            <pc:docMk/>
            <pc:sldMk cId="2164502482" sldId="256"/>
            <ac:spMk id="8" creationId="{2C19891E-B109-D92C-6043-9A95FAC2ECD5}"/>
          </ac:spMkLst>
        </pc:spChg>
      </pc:sldChg>
      <pc:sldChg chg="modSp mod">
        <pc:chgData name="Beth Barnes" userId="3e762f42-0ff2-4b0b-83f7-6a3b90266c0d" providerId="ADAL" clId="{BAB46A59-0F1E-410B-9528-2016230DAEE9}" dt="2025-02-04T13:45:11.211" v="59" actId="404"/>
        <pc:sldMkLst>
          <pc:docMk/>
          <pc:sldMk cId="2092870172" sldId="258"/>
        </pc:sldMkLst>
        <pc:spChg chg="mod">
          <ac:chgData name="Beth Barnes" userId="3e762f42-0ff2-4b0b-83f7-6a3b90266c0d" providerId="ADAL" clId="{BAB46A59-0F1E-410B-9528-2016230DAEE9}" dt="2025-02-04T13:45:09.806" v="58" actId="113"/>
          <ac:spMkLst>
            <pc:docMk/>
            <pc:sldMk cId="2092870172" sldId="258"/>
            <ac:spMk id="2" creationId="{90654BE7-34F1-D7E6-C0E1-EFA17C0B2B21}"/>
          </ac:spMkLst>
        </pc:spChg>
        <pc:spChg chg="mod">
          <ac:chgData name="Beth Barnes" userId="3e762f42-0ff2-4b0b-83f7-6a3b90266c0d" providerId="ADAL" clId="{BAB46A59-0F1E-410B-9528-2016230DAEE9}" dt="2025-02-04T13:45:11.211" v="59" actId="404"/>
          <ac:spMkLst>
            <pc:docMk/>
            <pc:sldMk cId="2092870172" sldId="258"/>
            <ac:spMk id="3" creationId="{F05DC127-8E4B-A56D-4184-E7FE49E5D351}"/>
          </ac:spMkLst>
        </pc:spChg>
      </pc:sldChg>
      <pc:sldChg chg="modSp mod">
        <pc:chgData name="Beth Barnes" userId="3e762f42-0ff2-4b0b-83f7-6a3b90266c0d" providerId="ADAL" clId="{BAB46A59-0F1E-410B-9528-2016230DAEE9}" dt="2025-02-04T13:45:21.975" v="63" actId="5793"/>
        <pc:sldMkLst>
          <pc:docMk/>
          <pc:sldMk cId="173438086" sldId="274"/>
        </pc:sldMkLst>
        <pc:spChg chg="mod">
          <ac:chgData name="Beth Barnes" userId="3e762f42-0ff2-4b0b-83f7-6a3b90266c0d" providerId="ADAL" clId="{BAB46A59-0F1E-410B-9528-2016230DAEE9}" dt="2025-02-04T13:45:14.221" v="60" actId="113"/>
          <ac:spMkLst>
            <pc:docMk/>
            <pc:sldMk cId="173438086" sldId="274"/>
            <ac:spMk id="2" creationId="{90654BE7-34F1-D7E6-C0E1-EFA17C0B2B21}"/>
          </ac:spMkLst>
        </pc:spChg>
        <pc:spChg chg="mod">
          <ac:chgData name="Beth Barnes" userId="3e762f42-0ff2-4b0b-83f7-6a3b90266c0d" providerId="ADAL" clId="{BAB46A59-0F1E-410B-9528-2016230DAEE9}" dt="2025-02-04T13:45:21.975" v="63" actId="5793"/>
          <ac:spMkLst>
            <pc:docMk/>
            <pc:sldMk cId="173438086" sldId="274"/>
            <ac:spMk id="3" creationId="{F05DC127-8E4B-A56D-4184-E7FE49E5D351}"/>
          </ac:spMkLst>
        </pc:spChg>
      </pc:sldChg>
      <pc:sldChg chg="modSp mod">
        <pc:chgData name="Beth Barnes" userId="3e762f42-0ff2-4b0b-83f7-6a3b90266c0d" providerId="ADAL" clId="{BAB46A59-0F1E-410B-9528-2016230DAEE9}" dt="2025-02-04T13:44:59.881" v="54" actId="113"/>
        <pc:sldMkLst>
          <pc:docMk/>
          <pc:sldMk cId="4028383909" sldId="298"/>
        </pc:sldMkLst>
        <pc:spChg chg="mod">
          <ac:chgData name="Beth Barnes" userId="3e762f42-0ff2-4b0b-83f7-6a3b90266c0d" providerId="ADAL" clId="{BAB46A59-0F1E-410B-9528-2016230DAEE9}" dt="2025-02-04T13:44:59.881" v="54" actId="113"/>
          <ac:spMkLst>
            <pc:docMk/>
            <pc:sldMk cId="4028383909" sldId="298"/>
            <ac:spMk id="2" creationId="{90654BE7-34F1-D7E6-C0E1-EFA17C0B2B21}"/>
          </ac:spMkLst>
        </pc:spChg>
        <pc:spChg chg="mod">
          <ac:chgData name="Beth Barnes" userId="3e762f42-0ff2-4b0b-83f7-6a3b90266c0d" providerId="ADAL" clId="{BAB46A59-0F1E-410B-9528-2016230DAEE9}" dt="2025-02-04T13:44:52.179" v="51" actId="1076"/>
          <ac:spMkLst>
            <pc:docMk/>
            <pc:sldMk cId="4028383909" sldId="298"/>
            <ac:spMk id="3" creationId="{F05DC127-8E4B-A56D-4184-E7FE49E5D351}"/>
          </ac:spMkLst>
        </pc:spChg>
      </pc:sldChg>
      <pc:sldChg chg="modSp mod">
        <pc:chgData name="Beth Barnes" userId="3e762f42-0ff2-4b0b-83f7-6a3b90266c0d" providerId="ADAL" clId="{BAB46A59-0F1E-410B-9528-2016230DAEE9}" dt="2025-02-04T13:45:05.263" v="56" actId="113"/>
        <pc:sldMkLst>
          <pc:docMk/>
          <pc:sldMk cId="4168775606" sldId="299"/>
        </pc:sldMkLst>
        <pc:spChg chg="mod">
          <ac:chgData name="Beth Barnes" userId="3e762f42-0ff2-4b0b-83f7-6a3b90266c0d" providerId="ADAL" clId="{BAB46A59-0F1E-410B-9528-2016230DAEE9}" dt="2025-02-04T13:45:05.263" v="56" actId="113"/>
          <ac:spMkLst>
            <pc:docMk/>
            <pc:sldMk cId="4168775606" sldId="299"/>
            <ac:spMk id="2" creationId="{90654BE7-34F1-D7E6-C0E1-EFA17C0B2B21}"/>
          </ac:spMkLst>
        </pc:spChg>
        <pc:spChg chg="mod">
          <ac:chgData name="Beth Barnes" userId="3e762f42-0ff2-4b0b-83f7-6a3b90266c0d" providerId="ADAL" clId="{BAB46A59-0F1E-410B-9528-2016230DAEE9}" dt="2025-02-04T13:44:55.912" v="53" actId="1076"/>
          <ac:spMkLst>
            <pc:docMk/>
            <pc:sldMk cId="4168775606" sldId="299"/>
            <ac:spMk id="3" creationId="{F05DC127-8E4B-A56D-4184-E7FE49E5D351}"/>
          </ac:spMkLst>
        </pc:spChg>
      </pc:sldChg>
      <pc:sldChg chg="modSp mod">
        <pc:chgData name="Beth Barnes" userId="3e762f42-0ff2-4b0b-83f7-6a3b90266c0d" providerId="ADAL" clId="{BAB46A59-0F1E-410B-9528-2016230DAEE9}" dt="2025-02-04T13:45:07.297" v="57" actId="113"/>
        <pc:sldMkLst>
          <pc:docMk/>
          <pc:sldMk cId="2022601873" sldId="300"/>
        </pc:sldMkLst>
        <pc:spChg chg="mod">
          <ac:chgData name="Beth Barnes" userId="3e762f42-0ff2-4b0b-83f7-6a3b90266c0d" providerId="ADAL" clId="{BAB46A59-0F1E-410B-9528-2016230DAEE9}" dt="2025-02-04T13:45:07.297" v="57" actId="113"/>
          <ac:spMkLst>
            <pc:docMk/>
            <pc:sldMk cId="2022601873" sldId="300"/>
            <ac:spMk id="2" creationId="{90654BE7-34F1-D7E6-C0E1-EFA17C0B2B21}"/>
          </ac:spMkLst>
        </pc:spChg>
        <pc:spChg chg="mod">
          <ac:chgData name="Beth Barnes" userId="3e762f42-0ff2-4b0b-83f7-6a3b90266c0d" providerId="ADAL" clId="{BAB46A59-0F1E-410B-9528-2016230DAEE9}" dt="2025-02-04T13:44:20.694" v="45" actId="20577"/>
          <ac:spMkLst>
            <pc:docMk/>
            <pc:sldMk cId="2022601873" sldId="300"/>
            <ac:spMk id="3" creationId="{F05DC127-8E4B-A56D-4184-E7FE49E5D351}"/>
          </ac:spMkLst>
        </pc:spChg>
      </pc:sldChg>
      <pc:sldChg chg="del">
        <pc:chgData name="Beth Barnes" userId="3e762f42-0ff2-4b0b-83f7-6a3b90266c0d" providerId="ADAL" clId="{BAB46A59-0F1E-410B-9528-2016230DAEE9}" dt="2025-02-04T13:45:38.605" v="70" actId="47"/>
        <pc:sldMkLst>
          <pc:docMk/>
          <pc:sldMk cId="2554911690" sldId="306"/>
        </pc:sldMkLst>
      </pc:sldChg>
      <pc:sldChg chg="add del">
        <pc:chgData name="Beth Barnes" userId="3e762f42-0ff2-4b0b-83f7-6a3b90266c0d" providerId="ADAL" clId="{BAB46A59-0F1E-410B-9528-2016230DAEE9}" dt="2025-02-04T13:44:32.411" v="46" actId="2696"/>
        <pc:sldMkLst>
          <pc:docMk/>
          <pc:sldMk cId="1258786307" sldId="308"/>
        </pc:sldMkLst>
      </pc:sldChg>
      <pc:sldChg chg="modSp add mod">
        <pc:chgData name="Beth Barnes" userId="3e762f42-0ff2-4b0b-83f7-6a3b90266c0d" providerId="ADAL" clId="{BAB46A59-0F1E-410B-9528-2016230DAEE9}" dt="2025-02-04T13:46:00.663" v="76" actId="113"/>
        <pc:sldMkLst>
          <pc:docMk/>
          <pc:sldMk cId="2633443175" sldId="308"/>
        </pc:sldMkLst>
        <pc:spChg chg="mod">
          <ac:chgData name="Beth Barnes" userId="3e762f42-0ff2-4b0b-83f7-6a3b90266c0d" providerId="ADAL" clId="{BAB46A59-0F1E-410B-9528-2016230DAEE9}" dt="2025-02-04T13:46:00.663" v="76" actId="113"/>
          <ac:spMkLst>
            <pc:docMk/>
            <pc:sldMk cId="2633443175" sldId="308"/>
            <ac:spMk id="2" creationId="{90654BE7-34F1-D7E6-C0E1-EFA17C0B2B21}"/>
          </ac:spMkLst>
        </pc:spChg>
      </pc:sldChg>
      <pc:sldChg chg="modSp add mod">
        <pc:chgData name="Beth Barnes" userId="3e762f42-0ff2-4b0b-83f7-6a3b90266c0d" providerId="ADAL" clId="{BAB46A59-0F1E-410B-9528-2016230DAEE9}" dt="2025-02-04T13:46:02.925" v="77" actId="113"/>
        <pc:sldMkLst>
          <pc:docMk/>
          <pc:sldMk cId="2494367393" sldId="309"/>
        </pc:sldMkLst>
        <pc:spChg chg="mod">
          <ac:chgData name="Beth Barnes" userId="3e762f42-0ff2-4b0b-83f7-6a3b90266c0d" providerId="ADAL" clId="{BAB46A59-0F1E-410B-9528-2016230DAEE9}" dt="2025-02-04T13:46:02.925" v="77" actId="113"/>
          <ac:spMkLst>
            <pc:docMk/>
            <pc:sldMk cId="2494367393" sldId="309"/>
            <ac:spMk id="2" creationId="{90654BE7-34F1-D7E6-C0E1-EFA17C0B2B21}"/>
          </ac:spMkLst>
        </pc:spChg>
      </pc:sldChg>
      <pc:sldChg chg="add del">
        <pc:chgData name="Beth Barnes" userId="3e762f42-0ff2-4b0b-83f7-6a3b90266c0d" providerId="ADAL" clId="{BAB46A59-0F1E-410B-9528-2016230DAEE9}" dt="2025-02-04T13:44:32.411" v="46" actId="2696"/>
        <pc:sldMkLst>
          <pc:docMk/>
          <pc:sldMk cId="2661038464" sldId="309"/>
        </pc:sldMkLst>
      </pc:sldChg>
      <pc:sldChg chg="add del">
        <pc:chgData name="Beth Barnes" userId="3e762f42-0ff2-4b0b-83f7-6a3b90266c0d" providerId="ADAL" clId="{BAB46A59-0F1E-410B-9528-2016230DAEE9}" dt="2025-02-04T13:44:32.411" v="46" actId="2696"/>
        <pc:sldMkLst>
          <pc:docMk/>
          <pc:sldMk cId="442006767" sldId="310"/>
        </pc:sldMkLst>
      </pc:sldChg>
      <pc:sldChg chg="modSp add mod">
        <pc:chgData name="Beth Barnes" userId="3e762f42-0ff2-4b0b-83f7-6a3b90266c0d" providerId="ADAL" clId="{BAB46A59-0F1E-410B-9528-2016230DAEE9}" dt="2025-02-04T13:46:05.165" v="78" actId="113"/>
        <pc:sldMkLst>
          <pc:docMk/>
          <pc:sldMk cId="1514023966" sldId="310"/>
        </pc:sldMkLst>
        <pc:spChg chg="mod">
          <ac:chgData name="Beth Barnes" userId="3e762f42-0ff2-4b0b-83f7-6a3b90266c0d" providerId="ADAL" clId="{BAB46A59-0F1E-410B-9528-2016230DAEE9}" dt="2025-02-04T13:46:05.165" v="78" actId="113"/>
          <ac:spMkLst>
            <pc:docMk/>
            <pc:sldMk cId="1514023966" sldId="310"/>
            <ac:spMk id="2" creationId="{90654BE7-34F1-D7E6-C0E1-EFA17C0B2B21}"/>
          </ac:spMkLst>
        </pc:spChg>
      </pc:sldChg>
      <pc:sldChg chg="del">
        <pc:chgData name="Beth Barnes" userId="3e762f42-0ff2-4b0b-83f7-6a3b90266c0d" providerId="ADAL" clId="{BAB46A59-0F1E-410B-9528-2016230DAEE9}" dt="2025-02-04T13:44:32.411" v="46" actId="2696"/>
        <pc:sldMkLst>
          <pc:docMk/>
          <pc:sldMk cId="2042613574" sldId="311"/>
        </pc:sldMkLst>
      </pc:sldChg>
      <pc:sldChg chg="modSp add mod">
        <pc:chgData name="Beth Barnes" userId="3e762f42-0ff2-4b0b-83f7-6a3b90266c0d" providerId="ADAL" clId="{BAB46A59-0F1E-410B-9528-2016230DAEE9}" dt="2025-02-04T13:46:07.654" v="79" actId="113"/>
        <pc:sldMkLst>
          <pc:docMk/>
          <pc:sldMk cId="3319485301" sldId="311"/>
        </pc:sldMkLst>
        <pc:spChg chg="mod">
          <ac:chgData name="Beth Barnes" userId="3e762f42-0ff2-4b0b-83f7-6a3b90266c0d" providerId="ADAL" clId="{BAB46A59-0F1E-410B-9528-2016230DAEE9}" dt="2025-02-04T13:46:07.654" v="79" actId="113"/>
          <ac:spMkLst>
            <pc:docMk/>
            <pc:sldMk cId="3319485301" sldId="311"/>
            <ac:spMk id="2" creationId="{90654BE7-34F1-D7E6-C0E1-EFA17C0B2B21}"/>
          </ac:spMkLst>
        </pc:spChg>
      </pc:sldChg>
      <pc:sldChg chg="modSp add mod">
        <pc:chgData name="Beth Barnes" userId="3e762f42-0ff2-4b0b-83f7-6a3b90266c0d" providerId="ADAL" clId="{BAB46A59-0F1E-410B-9528-2016230DAEE9}" dt="2025-02-04T13:46:10.258" v="80" actId="113"/>
        <pc:sldMkLst>
          <pc:docMk/>
          <pc:sldMk cId="491324856" sldId="312"/>
        </pc:sldMkLst>
        <pc:spChg chg="mod">
          <ac:chgData name="Beth Barnes" userId="3e762f42-0ff2-4b0b-83f7-6a3b90266c0d" providerId="ADAL" clId="{BAB46A59-0F1E-410B-9528-2016230DAEE9}" dt="2025-02-04T13:46:10.258" v="80" actId="113"/>
          <ac:spMkLst>
            <pc:docMk/>
            <pc:sldMk cId="491324856" sldId="312"/>
            <ac:spMk id="2" creationId="{90654BE7-34F1-D7E6-C0E1-EFA17C0B2B21}"/>
          </ac:spMkLst>
        </pc:spChg>
      </pc:sldChg>
      <pc:sldChg chg="del">
        <pc:chgData name="Beth Barnes" userId="3e762f42-0ff2-4b0b-83f7-6a3b90266c0d" providerId="ADAL" clId="{BAB46A59-0F1E-410B-9528-2016230DAEE9}" dt="2025-02-04T13:44:32.411" v="46" actId="2696"/>
        <pc:sldMkLst>
          <pc:docMk/>
          <pc:sldMk cId="869331193" sldId="312"/>
        </pc:sldMkLst>
      </pc:sldChg>
      <pc:sldChg chg="modSp add mod">
        <pc:chgData name="Beth Barnes" userId="3e762f42-0ff2-4b0b-83f7-6a3b90266c0d" providerId="ADAL" clId="{BAB46A59-0F1E-410B-9528-2016230DAEE9}" dt="2025-02-04T13:46:12.222" v="81" actId="113"/>
        <pc:sldMkLst>
          <pc:docMk/>
          <pc:sldMk cId="8025155" sldId="314"/>
        </pc:sldMkLst>
        <pc:spChg chg="mod">
          <ac:chgData name="Beth Barnes" userId="3e762f42-0ff2-4b0b-83f7-6a3b90266c0d" providerId="ADAL" clId="{BAB46A59-0F1E-410B-9528-2016230DAEE9}" dt="2025-02-04T13:46:12.222" v="81" actId="113"/>
          <ac:spMkLst>
            <pc:docMk/>
            <pc:sldMk cId="8025155" sldId="314"/>
            <ac:spMk id="2" creationId="{90654BE7-34F1-D7E6-C0E1-EFA17C0B2B21}"/>
          </ac:spMkLst>
        </pc:spChg>
      </pc:sldChg>
      <pc:sldChg chg="del">
        <pc:chgData name="Beth Barnes" userId="3e762f42-0ff2-4b0b-83f7-6a3b90266c0d" providerId="ADAL" clId="{BAB46A59-0F1E-410B-9528-2016230DAEE9}" dt="2025-02-04T13:44:32.411" v="46" actId="2696"/>
        <pc:sldMkLst>
          <pc:docMk/>
          <pc:sldMk cId="3102602640" sldId="314"/>
        </pc:sldMkLst>
      </pc:sldChg>
      <pc:sldChg chg="modSp add mod">
        <pc:chgData name="Beth Barnes" userId="3e762f42-0ff2-4b0b-83f7-6a3b90266c0d" providerId="ADAL" clId="{BAB46A59-0F1E-410B-9528-2016230DAEE9}" dt="2025-02-04T13:46:14.376" v="82" actId="113"/>
        <pc:sldMkLst>
          <pc:docMk/>
          <pc:sldMk cId="1221128302" sldId="315"/>
        </pc:sldMkLst>
        <pc:spChg chg="mod">
          <ac:chgData name="Beth Barnes" userId="3e762f42-0ff2-4b0b-83f7-6a3b90266c0d" providerId="ADAL" clId="{BAB46A59-0F1E-410B-9528-2016230DAEE9}" dt="2025-02-04T13:46:14.376" v="82" actId="113"/>
          <ac:spMkLst>
            <pc:docMk/>
            <pc:sldMk cId="1221128302" sldId="315"/>
            <ac:spMk id="2" creationId="{90654BE7-34F1-D7E6-C0E1-EFA17C0B2B21}"/>
          </ac:spMkLst>
        </pc:spChg>
      </pc:sldChg>
      <pc:sldChg chg="del">
        <pc:chgData name="Beth Barnes" userId="3e762f42-0ff2-4b0b-83f7-6a3b90266c0d" providerId="ADAL" clId="{BAB46A59-0F1E-410B-9528-2016230DAEE9}" dt="2025-02-04T13:44:32.411" v="46" actId="2696"/>
        <pc:sldMkLst>
          <pc:docMk/>
          <pc:sldMk cId="4033650905" sldId="315"/>
        </pc:sldMkLst>
      </pc:sldChg>
      <pc:sldChg chg="del">
        <pc:chgData name="Beth Barnes" userId="3e762f42-0ff2-4b0b-83f7-6a3b90266c0d" providerId="ADAL" clId="{BAB46A59-0F1E-410B-9528-2016230DAEE9}" dt="2025-02-04T13:44:32.411" v="46" actId="2696"/>
        <pc:sldMkLst>
          <pc:docMk/>
          <pc:sldMk cId="704714882" sldId="316"/>
        </pc:sldMkLst>
      </pc:sldChg>
      <pc:sldChg chg="modSp add mod">
        <pc:chgData name="Beth Barnes" userId="3e762f42-0ff2-4b0b-83f7-6a3b90266c0d" providerId="ADAL" clId="{BAB46A59-0F1E-410B-9528-2016230DAEE9}" dt="2025-02-04T13:46:19.433" v="85" actId="113"/>
        <pc:sldMkLst>
          <pc:docMk/>
          <pc:sldMk cId="2410047348" sldId="316"/>
        </pc:sldMkLst>
        <pc:spChg chg="mod">
          <ac:chgData name="Beth Barnes" userId="3e762f42-0ff2-4b0b-83f7-6a3b90266c0d" providerId="ADAL" clId="{BAB46A59-0F1E-410B-9528-2016230DAEE9}" dt="2025-02-04T13:46:19.433" v="85" actId="113"/>
          <ac:spMkLst>
            <pc:docMk/>
            <pc:sldMk cId="2410047348" sldId="316"/>
            <ac:spMk id="2" creationId="{90654BE7-34F1-D7E6-C0E1-EFA17C0B2B21}"/>
          </ac:spMkLst>
        </pc:spChg>
      </pc:sldChg>
      <pc:sldChg chg="modSp add mod">
        <pc:chgData name="Beth Barnes" userId="3e762f42-0ff2-4b0b-83f7-6a3b90266c0d" providerId="ADAL" clId="{BAB46A59-0F1E-410B-9528-2016230DAEE9}" dt="2025-02-04T13:46:22.669" v="86" actId="113"/>
        <pc:sldMkLst>
          <pc:docMk/>
          <pc:sldMk cId="624697780" sldId="317"/>
        </pc:sldMkLst>
        <pc:spChg chg="mod">
          <ac:chgData name="Beth Barnes" userId="3e762f42-0ff2-4b0b-83f7-6a3b90266c0d" providerId="ADAL" clId="{BAB46A59-0F1E-410B-9528-2016230DAEE9}" dt="2025-02-04T13:46:22.669" v="86" actId="113"/>
          <ac:spMkLst>
            <pc:docMk/>
            <pc:sldMk cId="624697780" sldId="317"/>
            <ac:spMk id="2" creationId="{90654BE7-34F1-D7E6-C0E1-EFA17C0B2B21}"/>
          </ac:spMkLst>
        </pc:spChg>
      </pc:sldChg>
      <pc:sldChg chg="del">
        <pc:chgData name="Beth Barnes" userId="3e762f42-0ff2-4b0b-83f7-6a3b90266c0d" providerId="ADAL" clId="{BAB46A59-0F1E-410B-9528-2016230DAEE9}" dt="2025-02-04T13:44:32.411" v="46" actId="2696"/>
        <pc:sldMkLst>
          <pc:docMk/>
          <pc:sldMk cId="1139836115" sldId="317"/>
        </pc:sldMkLst>
      </pc:sldChg>
      <pc:sldChg chg="modSp mod">
        <pc:chgData name="Beth Barnes" userId="3e762f42-0ff2-4b0b-83f7-6a3b90266c0d" providerId="ADAL" clId="{BAB46A59-0F1E-410B-9528-2016230DAEE9}" dt="2025-02-04T13:45:27.952" v="64" actId="113"/>
        <pc:sldMkLst>
          <pc:docMk/>
          <pc:sldMk cId="2327991974" sldId="318"/>
        </pc:sldMkLst>
        <pc:spChg chg="mod">
          <ac:chgData name="Beth Barnes" userId="3e762f42-0ff2-4b0b-83f7-6a3b90266c0d" providerId="ADAL" clId="{BAB46A59-0F1E-410B-9528-2016230DAEE9}" dt="2025-02-04T13:45:27.952" v="64" actId="113"/>
          <ac:spMkLst>
            <pc:docMk/>
            <pc:sldMk cId="2327991974" sldId="318"/>
            <ac:spMk id="4" creationId="{48BC72A2-C6EF-912A-A10D-DBD5AF242DDC}"/>
          </ac:spMkLst>
        </pc:spChg>
      </pc:sldChg>
      <pc:sldChg chg="modSp mod">
        <pc:chgData name="Beth Barnes" userId="3e762f42-0ff2-4b0b-83f7-6a3b90266c0d" providerId="ADAL" clId="{BAB46A59-0F1E-410B-9528-2016230DAEE9}" dt="2025-02-04T13:45:35.061" v="69" actId="113"/>
        <pc:sldMkLst>
          <pc:docMk/>
          <pc:sldMk cId="691311089" sldId="320"/>
        </pc:sldMkLst>
        <pc:spChg chg="mod">
          <ac:chgData name="Beth Barnes" userId="3e762f42-0ff2-4b0b-83f7-6a3b90266c0d" providerId="ADAL" clId="{BAB46A59-0F1E-410B-9528-2016230DAEE9}" dt="2025-02-04T13:45:35.061" v="69" actId="113"/>
          <ac:spMkLst>
            <pc:docMk/>
            <pc:sldMk cId="691311089" sldId="320"/>
            <ac:spMk id="3" creationId="{57A74646-8235-32FA-3E58-64ABF18EF6B4}"/>
          </ac:spMkLst>
        </pc:spChg>
      </pc:sldChg>
      <pc:sldChg chg="modSp mod">
        <pc:chgData name="Beth Barnes" userId="3e762f42-0ff2-4b0b-83f7-6a3b90266c0d" providerId="ADAL" clId="{BAB46A59-0F1E-410B-9528-2016230DAEE9}" dt="2025-02-04T13:47:05.694" v="104" actId="113"/>
        <pc:sldMkLst>
          <pc:docMk/>
          <pc:sldMk cId="1233044379" sldId="326"/>
        </pc:sldMkLst>
        <pc:spChg chg="mod">
          <ac:chgData name="Beth Barnes" userId="3e762f42-0ff2-4b0b-83f7-6a3b90266c0d" providerId="ADAL" clId="{BAB46A59-0F1E-410B-9528-2016230DAEE9}" dt="2025-02-04T13:47:05.694" v="104" actId="113"/>
          <ac:spMkLst>
            <pc:docMk/>
            <pc:sldMk cId="1233044379" sldId="326"/>
            <ac:spMk id="5" creationId="{995AA999-05BF-519B-D056-5F65C3AF6705}"/>
          </ac:spMkLst>
        </pc:spChg>
      </pc:sldChg>
      <pc:sldChg chg="modSp del mod">
        <pc:chgData name="Beth Barnes" userId="3e762f42-0ff2-4b0b-83f7-6a3b90266c0d" providerId="ADAL" clId="{BAB46A59-0F1E-410B-9528-2016230DAEE9}" dt="2025-02-04T13:45:58.570" v="75" actId="47"/>
        <pc:sldMkLst>
          <pc:docMk/>
          <pc:sldMk cId="3061088743" sldId="327"/>
        </pc:sldMkLst>
      </pc:sldChg>
      <pc:sldChg chg="modSp mod">
        <pc:chgData name="Beth Barnes" userId="3e762f42-0ff2-4b0b-83f7-6a3b90266c0d" providerId="ADAL" clId="{BAB46A59-0F1E-410B-9528-2016230DAEE9}" dt="2025-02-04T13:46:25.445" v="87" actId="113"/>
        <pc:sldMkLst>
          <pc:docMk/>
          <pc:sldMk cId="950460605" sldId="329"/>
        </pc:sldMkLst>
        <pc:spChg chg="mod">
          <ac:chgData name="Beth Barnes" userId="3e762f42-0ff2-4b0b-83f7-6a3b90266c0d" providerId="ADAL" clId="{BAB46A59-0F1E-410B-9528-2016230DAEE9}" dt="2025-02-04T13:46:25.445" v="87" actId="113"/>
          <ac:spMkLst>
            <pc:docMk/>
            <pc:sldMk cId="950460605" sldId="329"/>
            <ac:spMk id="2" creationId="{C728FC3F-5962-FEDD-72CE-8283B86FF981}"/>
          </ac:spMkLst>
        </pc:spChg>
      </pc:sldChg>
      <pc:sldChg chg="modSp mod">
        <pc:chgData name="Beth Barnes" userId="3e762f42-0ff2-4b0b-83f7-6a3b90266c0d" providerId="ADAL" clId="{BAB46A59-0F1E-410B-9528-2016230DAEE9}" dt="2025-02-04T13:47:20.974" v="108" actId="113"/>
        <pc:sldMkLst>
          <pc:docMk/>
          <pc:sldMk cId="3478302214" sldId="330"/>
        </pc:sldMkLst>
        <pc:spChg chg="mod">
          <ac:chgData name="Beth Barnes" userId="3e762f42-0ff2-4b0b-83f7-6a3b90266c0d" providerId="ADAL" clId="{BAB46A59-0F1E-410B-9528-2016230DAEE9}" dt="2025-02-04T13:47:20.974" v="108" actId="113"/>
          <ac:spMkLst>
            <pc:docMk/>
            <pc:sldMk cId="3478302214" sldId="330"/>
            <ac:spMk id="5" creationId="{995AA999-05BF-519B-D056-5F65C3AF6705}"/>
          </ac:spMkLst>
        </pc:spChg>
      </pc:sldChg>
      <pc:sldChg chg="del">
        <pc:chgData name="Beth Barnes" userId="3e762f42-0ff2-4b0b-83f7-6a3b90266c0d" providerId="ADAL" clId="{BAB46A59-0F1E-410B-9528-2016230DAEE9}" dt="2025-02-17T10:43:40.387" v="1091" actId="47"/>
        <pc:sldMkLst>
          <pc:docMk/>
          <pc:sldMk cId="2376256948" sldId="332"/>
        </pc:sldMkLst>
      </pc:sldChg>
      <pc:sldChg chg="modSp mod">
        <pc:chgData name="Beth Barnes" userId="3e762f42-0ff2-4b0b-83f7-6a3b90266c0d" providerId="ADAL" clId="{BAB46A59-0F1E-410B-9528-2016230DAEE9}" dt="2025-02-04T13:47:23.317" v="109" actId="113"/>
        <pc:sldMkLst>
          <pc:docMk/>
          <pc:sldMk cId="1000529999" sldId="334"/>
        </pc:sldMkLst>
        <pc:spChg chg="mod">
          <ac:chgData name="Beth Barnes" userId="3e762f42-0ff2-4b0b-83f7-6a3b90266c0d" providerId="ADAL" clId="{BAB46A59-0F1E-410B-9528-2016230DAEE9}" dt="2025-02-04T13:47:23.317" v="109" actId="113"/>
          <ac:spMkLst>
            <pc:docMk/>
            <pc:sldMk cId="1000529999" sldId="334"/>
            <ac:spMk id="3" creationId="{EB0FBA74-53AA-EC76-8011-B1840D94BE55}"/>
          </ac:spMkLst>
        </pc:spChg>
      </pc:sldChg>
      <pc:sldChg chg="modSp mod">
        <pc:chgData name="Beth Barnes" userId="3e762f42-0ff2-4b0b-83f7-6a3b90266c0d" providerId="ADAL" clId="{BAB46A59-0F1E-410B-9528-2016230DAEE9}" dt="2025-02-04T13:45:41.337" v="71" actId="113"/>
        <pc:sldMkLst>
          <pc:docMk/>
          <pc:sldMk cId="190615691" sldId="335"/>
        </pc:sldMkLst>
        <pc:spChg chg="mod">
          <ac:chgData name="Beth Barnes" userId="3e762f42-0ff2-4b0b-83f7-6a3b90266c0d" providerId="ADAL" clId="{BAB46A59-0F1E-410B-9528-2016230DAEE9}" dt="2025-02-04T13:45:41.337" v="71" actId="113"/>
          <ac:spMkLst>
            <pc:docMk/>
            <pc:sldMk cId="190615691" sldId="335"/>
            <ac:spMk id="4" creationId="{8C01A748-C4FB-76C7-30D1-C0110C686D7A}"/>
          </ac:spMkLst>
        </pc:spChg>
      </pc:sldChg>
      <pc:sldChg chg="modSp mod">
        <pc:chgData name="Beth Barnes" userId="3e762f42-0ff2-4b0b-83f7-6a3b90266c0d" providerId="ADAL" clId="{BAB46A59-0F1E-410B-9528-2016230DAEE9}" dt="2025-02-04T13:47:02.704" v="103" actId="1076"/>
        <pc:sldMkLst>
          <pc:docMk/>
          <pc:sldMk cId="3558121878" sldId="347"/>
        </pc:sldMkLst>
        <pc:spChg chg="mod">
          <ac:chgData name="Beth Barnes" userId="3e762f42-0ff2-4b0b-83f7-6a3b90266c0d" providerId="ADAL" clId="{BAB46A59-0F1E-410B-9528-2016230DAEE9}" dt="2025-02-04T13:46:27.416" v="88" actId="113"/>
          <ac:spMkLst>
            <pc:docMk/>
            <pc:sldMk cId="3558121878" sldId="347"/>
            <ac:spMk id="2" creationId="{C728FC3F-5962-FEDD-72CE-8283B86FF981}"/>
          </ac:spMkLst>
        </pc:spChg>
        <pc:spChg chg="mod">
          <ac:chgData name="Beth Barnes" userId="3e762f42-0ff2-4b0b-83f7-6a3b90266c0d" providerId="ADAL" clId="{BAB46A59-0F1E-410B-9528-2016230DAEE9}" dt="2025-02-04T13:47:02.704" v="103" actId="1076"/>
          <ac:spMkLst>
            <pc:docMk/>
            <pc:sldMk cId="3558121878" sldId="347"/>
            <ac:spMk id="3" creationId="{FB2C5059-0A72-5723-0660-9BBBAC61EA21}"/>
          </ac:spMkLst>
        </pc:spChg>
        <pc:picChg chg="mod">
          <ac:chgData name="Beth Barnes" userId="3e762f42-0ff2-4b0b-83f7-6a3b90266c0d" providerId="ADAL" clId="{BAB46A59-0F1E-410B-9528-2016230DAEE9}" dt="2025-02-04T13:47:00.734" v="102" actId="1076"/>
          <ac:picMkLst>
            <pc:docMk/>
            <pc:sldMk cId="3558121878" sldId="347"/>
            <ac:picMk id="5" creationId="{24399002-1382-E637-2E47-19FB29AE187A}"/>
          </ac:picMkLst>
        </pc:picChg>
      </pc:sldChg>
      <pc:sldChg chg="modSp mod">
        <pc:chgData name="Beth Barnes" userId="3e762f42-0ff2-4b0b-83f7-6a3b90266c0d" providerId="ADAL" clId="{BAB46A59-0F1E-410B-9528-2016230DAEE9}" dt="2025-02-04T13:47:18.863" v="107" actId="113"/>
        <pc:sldMkLst>
          <pc:docMk/>
          <pc:sldMk cId="893704607" sldId="349"/>
        </pc:sldMkLst>
        <pc:spChg chg="mod">
          <ac:chgData name="Beth Barnes" userId="3e762f42-0ff2-4b0b-83f7-6a3b90266c0d" providerId="ADAL" clId="{BAB46A59-0F1E-410B-9528-2016230DAEE9}" dt="2025-02-04T13:47:18.863" v="107" actId="113"/>
          <ac:spMkLst>
            <pc:docMk/>
            <pc:sldMk cId="893704607" sldId="349"/>
            <ac:spMk id="5" creationId="{995AA999-05BF-519B-D056-5F65C3AF6705}"/>
          </ac:spMkLst>
        </pc:spChg>
      </pc:sldChg>
      <pc:sldChg chg="modSp mod">
        <pc:chgData name="Beth Barnes" userId="3e762f42-0ff2-4b0b-83f7-6a3b90266c0d" providerId="ADAL" clId="{BAB46A59-0F1E-410B-9528-2016230DAEE9}" dt="2025-02-04T13:45:44.284" v="72" actId="113"/>
        <pc:sldMkLst>
          <pc:docMk/>
          <pc:sldMk cId="3835534560" sldId="350"/>
        </pc:sldMkLst>
        <pc:spChg chg="mod">
          <ac:chgData name="Beth Barnes" userId="3e762f42-0ff2-4b0b-83f7-6a3b90266c0d" providerId="ADAL" clId="{BAB46A59-0F1E-410B-9528-2016230DAEE9}" dt="2025-02-04T13:45:44.284" v="72" actId="113"/>
          <ac:spMkLst>
            <pc:docMk/>
            <pc:sldMk cId="3835534560" sldId="350"/>
            <ac:spMk id="4" creationId="{8C01A748-C4FB-76C7-30D1-C0110C686D7A}"/>
          </ac:spMkLst>
        </pc:spChg>
      </pc:sldChg>
      <pc:sldChg chg="modSp mod">
        <pc:chgData name="Beth Barnes" userId="3e762f42-0ff2-4b0b-83f7-6a3b90266c0d" providerId="ADAL" clId="{BAB46A59-0F1E-410B-9528-2016230DAEE9}" dt="2025-02-04T13:48:19.328" v="111" actId="13926"/>
        <pc:sldMkLst>
          <pc:docMk/>
          <pc:sldMk cId="1479882583" sldId="351"/>
        </pc:sldMkLst>
        <pc:spChg chg="mod">
          <ac:chgData name="Beth Barnes" userId="3e762f42-0ff2-4b0b-83f7-6a3b90266c0d" providerId="ADAL" clId="{BAB46A59-0F1E-410B-9528-2016230DAEE9}" dt="2025-02-04T13:47:25.437" v="110" actId="113"/>
          <ac:spMkLst>
            <pc:docMk/>
            <pc:sldMk cId="1479882583" sldId="351"/>
            <ac:spMk id="3" creationId="{32660EF7-8590-F406-8F9C-E1309027BCA0}"/>
          </ac:spMkLst>
        </pc:spChg>
        <pc:spChg chg="mod">
          <ac:chgData name="Beth Barnes" userId="3e762f42-0ff2-4b0b-83f7-6a3b90266c0d" providerId="ADAL" clId="{BAB46A59-0F1E-410B-9528-2016230DAEE9}" dt="2025-02-04T13:48:19.328" v="111" actId="13926"/>
          <ac:spMkLst>
            <pc:docMk/>
            <pc:sldMk cId="1479882583" sldId="351"/>
            <ac:spMk id="4" creationId="{E0FA5AE6-0B1E-8652-3401-9A57F6FCD7A7}"/>
          </ac:spMkLst>
        </pc:spChg>
      </pc:sldChg>
      <pc:sldChg chg="modSp mod">
        <pc:chgData name="Beth Barnes" userId="3e762f42-0ff2-4b0b-83f7-6a3b90266c0d" providerId="ADAL" clId="{BAB46A59-0F1E-410B-9528-2016230DAEE9}" dt="2025-02-04T13:49:03.004" v="151" actId="20577"/>
        <pc:sldMkLst>
          <pc:docMk/>
          <pc:sldMk cId="3043972325" sldId="352"/>
        </pc:sldMkLst>
        <pc:spChg chg="mod">
          <ac:chgData name="Beth Barnes" userId="3e762f42-0ff2-4b0b-83f7-6a3b90266c0d" providerId="ADAL" clId="{BAB46A59-0F1E-410B-9528-2016230DAEE9}" dt="2025-02-04T13:48:34.544" v="141" actId="113"/>
          <ac:spMkLst>
            <pc:docMk/>
            <pc:sldMk cId="3043972325" sldId="352"/>
            <ac:spMk id="3" creationId="{F3A00C83-AF90-3A01-E94F-29FC537297C7}"/>
          </ac:spMkLst>
        </pc:spChg>
        <pc:spChg chg="mod">
          <ac:chgData name="Beth Barnes" userId="3e762f42-0ff2-4b0b-83f7-6a3b90266c0d" providerId="ADAL" clId="{BAB46A59-0F1E-410B-9528-2016230DAEE9}" dt="2025-02-04T13:49:03.004" v="151" actId="20577"/>
          <ac:spMkLst>
            <pc:docMk/>
            <pc:sldMk cId="3043972325" sldId="352"/>
            <ac:spMk id="16" creationId="{301E63D0-311D-2618-5638-C6B00936FF82}"/>
          </ac:spMkLst>
        </pc:spChg>
      </pc:sldChg>
      <pc:sldChg chg="modSp mod">
        <pc:chgData name="Beth Barnes" userId="3e762f42-0ff2-4b0b-83f7-6a3b90266c0d" providerId="ADAL" clId="{BAB46A59-0F1E-410B-9528-2016230DAEE9}" dt="2025-02-04T13:48:37.164" v="142" actId="113"/>
        <pc:sldMkLst>
          <pc:docMk/>
          <pc:sldMk cId="3182648483" sldId="353"/>
        </pc:sldMkLst>
        <pc:spChg chg="mod">
          <ac:chgData name="Beth Barnes" userId="3e762f42-0ff2-4b0b-83f7-6a3b90266c0d" providerId="ADAL" clId="{BAB46A59-0F1E-410B-9528-2016230DAEE9}" dt="2025-02-04T13:48:37.164" v="142" actId="113"/>
          <ac:spMkLst>
            <pc:docMk/>
            <pc:sldMk cId="3182648483" sldId="353"/>
            <ac:spMk id="3" creationId="{803A8C89-9501-FED7-D0DC-8AD0CD5FE6B0}"/>
          </ac:spMkLst>
        </pc:spChg>
      </pc:sldChg>
      <pc:sldChg chg="addSp modSp mod">
        <pc:chgData name="Beth Barnes" userId="3e762f42-0ff2-4b0b-83f7-6a3b90266c0d" providerId="ADAL" clId="{BAB46A59-0F1E-410B-9528-2016230DAEE9}" dt="2025-02-17T10:43:09.827" v="1087" actId="113"/>
        <pc:sldMkLst>
          <pc:docMk/>
          <pc:sldMk cId="2329173989" sldId="354"/>
        </pc:sldMkLst>
        <pc:spChg chg="mod">
          <ac:chgData name="Beth Barnes" userId="3e762f42-0ff2-4b0b-83f7-6a3b90266c0d" providerId="ADAL" clId="{BAB46A59-0F1E-410B-9528-2016230DAEE9}" dt="2025-02-17T10:43:09.827" v="1087" actId="113"/>
          <ac:spMkLst>
            <pc:docMk/>
            <pc:sldMk cId="2329173989" sldId="354"/>
            <ac:spMk id="3" creationId="{4EB52653-5FA9-3FA3-A1F5-2A045290AAAA}"/>
          </ac:spMkLst>
        </pc:spChg>
        <pc:spChg chg="mod">
          <ac:chgData name="Beth Barnes" userId="3e762f42-0ff2-4b0b-83f7-6a3b90266c0d" providerId="ADAL" clId="{BAB46A59-0F1E-410B-9528-2016230DAEE9}" dt="2025-02-17T10:42:08.876" v="1064" actId="1076"/>
          <ac:spMkLst>
            <pc:docMk/>
            <pc:sldMk cId="2329173989" sldId="354"/>
            <ac:spMk id="7" creationId="{2464B93B-E39B-0839-8464-BCB0DD4D31D1}"/>
          </ac:spMkLst>
        </pc:spChg>
        <pc:picChg chg="add mod">
          <ac:chgData name="Beth Barnes" userId="3e762f42-0ff2-4b0b-83f7-6a3b90266c0d" providerId="ADAL" clId="{BAB46A59-0F1E-410B-9528-2016230DAEE9}" dt="2025-02-17T10:42:06.241" v="1063" actId="1076"/>
          <ac:picMkLst>
            <pc:docMk/>
            <pc:sldMk cId="2329173989" sldId="354"/>
            <ac:picMk id="2" creationId="{CE962774-9053-BFA1-D82B-ACADCDEF877A}"/>
          </ac:picMkLst>
        </pc:picChg>
      </pc:sldChg>
      <pc:sldChg chg="delSp modSp del mod">
        <pc:chgData name="Beth Barnes" userId="3e762f42-0ff2-4b0b-83f7-6a3b90266c0d" providerId="ADAL" clId="{BAB46A59-0F1E-410B-9528-2016230DAEE9}" dt="2025-02-17T10:41:50.313" v="1057" actId="47"/>
        <pc:sldMkLst>
          <pc:docMk/>
          <pc:sldMk cId="3935758931" sldId="355"/>
        </pc:sldMkLst>
      </pc:sldChg>
      <pc:sldChg chg="del">
        <pc:chgData name="Beth Barnes" userId="3e762f42-0ff2-4b0b-83f7-6a3b90266c0d" providerId="ADAL" clId="{BAB46A59-0F1E-410B-9528-2016230DAEE9}" dt="2025-02-17T10:41:44.846" v="1055" actId="47"/>
        <pc:sldMkLst>
          <pc:docMk/>
          <pc:sldMk cId="4020383480" sldId="356"/>
        </pc:sldMkLst>
      </pc:sldChg>
      <pc:sldChg chg="del">
        <pc:chgData name="Beth Barnes" userId="3e762f42-0ff2-4b0b-83f7-6a3b90266c0d" providerId="ADAL" clId="{BAB46A59-0F1E-410B-9528-2016230DAEE9}" dt="2025-02-17T10:42:09.983" v="1065" actId="47"/>
        <pc:sldMkLst>
          <pc:docMk/>
          <pc:sldMk cId="4241496336" sldId="357"/>
        </pc:sldMkLst>
      </pc:sldChg>
      <pc:sldChg chg="addSp modSp mod">
        <pc:chgData name="Beth Barnes" userId="3e762f42-0ff2-4b0b-83f7-6a3b90266c0d" providerId="ADAL" clId="{BAB46A59-0F1E-410B-9528-2016230DAEE9}" dt="2025-02-17T10:43:33.799" v="1089" actId="113"/>
        <pc:sldMkLst>
          <pc:docMk/>
          <pc:sldMk cId="2836288271" sldId="358"/>
        </pc:sldMkLst>
        <pc:spChg chg="mod">
          <ac:chgData name="Beth Barnes" userId="3e762f42-0ff2-4b0b-83f7-6a3b90266c0d" providerId="ADAL" clId="{BAB46A59-0F1E-410B-9528-2016230DAEE9}" dt="2025-02-17T10:43:33.799" v="1089" actId="113"/>
          <ac:spMkLst>
            <pc:docMk/>
            <pc:sldMk cId="2836288271" sldId="358"/>
            <ac:spMk id="3" creationId="{F78931C0-1D56-25FF-09D1-4E312C116817}"/>
          </ac:spMkLst>
        </pc:spChg>
      </pc:sldChg>
      <pc:sldChg chg="modSp mod">
        <pc:chgData name="Beth Barnes" userId="3e762f42-0ff2-4b0b-83f7-6a3b90266c0d" providerId="ADAL" clId="{BAB46A59-0F1E-410B-9528-2016230DAEE9}" dt="2025-02-17T10:43:35.890" v="1090" actId="113"/>
        <pc:sldMkLst>
          <pc:docMk/>
          <pc:sldMk cId="2363815596" sldId="359"/>
        </pc:sldMkLst>
        <pc:spChg chg="mod">
          <ac:chgData name="Beth Barnes" userId="3e762f42-0ff2-4b0b-83f7-6a3b90266c0d" providerId="ADAL" clId="{BAB46A59-0F1E-410B-9528-2016230DAEE9}" dt="2025-02-17T10:43:35.890" v="1090" actId="113"/>
          <ac:spMkLst>
            <pc:docMk/>
            <pc:sldMk cId="2363815596" sldId="359"/>
            <ac:spMk id="3" creationId="{3A4E1071-8AF5-440E-3AA6-E9618D41D0B4}"/>
          </ac:spMkLst>
        </pc:spChg>
      </pc:sldChg>
      <pc:sldChg chg="modSp mod">
        <pc:chgData name="Beth Barnes" userId="3e762f42-0ff2-4b0b-83f7-6a3b90266c0d" providerId="ADAL" clId="{BAB46A59-0F1E-410B-9528-2016230DAEE9}" dt="2025-02-04T13:47:08.421" v="105" actId="113"/>
        <pc:sldMkLst>
          <pc:docMk/>
          <pc:sldMk cId="1075768784" sldId="360"/>
        </pc:sldMkLst>
        <pc:spChg chg="mod">
          <ac:chgData name="Beth Barnes" userId="3e762f42-0ff2-4b0b-83f7-6a3b90266c0d" providerId="ADAL" clId="{BAB46A59-0F1E-410B-9528-2016230DAEE9}" dt="2025-02-04T13:47:08.421" v="105" actId="113"/>
          <ac:spMkLst>
            <pc:docMk/>
            <pc:sldMk cId="1075768784" sldId="360"/>
            <ac:spMk id="5" creationId="{4051DEDC-C1D4-4DD8-DC7F-2AB32D495E00}"/>
          </ac:spMkLst>
        </pc:spChg>
      </pc:sldChg>
      <pc:sldChg chg="modSp mod">
        <pc:chgData name="Beth Barnes" userId="3e762f42-0ff2-4b0b-83f7-6a3b90266c0d" providerId="ADAL" clId="{BAB46A59-0F1E-410B-9528-2016230DAEE9}" dt="2025-02-04T13:47:16.253" v="106" actId="113"/>
        <pc:sldMkLst>
          <pc:docMk/>
          <pc:sldMk cId="848702963" sldId="361"/>
        </pc:sldMkLst>
        <pc:spChg chg="mod">
          <ac:chgData name="Beth Barnes" userId="3e762f42-0ff2-4b0b-83f7-6a3b90266c0d" providerId="ADAL" clId="{BAB46A59-0F1E-410B-9528-2016230DAEE9}" dt="2025-02-04T13:47:16.253" v="106" actId="113"/>
          <ac:spMkLst>
            <pc:docMk/>
            <pc:sldMk cId="848702963" sldId="361"/>
            <ac:spMk id="5" creationId="{1E0A6358-F465-E6B2-4316-AFFDEC0AD933}"/>
          </ac:spMkLst>
        </pc:spChg>
      </pc:sldChg>
      <pc:sldChg chg="addSp delSp modSp add mod">
        <pc:chgData name="Beth Barnes" userId="3e762f42-0ff2-4b0b-83f7-6a3b90266c0d" providerId="ADAL" clId="{BAB46A59-0F1E-410B-9528-2016230DAEE9}" dt="2025-02-17T10:35:10.045" v="483" actId="948"/>
        <pc:sldMkLst>
          <pc:docMk/>
          <pc:sldMk cId="1960239948" sldId="362"/>
        </pc:sldMkLst>
        <pc:spChg chg="mod">
          <ac:chgData name="Beth Barnes" userId="3e762f42-0ff2-4b0b-83f7-6a3b90266c0d" providerId="ADAL" clId="{BAB46A59-0F1E-410B-9528-2016230DAEE9}" dt="2025-02-04T13:48:28.259" v="138" actId="20577"/>
          <ac:spMkLst>
            <pc:docMk/>
            <pc:sldMk cId="1960239948" sldId="362"/>
            <ac:spMk id="3" creationId="{AB19DBB9-7676-D6FD-3CDF-2CB400A77721}"/>
          </ac:spMkLst>
        </pc:spChg>
        <pc:spChg chg="add mod">
          <ac:chgData name="Beth Barnes" userId="3e762f42-0ff2-4b0b-83f7-6a3b90266c0d" providerId="ADAL" clId="{BAB46A59-0F1E-410B-9528-2016230DAEE9}" dt="2025-02-17T10:35:10.045" v="483" actId="948"/>
          <ac:spMkLst>
            <pc:docMk/>
            <pc:sldMk cId="1960239948" sldId="362"/>
            <ac:spMk id="5" creationId="{1B8548C3-0E70-3F49-FB6A-96D38794E753}"/>
          </ac:spMkLst>
        </pc:spChg>
        <pc:picChg chg="add mod modCrop">
          <ac:chgData name="Beth Barnes" userId="3e762f42-0ff2-4b0b-83f7-6a3b90266c0d" providerId="ADAL" clId="{BAB46A59-0F1E-410B-9528-2016230DAEE9}" dt="2025-02-17T10:33:42.618" v="194" actId="1076"/>
          <ac:picMkLst>
            <pc:docMk/>
            <pc:sldMk cId="1960239948" sldId="362"/>
            <ac:picMk id="2" creationId="{F00DC41F-9372-61C4-2E1E-D0CDC8E345E4}"/>
          </ac:picMkLst>
        </pc:picChg>
        <pc:picChg chg="add mod">
          <ac:chgData name="Beth Barnes" userId="3e762f42-0ff2-4b0b-83f7-6a3b90266c0d" providerId="ADAL" clId="{BAB46A59-0F1E-410B-9528-2016230DAEE9}" dt="2025-02-17T10:33:39.741" v="193" actId="1076"/>
          <ac:picMkLst>
            <pc:docMk/>
            <pc:sldMk cId="1960239948" sldId="362"/>
            <ac:picMk id="1026" creationId="{FCC9BA13-8A04-967F-B42D-057CA7A2C34D}"/>
          </ac:picMkLst>
        </pc:picChg>
      </pc:sldChg>
      <pc:sldChg chg="add del">
        <pc:chgData name="Beth Barnes" userId="3e762f42-0ff2-4b0b-83f7-6a3b90266c0d" providerId="ADAL" clId="{BAB46A59-0F1E-410B-9528-2016230DAEE9}" dt="2025-02-04T13:45:28.917" v="66"/>
        <pc:sldMkLst>
          <pc:docMk/>
          <pc:sldMk cId="3253724018" sldId="362"/>
        </pc:sldMkLst>
      </pc:sldChg>
      <pc:sldChg chg="add del">
        <pc:chgData name="Beth Barnes" userId="3e762f42-0ff2-4b0b-83f7-6a3b90266c0d" providerId="ADAL" clId="{BAB46A59-0F1E-410B-9528-2016230DAEE9}" dt="2025-02-04T13:45:33.277" v="68"/>
        <pc:sldMkLst>
          <pc:docMk/>
          <pc:sldMk cId="3532888885" sldId="362"/>
        </pc:sldMkLst>
      </pc:sldChg>
      <pc:sldChg chg="add del">
        <pc:chgData name="Beth Barnes" userId="3e762f42-0ff2-4b0b-83f7-6a3b90266c0d" providerId="ADAL" clId="{BAB46A59-0F1E-410B-9528-2016230DAEE9}" dt="2025-02-04T13:45:28.917" v="66"/>
        <pc:sldMkLst>
          <pc:docMk/>
          <pc:sldMk cId="1747148462" sldId="363"/>
        </pc:sldMkLst>
      </pc:sldChg>
      <pc:sldChg chg="addSp delSp modSp add mod">
        <pc:chgData name="Beth Barnes" userId="3e762f42-0ff2-4b0b-83f7-6a3b90266c0d" providerId="ADAL" clId="{BAB46A59-0F1E-410B-9528-2016230DAEE9}" dt="2025-02-17T10:40:32.675" v="863" actId="20577"/>
        <pc:sldMkLst>
          <pc:docMk/>
          <pc:sldMk cId="3492372307" sldId="363"/>
        </pc:sldMkLst>
        <pc:spChg chg="add mod">
          <ac:chgData name="Beth Barnes" userId="3e762f42-0ff2-4b0b-83f7-6a3b90266c0d" providerId="ADAL" clId="{BAB46A59-0F1E-410B-9528-2016230DAEE9}" dt="2025-02-17T10:40:32.675" v="863" actId="20577"/>
          <ac:spMkLst>
            <pc:docMk/>
            <pc:sldMk cId="3492372307" sldId="363"/>
            <ac:spMk id="2" creationId="{713D4DF8-7AAF-3423-BE0A-0A77850B011B}"/>
          </ac:spMkLst>
        </pc:spChg>
        <pc:spChg chg="mod">
          <ac:chgData name="Beth Barnes" userId="3e762f42-0ff2-4b0b-83f7-6a3b90266c0d" providerId="ADAL" clId="{BAB46A59-0F1E-410B-9528-2016230DAEE9}" dt="2025-02-04T13:50:03.324" v="178" actId="20577"/>
          <ac:spMkLst>
            <pc:docMk/>
            <pc:sldMk cId="3492372307" sldId="363"/>
            <ac:spMk id="3" creationId="{F707EC11-3AAE-F651-B587-304F5378ADC4}"/>
          </ac:spMkLst>
        </pc:spChg>
      </pc:sldChg>
      <pc:sldChg chg="add del">
        <pc:chgData name="Beth Barnes" userId="3e762f42-0ff2-4b0b-83f7-6a3b90266c0d" providerId="ADAL" clId="{BAB46A59-0F1E-410B-9528-2016230DAEE9}" dt="2025-02-04T13:45:33.277" v="68"/>
        <pc:sldMkLst>
          <pc:docMk/>
          <pc:sldMk cId="3624613230" sldId="363"/>
        </pc:sldMkLst>
      </pc:sldChg>
      <pc:sldChg chg="add del">
        <pc:chgData name="Beth Barnes" userId="3e762f42-0ff2-4b0b-83f7-6a3b90266c0d" providerId="ADAL" clId="{BAB46A59-0F1E-410B-9528-2016230DAEE9}" dt="2025-02-04T13:45:28.917" v="66"/>
        <pc:sldMkLst>
          <pc:docMk/>
          <pc:sldMk cId="1399602260" sldId="364"/>
        </pc:sldMkLst>
      </pc:sldChg>
      <pc:sldChg chg="add del">
        <pc:chgData name="Beth Barnes" userId="3e762f42-0ff2-4b0b-83f7-6a3b90266c0d" providerId="ADAL" clId="{BAB46A59-0F1E-410B-9528-2016230DAEE9}" dt="2025-02-04T13:45:33.277" v="68"/>
        <pc:sldMkLst>
          <pc:docMk/>
          <pc:sldMk cId="2746541270" sldId="364"/>
        </pc:sldMkLst>
      </pc:sldChg>
      <pc:sldChg chg="add del">
        <pc:chgData name="Beth Barnes" userId="3e762f42-0ff2-4b0b-83f7-6a3b90266c0d" providerId="ADAL" clId="{BAB46A59-0F1E-410B-9528-2016230DAEE9}" dt="2025-02-04T13:45:33.277" v="68"/>
        <pc:sldMkLst>
          <pc:docMk/>
          <pc:sldMk cId="82424928" sldId="365"/>
        </pc:sldMkLst>
      </pc:sldChg>
      <pc:sldChg chg="add del">
        <pc:chgData name="Beth Barnes" userId="3e762f42-0ff2-4b0b-83f7-6a3b90266c0d" providerId="ADAL" clId="{BAB46A59-0F1E-410B-9528-2016230DAEE9}" dt="2025-02-04T13:45:28.917" v="66"/>
        <pc:sldMkLst>
          <pc:docMk/>
          <pc:sldMk cId="93158549" sldId="365"/>
        </pc:sldMkLst>
      </pc:sldChg>
      <pc:sldChg chg="add del">
        <pc:chgData name="Beth Barnes" userId="3e762f42-0ff2-4b0b-83f7-6a3b90266c0d" providerId="ADAL" clId="{BAB46A59-0F1E-410B-9528-2016230DAEE9}" dt="2025-02-04T13:45:33.277" v="68"/>
        <pc:sldMkLst>
          <pc:docMk/>
          <pc:sldMk cId="3061516534" sldId="366"/>
        </pc:sldMkLst>
      </pc:sldChg>
      <pc:sldChg chg="add del">
        <pc:chgData name="Beth Barnes" userId="3e762f42-0ff2-4b0b-83f7-6a3b90266c0d" providerId="ADAL" clId="{BAB46A59-0F1E-410B-9528-2016230DAEE9}" dt="2025-02-04T13:45:28.917" v="66"/>
        <pc:sldMkLst>
          <pc:docMk/>
          <pc:sldMk cId="3130612513" sldId="366"/>
        </pc:sldMkLst>
      </pc:sldChg>
      <pc:sldChg chg="add del">
        <pc:chgData name="Beth Barnes" userId="3e762f42-0ff2-4b0b-83f7-6a3b90266c0d" providerId="ADAL" clId="{BAB46A59-0F1E-410B-9528-2016230DAEE9}" dt="2025-02-04T13:45:28.917" v="66"/>
        <pc:sldMkLst>
          <pc:docMk/>
          <pc:sldMk cId="3088068580" sldId="367"/>
        </pc:sldMkLst>
      </pc:sldChg>
      <pc:sldChg chg="add del">
        <pc:chgData name="Beth Barnes" userId="3e762f42-0ff2-4b0b-83f7-6a3b90266c0d" providerId="ADAL" clId="{BAB46A59-0F1E-410B-9528-2016230DAEE9}" dt="2025-02-04T13:45:33.277" v="68"/>
        <pc:sldMkLst>
          <pc:docMk/>
          <pc:sldMk cId="3877196670" sldId="367"/>
        </pc:sldMkLst>
      </pc:sldChg>
      <pc:sldChg chg="add del">
        <pc:chgData name="Beth Barnes" userId="3e762f42-0ff2-4b0b-83f7-6a3b90266c0d" providerId="ADAL" clId="{BAB46A59-0F1E-410B-9528-2016230DAEE9}" dt="2025-02-04T13:45:28.917" v="66"/>
        <pc:sldMkLst>
          <pc:docMk/>
          <pc:sldMk cId="541663554" sldId="368"/>
        </pc:sldMkLst>
      </pc:sldChg>
      <pc:sldChg chg="add del">
        <pc:chgData name="Beth Barnes" userId="3e762f42-0ff2-4b0b-83f7-6a3b90266c0d" providerId="ADAL" clId="{BAB46A59-0F1E-410B-9528-2016230DAEE9}" dt="2025-02-04T13:45:33.277" v="68"/>
        <pc:sldMkLst>
          <pc:docMk/>
          <pc:sldMk cId="1011732070" sldId="368"/>
        </pc:sldMkLst>
      </pc:sldChg>
      <pc:sldChg chg="add del">
        <pc:chgData name="Beth Barnes" userId="3e762f42-0ff2-4b0b-83f7-6a3b90266c0d" providerId="ADAL" clId="{BAB46A59-0F1E-410B-9528-2016230DAEE9}" dt="2025-02-04T13:45:33.277" v="68"/>
        <pc:sldMkLst>
          <pc:docMk/>
          <pc:sldMk cId="359925516" sldId="369"/>
        </pc:sldMkLst>
      </pc:sldChg>
      <pc:sldChg chg="add del">
        <pc:chgData name="Beth Barnes" userId="3e762f42-0ff2-4b0b-83f7-6a3b90266c0d" providerId="ADAL" clId="{BAB46A59-0F1E-410B-9528-2016230DAEE9}" dt="2025-02-04T13:45:28.917" v="66"/>
        <pc:sldMkLst>
          <pc:docMk/>
          <pc:sldMk cId="3315174229" sldId="369"/>
        </pc:sldMkLst>
      </pc:sldChg>
      <pc:sldChg chg="add del">
        <pc:chgData name="Beth Barnes" userId="3e762f42-0ff2-4b0b-83f7-6a3b90266c0d" providerId="ADAL" clId="{BAB46A59-0F1E-410B-9528-2016230DAEE9}" dt="2025-02-04T13:45:33.277" v="68"/>
        <pc:sldMkLst>
          <pc:docMk/>
          <pc:sldMk cId="147162752" sldId="370"/>
        </pc:sldMkLst>
      </pc:sldChg>
      <pc:sldChg chg="add del">
        <pc:chgData name="Beth Barnes" userId="3e762f42-0ff2-4b0b-83f7-6a3b90266c0d" providerId="ADAL" clId="{BAB46A59-0F1E-410B-9528-2016230DAEE9}" dt="2025-02-04T13:45:28.917" v="66"/>
        <pc:sldMkLst>
          <pc:docMk/>
          <pc:sldMk cId="2748701364" sldId="370"/>
        </pc:sldMkLst>
      </pc:sldChg>
      <pc:sldChg chg="add del">
        <pc:chgData name="Beth Barnes" userId="3e762f42-0ff2-4b0b-83f7-6a3b90266c0d" providerId="ADAL" clId="{BAB46A59-0F1E-410B-9528-2016230DAEE9}" dt="2025-02-17T10:33:34.680" v="191" actId="47"/>
        <pc:sldMkLst>
          <pc:docMk/>
          <pc:sldMk cId="2847212496" sldId="447"/>
        </pc:sldMkLst>
      </pc:sldChg>
      <pc:sldMasterChg chg="delSldLayout">
        <pc:chgData name="Beth Barnes" userId="3e762f42-0ff2-4b0b-83f7-6a3b90266c0d" providerId="ADAL" clId="{BAB46A59-0F1E-410B-9528-2016230DAEE9}" dt="2025-02-17T10:33:34.680" v="191" actId="47"/>
        <pc:sldMasterMkLst>
          <pc:docMk/>
          <pc:sldMasterMk cId="2547394735" sldId="2147483683"/>
        </pc:sldMasterMkLst>
        <pc:sldLayoutChg chg="del">
          <pc:chgData name="Beth Barnes" userId="3e762f42-0ff2-4b0b-83f7-6a3b90266c0d" providerId="ADAL" clId="{BAB46A59-0F1E-410B-9528-2016230DAEE9}" dt="2025-02-17T10:33:34.680" v="191" actId="47"/>
          <pc:sldLayoutMkLst>
            <pc:docMk/>
            <pc:sldMasterMk cId="2547394735" sldId="2147483683"/>
            <pc:sldLayoutMk cId="1619760853" sldId="2147483710"/>
          </pc:sldLayoutMkLst>
        </pc:sldLayoutChg>
      </pc:sldMasterChg>
    </pc:docChg>
  </pc:docChgLst>
  <pc:docChgLst>
    <pc:chgData name="Beth Barnes" userId="S::beth@nationalnumeracy.org.uk::3e762f42-0ff2-4b0b-83f7-6a3b90266c0d" providerId="AD" clId="Web-{273A2EC0-27F1-8ADA-E924-0F3090486AD1}"/>
    <pc:docChg chg="addSld">
      <pc:chgData name="Beth Barnes" userId="S::beth@nationalnumeracy.org.uk::3e762f42-0ff2-4b0b-83f7-6a3b90266c0d" providerId="AD" clId="Web-{273A2EC0-27F1-8ADA-E924-0F3090486AD1}" dt="2024-05-20T14:53:49.142" v="5"/>
      <pc:docMkLst>
        <pc:docMk/>
      </pc:docMkLst>
      <pc:sldChg chg="add">
        <pc:chgData name="Beth Barnes" userId="S::beth@nationalnumeracy.org.uk::3e762f42-0ff2-4b0b-83f7-6a3b90266c0d" providerId="AD" clId="Web-{273A2EC0-27F1-8ADA-E924-0F3090486AD1}" dt="2024-05-20T14:53:48.439" v="0"/>
        <pc:sldMkLst>
          <pc:docMk/>
          <pc:sldMk cId="2042613574" sldId="311"/>
        </pc:sldMkLst>
      </pc:sldChg>
      <pc:sldChg chg="add">
        <pc:chgData name="Beth Barnes" userId="S::beth@nationalnumeracy.org.uk::3e762f42-0ff2-4b0b-83f7-6a3b90266c0d" providerId="AD" clId="Web-{273A2EC0-27F1-8ADA-E924-0F3090486AD1}" dt="2024-05-20T14:53:48.486" v="1"/>
        <pc:sldMkLst>
          <pc:docMk/>
          <pc:sldMk cId="869331193" sldId="312"/>
        </pc:sldMkLst>
      </pc:sldChg>
      <pc:sldChg chg="add">
        <pc:chgData name="Beth Barnes" userId="S::beth@nationalnumeracy.org.uk::3e762f42-0ff2-4b0b-83f7-6a3b90266c0d" providerId="AD" clId="Web-{273A2EC0-27F1-8ADA-E924-0F3090486AD1}" dt="2024-05-20T14:53:48.798" v="2"/>
        <pc:sldMkLst>
          <pc:docMk/>
          <pc:sldMk cId="3102602640" sldId="314"/>
        </pc:sldMkLst>
      </pc:sldChg>
      <pc:sldChg chg="add">
        <pc:chgData name="Beth Barnes" userId="S::beth@nationalnumeracy.org.uk::3e762f42-0ff2-4b0b-83f7-6a3b90266c0d" providerId="AD" clId="Web-{273A2EC0-27F1-8ADA-E924-0F3090486AD1}" dt="2024-05-20T14:53:49.064" v="3"/>
        <pc:sldMkLst>
          <pc:docMk/>
          <pc:sldMk cId="4033650905" sldId="315"/>
        </pc:sldMkLst>
      </pc:sldChg>
      <pc:sldChg chg="add">
        <pc:chgData name="Beth Barnes" userId="S::beth@nationalnumeracy.org.uk::3e762f42-0ff2-4b0b-83f7-6a3b90266c0d" providerId="AD" clId="Web-{273A2EC0-27F1-8ADA-E924-0F3090486AD1}" dt="2024-05-20T14:53:49.111" v="4"/>
        <pc:sldMkLst>
          <pc:docMk/>
          <pc:sldMk cId="704714882" sldId="316"/>
        </pc:sldMkLst>
      </pc:sldChg>
      <pc:sldChg chg="add">
        <pc:chgData name="Beth Barnes" userId="S::beth@nationalnumeracy.org.uk::3e762f42-0ff2-4b0b-83f7-6a3b90266c0d" providerId="AD" clId="Web-{273A2EC0-27F1-8ADA-E924-0F3090486AD1}" dt="2024-05-20T14:53:49.142" v="5"/>
        <pc:sldMkLst>
          <pc:docMk/>
          <pc:sldMk cId="1139836115" sldId="317"/>
        </pc:sldMkLst>
      </pc:sldChg>
    </pc:docChg>
  </pc:docChgLst>
  <pc:docChgLst>
    <pc:chgData name="Beth Barnes" userId="3e762f42-0ff2-4b0b-83f7-6a3b90266c0d" providerId="ADAL" clId="{341F640A-C23F-4D0C-962D-B8E666D274AE}"/>
    <pc:docChg chg="custSel addSld modSld sldOrd">
      <pc:chgData name="Beth Barnes" userId="3e762f42-0ff2-4b0b-83f7-6a3b90266c0d" providerId="ADAL" clId="{341F640A-C23F-4D0C-962D-B8E666D274AE}" dt="2024-12-04T08:41:33.412" v="23"/>
      <pc:docMkLst>
        <pc:docMk/>
      </pc:docMkLst>
      <pc:sldChg chg="modSp mod">
        <pc:chgData name="Beth Barnes" userId="3e762f42-0ff2-4b0b-83f7-6a3b90266c0d" providerId="ADAL" clId="{341F640A-C23F-4D0C-962D-B8E666D274AE}" dt="2024-12-04T08:38:23.086" v="19" actId="20577"/>
        <pc:sldMkLst>
          <pc:docMk/>
          <pc:sldMk cId="2554911690" sldId="306"/>
        </pc:sldMkLst>
      </pc:sldChg>
      <pc:sldChg chg="ord">
        <pc:chgData name="Beth Barnes" userId="3e762f42-0ff2-4b0b-83f7-6a3b90266c0d" providerId="ADAL" clId="{341F640A-C23F-4D0C-962D-B8E666D274AE}" dt="2024-12-04T08:41:33.412" v="23"/>
        <pc:sldMkLst>
          <pc:docMk/>
          <pc:sldMk cId="1233044379" sldId="326"/>
        </pc:sldMkLst>
      </pc:sldChg>
      <pc:sldChg chg="addSp delSp modSp add mod">
        <pc:chgData name="Beth Barnes" userId="3e762f42-0ff2-4b0b-83f7-6a3b90266c0d" providerId="ADAL" clId="{341F640A-C23F-4D0C-962D-B8E666D274AE}" dt="2024-11-20T11:12:25.703" v="13" actId="20577"/>
        <pc:sldMkLst>
          <pc:docMk/>
          <pc:sldMk cId="1075768784" sldId="360"/>
        </pc:sldMkLst>
      </pc:sldChg>
      <pc:sldChg chg="modSp add mod">
        <pc:chgData name="Beth Barnes" userId="3e762f42-0ff2-4b0b-83f7-6a3b90266c0d" providerId="ADAL" clId="{341F640A-C23F-4D0C-962D-B8E666D274AE}" dt="2024-11-20T11:11:51.135" v="9" actId="1076"/>
        <pc:sldMkLst>
          <pc:docMk/>
          <pc:sldMk cId="848702963" sldId="361"/>
        </pc:sldMkLst>
      </pc:sldChg>
    </pc:docChg>
  </pc:docChgLst>
  <pc:docChgLst>
    <pc:chgData name="Bryony Clark" userId="S::bryony@nationalnumeracy.org.uk::9a0d9efc-5e53-44f4-94d3-0edbe6384628" providerId="AD" clId="Web-{87B342D4-E87C-FA70-A8E9-B0E4043D5648}"/>
    <pc:docChg chg="sldOrd">
      <pc:chgData name="Bryony Clark" userId="S::bryony@nationalnumeracy.org.uk::9a0d9efc-5e53-44f4-94d3-0edbe6384628" providerId="AD" clId="Web-{87B342D4-E87C-FA70-A8E9-B0E4043D5648}" dt="2025-03-20T08:23:41.295" v="0"/>
      <pc:docMkLst>
        <pc:docMk/>
      </pc:docMkLst>
      <pc:sldChg chg="ord">
        <pc:chgData name="Bryony Clark" userId="S::bryony@nationalnumeracy.org.uk::9a0d9efc-5e53-44f4-94d3-0edbe6384628" providerId="AD" clId="Web-{87B342D4-E87C-FA70-A8E9-B0E4043D5648}" dt="2025-03-20T08:23:41.295" v="0"/>
        <pc:sldMkLst>
          <pc:docMk/>
          <pc:sldMk cId="2022601873" sldId="300"/>
        </pc:sldMkLst>
      </pc:sldChg>
    </pc:docChg>
  </pc:docChgLst>
  <pc:docChgLst>
    <pc:chgData name="Ishraq Li-Rahman" userId="S::ishraq@nationalnumeracy.org.uk::d0d41622-7436-4a78-9ba3-f1566a6f1317" providerId="AD" clId="Web-{DD77B095-CF02-0D87-C42B-616AD4C99E7C}"/>
    <pc:docChg chg="modSld">
      <pc:chgData name="Ishraq Li-Rahman" userId="S::ishraq@nationalnumeracy.org.uk::d0d41622-7436-4a78-9ba3-f1566a6f1317" providerId="AD" clId="Web-{DD77B095-CF02-0D87-C42B-616AD4C99E7C}" dt="2024-07-05T11:54:56.919" v="39"/>
      <pc:docMkLst>
        <pc:docMk/>
      </pc:docMkLst>
      <pc:sldChg chg="addSp delSp">
        <pc:chgData name="Ishraq Li-Rahman" userId="S::ishraq@nationalnumeracy.org.uk::d0d41622-7436-4a78-9ba3-f1566a6f1317" providerId="AD" clId="Web-{DD77B095-CF02-0D87-C42B-616AD4C99E7C}" dt="2024-07-05T11:54:56.919" v="39"/>
        <pc:sldMkLst>
          <pc:docMk/>
          <pc:sldMk cId="950460605" sldId="329"/>
        </pc:sldMkLst>
      </pc:sldChg>
      <pc:sldChg chg="addSp delSp">
        <pc:chgData name="Ishraq Li-Rahman" userId="S::ishraq@nationalnumeracy.org.uk::d0d41622-7436-4a78-9ba3-f1566a6f1317" providerId="AD" clId="Web-{DD77B095-CF02-0D87-C42B-616AD4C99E7C}" dt="2024-07-05T11:54:21.418" v="19"/>
        <pc:sldMkLst>
          <pc:docMk/>
          <pc:sldMk cId="3558121878" sldId="347"/>
        </pc:sldMkLst>
      </pc:sldChg>
    </pc:docChg>
  </pc:docChgLst>
  <pc:docChgLst>
    <pc:chgData name="Beth Barnes" userId="3e762f42-0ff2-4b0b-83f7-6a3b90266c0d" providerId="ADAL" clId="{7327092B-6EDF-4707-A018-9F22F945BD32}"/>
    <pc:docChg chg="undo custSel addSld delSld modSld sldOrd">
      <pc:chgData name="Beth Barnes" userId="3e762f42-0ff2-4b0b-83f7-6a3b90266c0d" providerId="ADAL" clId="{7327092B-6EDF-4707-A018-9F22F945BD32}" dt="2024-10-22T08:58:47.192" v="1103" actId="1036"/>
      <pc:docMkLst>
        <pc:docMk/>
      </pc:docMkLst>
      <pc:sldChg chg="modSp mod">
        <pc:chgData name="Beth Barnes" userId="3e762f42-0ff2-4b0b-83f7-6a3b90266c0d" providerId="ADAL" clId="{7327092B-6EDF-4707-A018-9F22F945BD32}" dt="2024-10-22T08:19:00.234" v="5" actId="255"/>
        <pc:sldMkLst>
          <pc:docMk/>
          <pc:sldMk cId="2092870172" sldId="258"/>
        </pc:sldMkLst>
      </pc:sldChg>
      <pc:sldChg chg="modSp mod">
        <pc:chgData name="Beth Barnes" userId="3e762f42-0ff2-4b0b-83f7-6a3b90266c0d" providerId="ADAL" clId="{7327092B-6EDF-4707-A018-9F22F945BD32}" dt="2024-10-22T08:19:28.571" v="16" actId="1076"/>
        <pc:sldMkLst>
          <pc:docMk/>
          <pc:sldMk cId="173438086" sldId="274"/>
        </pc:sldMkLst>
      </pc:sldChg>
      <pc:sldChg chg="modSp mod">
        <pc:chgData name="Beth Barnes" userId="3e762f42-0ff2-4b0b-83f7-6a3b90266c0d" providerId="ADAL" clId="{7327092B-6EDF-4707-A018-9F22F945BD32}" dt="2024-10-22T08:18:49.667" v="2" actId="255"/>
        <pc:sldMkLst>
          <pc:docMk/>
          <pc:sldMk cId="4028383909" sldId="298"/>
        </pc:sldMkLst>
      </pc:sldChg>
      <pc:sldChg chg="modSp mod">
        <pc:chgData name="Beth Barnes" userId="3e762f42-0ff2-4b0b-83f7-6a3b90266c0d" providerId="ADAL" clId="{7327092B-6EDF-4707-A018-9F22F945BD32}" dt="2024-10-22T08:18:53.251" v="3" actId="255"/>
        <pc:sldMkLst>
          <pc:docMk/>
          <pc:sldMk cId="4168775606" sldId="299"/>
        </pc:sldMkLst>
      </pc:sldChg>
      <pc:sldChg chg="modSp mod ord">
        <pc:chgData name="Beth Barnes" userId="3e762f42-0ff2-4b0b-83f7-6a3b90266c0d" providerId="ADAL" clId="{7327092B-6EDF-4707-A018-9F22F945BD32}" dt="2024-10-22T08:24:42.705" v="205" actId="20577"/>
        <pc:sldMkLst>
          <pc:docMk/>
          <pc:sldMk cId="2022601873" sldId="300"/>
        </pc:sldMkLst>
      </pc:sldChg>
      <pc:sldChg chg="modSp mod">
        <pc:chgData name="Beth Barnes" userId="3e762f42-0ff2-4b0b-83f7-6a3b90266c0d" providerId="ADAL" clId="{7327092B-6EDF-4707-A018-9F22F945BD32}" dt="2024-10-22T08:29:55.993" v="259" actId="20577"/>
        <pc:sldMkLst>
          <pc:docMk/>
          <pc:sldMk cId="2554911690" sldId="306"/>
        </pc:sldMkLst>
      </pc:sldChg>
      <pc:sldChg chg="modSp del mod">
        <pc:chgData name="Beth Barnes" userId="3e762f42-0ff2-4b0b-83f7-6a3b90266c0d" providerId="ADAL" clId="{7327092B-6EDF-4707-A018-9F22F945BD32}" dt="2024-10-22T08:19:10.437" v="8" actId="47"/>
        <pc:sldMkLst>
          <pc:docMk/>
          <pc:sldMk cId="1258786307" sldId="308"/>
        </pc:sldMkLst>
      </pc:sldChg>
      <pc:sldChg chg="del">
        <pc:chgData name="Beth Barnes" userId="3e762f42-0ff2-4b0b-83f7-6a3b90266c0d" providerId="ADAL" clId="{7327092B-6EDF-4707-A018-9F22F945BD32}" dt="2024-10-22T08:26:10.961" v="206" actId="47"/>
        <pc:sldMkLst>
          <pc:docMk/>
          <pc:sldMk cId="2661038464" sldId="309"/>
        </pc:sldMkLst>
      </pc:sldChg>
      <pc:sldChg chg="del">
        <pc:chgData name="Beth Barnes" userId="3e762f42-0ff2-4b0b-83f7-6a3b90266c0d" providerId="ADAL" clId="{7327092B-6EDF-4707-A018-9F22F945BD32}" dt="2024-10-22T08:26:12.281" v="207" actId="47"/>
        <pc:sldMkLst>
          <pc:docMk/>
          <pc:sldMk cId="442006767" sldId="310"/>
        </pc:sldMkLst>
      </pc:sldChg>
      <pc:sldChg chg="modSp mod">
        <pc:chgData name="Beth Barnes" userId="3e762f42-0ff2-4b0b-83f7-6a3b90266c0d" providerId="ADAL" clId="{7327092B-6EDF-4707-A018-9F22F945BD32}" dt="2024-10-22T08:27:42.290" v="208" actId="255"/>
        <pc:sldMkLst>
          <pc:docMk/>
          <pc:sldMk cId="2042613574" sldId="311"/>
        </pc:sldMkLst>
      </pc:sldChg>
      <pc:sldChg chg="modSp mod">
        <pc:chgData name="Beth Barnes" userId="3e762f42-0ff2-4b0b-83f7-6a3b90266c0d" providerId="ADAL" clId="{7327092B-6EDF-4707-A018-9F22F945BD32}" dt="2024-10-22T08:27:58.854" v="209" actId="255"/>
        <pc:sldMkLst>
          <pc:docMk/>
          <pc:sldMk cId="869331193" sldId="312"/>
        </pc:sldMkLst>
      </pc:sldChg>
      <pc:sldChg chg="modSp mod">
        <pc:chgData name="Beth Barnes" userId="3e762f42-0ff2-4b0b-83f7-6a3b90266c0d" providerId="ADAL" clId="{7327092B-6EDF-4707-A018-9F22F945BD32}" dt="2024-10-22T08:28:08.869" v="210" actId="255"/>
        <pc:sldMkLst>
          <pc:docMk/>
          <pc:sldMk cId="3102602640" sldId="314"/>
        </pc:sldMkLst>
      </pc:sldChg>
      <pc:sldChg chg="modSp mod">
        <pc:chgData name="Beth Barnes" userId="3e762f42-0ff2-4b0b-83f7-6a3b90266c0d" providerId="ADAL" clId="{7327092B-6EDF-4707-A018-9F22F945BD32}" dt="2024-10-22T08:28:12.340" v="211" actId="255"/>
        <pc:sldMkLst>
          <pc:docMk/>
          <pc:sldMk cId="4033650905" sldId="315"/>
        </pc:sldMkLst>
      </pc:sldChg>
      <pc:sldChg chg="modSp mod">
        <pc:chgData name="Beth Barnes" userId="3e762f42-0ff2-4b0b-83f7-6a3b90266c0d" providerId="ADAL" clId="{7327092B-6EDF-4707-A018-9F22F945BD32}" dt="2024-10-22T08:28:17.428" v="212" actId="255"/>
        <pc:sldMkLst>
          <pc:docMk/>
          <pc:sldMk cId="704714882" sldId="316"/>
        </pc:sldMkLst>
      </pc:sldChg>
      <pc:sldChg chg="modSp mod">
        <pc:chgData name="Beth Barnes" userId="3e762f42-0ff2-4b0b-83f7-6a3b90266c0d" providerId="ADAL" clId="{7327092B-6EDF-4707-A018-9F22F945BD32}" dt="2024-10-22T08:28:22.675" v="213" actId="255"/>
        <pc:sldMkLst>
          <pc:docMk/>
          <pc:sldMk cId="1139836115" sldId="317"/>
        </pc:sldMkLst>
      </pc:sldChg>
      <pc:sldChg chg="modSp mod">
        <pc:chgData name="Beth Barnes" userId="3e762f42-0ff2-4b0b-83f7-6a3b90266c0d" providerId="ADAL" clId="{7327092B-6EDF-4707-A018-9F22F945BD32}" dt="2024-10-22T08:28:31.400" v="214" actId="255"/>
        <pc:sldMkLst>
          <pc:docMk/>
          <pc:sldMk cId="2327991974" sldId="318"/>
        </pc:sldMkLst>
      </pc:sldChg>
      <pc:sldChg chg="modSp mod">
        <pc:chgData name="Beth Barnes" userId="3e762f42-0ff2-4b0b-83f7-6a3b90266c0d" providerId="ADAL" clId="{7327092B-6EDF-4707-A018-9F22F945BD32}" dt="2024-10-22T08:28:36.136" v="215" actId="255"/>
        <pc:sldMkLst>
          <pc:docMk/>
          <pc:sldMk cId="1326286390" sldId="319"/>
        </pc:sldMkLst>
      </pc:sldChg>
      <pc:sldChg chg="modSp mod">
        <pc:chgData name="Beth Barnes" userId="3e762f42-0ff2-4b0b-83f7-6a3b90266c0d" providerId="ADAL" clId="{7327092B-6EDF-4707-A018-9F22F945BD32}" dt="2024-10-22T08:28:40.656" v="216" actId="255"/>
        <pc:sldMkLst>
          <pc:docMk/>
          <pc:sldMk cId="691311089" sldId="320"/>
        </pc:sldMkLst>
      </pc:sldChg>
      <pc:sldChg chg="modSp mod ord">
        <pc:chgData name="Beth Barnes" userId="3e762f42-0ff2-4b0b-83f7-6a3b90266c0d" providerId="ADAL" clId="{7327092B-6EDF-4707-A018-9F22F945BD32}" dt="2024-10-22T08:31:08.757" v="291" actId="255"/>
        <pc:sldMkLst>
          <pc:docMk/>
          <pc:sldMk cId="1233044379" sldId="326"/>
        </pc:sldMkLst>
      </pc:sldChg>
      <pc:sldChg chg="modSp mod">
        <pc:chgData name="Beth Barnes" userId="3e762f42-0ff2-4b0b-83f7-6a3b90266c0d" providerId="ADAL" clId="{7327092B-6EDF-4707-A018-9F22F945BD32}" dt="2024-10-22T08:30:11.747" v="262" actId="255"/>
        <pc:sldMkLst>
          <pc:docMk/>
          <pc:sldMk cId="3061088743" sldId="327"/>
        </pc:sldMkLst>
      </pc:sldChg>
      <pc:sldChg chg="del">
        <pc:chgData name="Beth Barnes" userId="3e762f42-0ff2-4b0b-83f7-6a3b90266c0d" providerId="ADAL" clId="{7327092B-6EDF-4707-A018-9F22F945BD32}" dt="2024-10-22T08:30:17.008" v="263" actId="47"/>
        <pc:sldMkLst>
          <pc:docMk/>
          <pc:sldMk cId="3351408038" sldId="328"/>
        </pc:sldMkLst>
      </pc:sldChg>
      <pc:sldChg chg="modSp mod ord">
        <pc:chgData name="Beth Barnes" userId="3e762f42-0ff2-4b0b-83f7-6a3b90266c0d" providerId="ADAL" clId="{7327092B-6EDF-4707-A018-9F22F945BD32}" dt="2024-10-22T08:30:59.373" v="288" actId="255"/>
        <pc:sldMkLst>
          <pc:docMk/>
          <pc:sldMk cId="950460605" sldId="329"/>
        </pc:sldMkLst>
      </pc:sldChg>
      <pc:sldChg chg="modSp mod ord">
        <pc:chgData name="Beth Barnes" userId="3e762f42-0ff2-4b0b-83f7-6a3b90266c0d" providerId="ADAL" clId="{7327092B-6EDF-4707-A018-9F22F945BD32}" dt="2024-10-22T08:31:17.538" v="293" actId="255"/>
        <pc:sldMkLst>
          <pc:docMk/>
          <pc:sldMk cId="3478302214" sldId="330"/>
        </pc:sldMkLst>
      </pc:sldChg>
      <pc:sldChg chg="modSp mod ord">
        <pc:chgData name="Beth Barnes" userId="3e762f42-0ff2-4b0b-83f7-6a3b90266c0d" providerId="ADAL" clId="{7327092B-6EDF-4707-A018-9F22F945BD32}" dt="2024-10-22T08:31:25.530" v="294" actId="255"/>
        <pc:sldMkLst>
          <pc:docMk/>
          <pc:sldMk cId="1000529999" sldId="334"/>
        </pc:sldMkLst>
      </pc:sldChg>
      <pc:sldChg chg="modSp mod">
        <pc:chgData name="Beth Barnes" userId="3e762f42-0ff2-4b0b-83f7-6a3b90266c0d" providerId="ADAL" clId="{7327092B-6EDF-4707-A018-9F22F945BD32}" dt="2024-10-22T08:30:01.884" v="260" actId="255"/>
        <pc:sldMkLst>
          <pc:docMk/>
          <pc:sldMk cId="190615691" sldId="335"/>
        </pc:sldMkLst>
      </pc:sldChg>
      <pc:sldChg chg="del">
        <pc:chgData name="Beth Barnes" userId="3e762f42-0ff2-4b0b-83f7-6a3b90266c0d" providerId="ADAL" clId="{7327092B-6EDF-4707-A018-9F22F945BD32}" dt="2024-10-22T08:30:17.439" v="264" actId="47"/>
        <pc:sldMkLst>
          <pc:docMk/>
          <pc:sldMk cId="2024312141" sldId="336"/>
        </pc:sldMkLst>
      </pc:sldChg>
      <pc:sldChg chg="del">
        <pc:chgData name="Beth Barnes" userId="3e762f42-0ff2-4b0b-83f7-6a3b90266c0d" providerId="ADAL" clId="{7327092B-6EDF-4707-A018-9F22F945BD32}" dt="2024-10-22T08:30:24.478" v="268" actId="47"/>
        <pc:sldMkLst>
          <pc:docMk/>
          <pc:sldMk cId="725684853" sldId="337"/>
        </pc:sldMkLst>
      </pc:sldChg>
      <pc:sldChg chg="del">
        <pc:chgData name="Beth Barnes" userId="3e762f42-0ff2-4b0b-83f7-6a3b90266c0d" providerId="ADAL" clId="{7327092B-6EDF-4707-A018-9F22F945BD32}" dt="2024-10-22T08:30:24.918" v="269" actId="47"/>
        <pc:sldMkLst>
          <pc:docMk/>
          <pc:sldMk cId="3614292929" sldId="338"/>
        </pc:sldMkLst>
      </pc:sldChg>
      <pc:sldChg chg="del">
        <pc:chgData name="Beth Barnes" userId="3e762f42-0ff2-4b0b-83f7-6a3b90266c0d" providerId="ADAL" clId="{7327092B-6EDF-4707-A018-9F22F945BD32}" dt="2024-10-22T08:30:25.144" v="270" actId="47"/>
        <pc:sldMkLst>
          <pc:docMk/>
          <pc:sldMk cId="4243997482" sldId="339"/>
        </pc:sldMkLst>
      </pc:sldChg>
      <pc:sldChg chg="del">
        <pc:chgData name="Beth Barnes" userId="3e762f42-0ff2-4b0b-83f7-6a3b90266c0d" providerId="ADAL" clId="{7327092B-6EDF-4707-A018-9F22F945BD32}" dt="2024-10-22T08:30:26.476" v="275" actId="47"/>
        <pc:sldMkLst>
          <pc:docMk/>
          <pc:sldMk cId="1100285655" sldId="340"/>
        </pc:sldMkLst>
      </pc:sldChg>
      <pc:sldChg chg="del">
        <pc:chgData name="Beth Barnes" userId="3e762f42-0ff2-4b0b-83f7-6a3b90266c0d" providerId="ADAL" clId="{7327092B-6EDF-4707-A018-9F22F945BD32}" dt="2024-10-22T08:30:28.110" v="277" actId="47"/>
        <pc:sldMkLst>
          <pc:docMk/>
          <pc:sldMk cId="90915144" sldId="341"/>
        </pc:sldMkLst>
      </pc:sldChg>
      <pc:sldChg chg="del">
        <pc:chgData name="Beth Barnes" userId="3e762f42-0ff2-4b0b-83f7-6a3b90266c0d" providerId="ADAL" clId="{7327092B-6EDF-4707-A018-9F22F945BD32}" dt="2024-10-22T08:30:25.298" v="271" actId="47"/>
        <pc:sldMkLst>
          <pc:docMk/>
          <pc:sldMk cId="3309806995" sldId="342"/>
        </pc:sldMkLst>
      </pc:sldChg>
      <pc:sldChg chg="del">
        <pc:chgData name="Beth Barnes" userId="3e762f42-0ff2-4b0b-83f7-6a3b90266c0d" providerId="ADAL" clId="{7327092B-6EDF-4707-A018-9F22F945BD32}" dt="2024-10-22T08:30:25.481" v="272" actId="47"/>
        <pc:sldMkLst>
          <pc:docMk/>
          <pc:sldMk cId="2148254363" sldId="343"/>
        </pc:sldMkLst>
      </pc:sldChg>
      <pc:sldChg chg="del">
        <pc:chgData name="Beth Barnes" userId="3e762f42-0ff2-4b0b-83f7-6a3b90266c0d" providerId="ADAL" clId="{7327092B-6EDF-4707-A018-9F22F945BD32}" dt="2024-10-22T08:30:25.658" v="273" actId="47"/>
        <pc:sldMkLst>
          <pc:docMk/>
          <pc:sldMk cId="2105535542" sldId="344"/>
        </pc:sldMkLst>
      </pc:sldChg>
      <pc:sldChg chg="del">
        <pc:chgData name="Beth Barnes" userId="3e762f42-0ff2-4b0b-83f7-6a3b90266c0d" providerId="ADAL" clId="{7327092B-6EDF-4707-A018-9F22F945BD32}" dt="2024-10-22T08:30:25.867" v="274" actId="47"/>
        <pc:sldMkLst>
          <pc:docMk/>
          <pc:sldMk cId="1140623777" sldId="345"/>
        </pc:sldMkLst>
      </pc:sldChg>
      <pc:sldChg chg="del">
        <pc:chgData name="Beth Barnes" userId="3e762f42-0ff2-4b0b-83f7-6a3b90266c0d" providerId="ADAL" clId="{7327092B-6EDF-4707-A018-9F22F945BD32}" dt="2024-10-22T08:30:27.749" v="276" actId="47"/>
        <pc:sldMkLst>
          <pc:docMk/>
          <pc:sldMk cId="2830133998" sldId="346"/>
        </pc:sldMkLst>
      </pc:sldChg>
      <pc:sldChg chg="modSp mod ord">
        <pc:chgData name="Beth Barnes" userId="3e762f42-0ff2-4b0b-83f7-6a3b90266c0d" providerId="ADAL" clId="{7327092B-6EDF-4707-A018-9F22F945BD32}" dt="2024-10-22T08:31:05.077" v="290" actId="255"/>
        <pc:sldMkLst>
          <pc:docMk/>
          <pc:sldMk cId="3558121878" sldId="347"/>
        </pc:sldMkLst>
      </pc:sldChg>
      <pc:sldChg chg="modSp mod ord">
        <pc:chgData name="Beth Barnes" userId="3e762f42-0ff2-4b0b-83f7-6a3b90266c0d" providerId="ADAL" clId="{7327092B-6EDF-4707-A018-9F22F945BD32}" dt="2024-10-22T08:31:12.884" v="292" actId="255"/>
        <pc:sldMkLst>
          <pc:docMk/>
          <pc:sldMk cId="893704607" sldId="349"/>
        </pc:sldMkLst>
      </pc:sldChg>
      <pc:sldChg chg="modSp mod">
        <pc:chgData name="Beth Barnes" userId="3e762f42-0ff2-4b0b-83f7-6a3b90266c0d" providerId="ADAL" clId="{7327092B-6EDF-4707-A018-9F22F945BD32}" dt="2024-10-22T08:30:07.243" v="261" actId="255"/>
        <pc:sldMkLst>
          <pc:docMk/>
          <pc:sldMk cId="3835534560" sldId="350"/>
        </pc:sldMkLst>
      </pc:sldChg>
      <pc:sldChg chg="del">
        <pc:chgData name="Beth Barnes" userId="3e762f42-0ff2-4b0b-83f7-6a3b90266c0d" providerId="ADAL" clId="{7327092B-6EDF-4707-A018-9F22F945BD32}" dt="2024-10-22T08:30:21.952" v="266" actId="47"/>
        <pc:sldMkLst>
          <pc:docMk/>
          <pc:sldMk cId="595603192" sldId="351"/>
        </pc:sldMkLst>
      </pc:sldChg>
      <pc:sldChg chg="addSp delSp modSp add mod">
        <pc:chgData name="Beth Barnes" userId="3e762f42-0ff2-4b0b-83f7-6a3b90266c0d" providerId="ADAL" clId="{7327092B-6EDF-4707-A018-9F22F945BD32}" dt="2024-10-22T08:41:34.873" v="671" actId="2711"/>
        <pc:sldMkLst>
          <pc:docMk/>
          <pc:sldMk cId="1479882583" sldId="351"/>
        </pc:sldMkLst>
      </pc:sldChg>
      <pc:sldChg chg="del">
        <pc:chgData name="Beth Barnes" userId="3e762f42-0ff2-4b0b-83f7-6a3b90266c0d" providerId="ADAL" clId="{7327092B-6EDF-4707-A018-9F22F945BD32}" dt="2024-10-22T08:30:20.959" v="265" actId="47"/>
        <pc:sldMkLst>
          <pc:docMk/>
          <pc:sldMk cId="1475118806" sldId="352"/>
        </pc:sldMkLst>
      </pc:sldChg>
      <pc:sldChg chg="addSp delSp modSp add mod">
        <pc:chgData name="Beth Barnes" userId="3e762f42-0ff2-4b0b-83f7-6a3b90266c0d" providerId="ADAL" clId="{7327092B-6EDF-4707-A018-9F22F945BD32}" dt="2024-10-22T08:41:30.016" v="670" actId="2711"/>
        <pc:sldMkLst>
          <pc:docMk/>
          <pc:sldMk cId="3043972325" sldId="352"/>
        </pc:sldMkLst>
      </pc:sldChg>
      <pc:sldChg chg="addSp delSp modSp add mod">
        <pc:chgData name="Beth Barnes" userId="3e762f42-0ff2-4b0b-83f7-6a3b90266c0d" providerId="ADAL" clId="{7327092B-6EDF-4707-A018-9F22F945BD32}" dt="2024-10-22T08:41:23.190" v="669" actId="2711"/>
        <pc:sldMkLst>
          <pc:docMk/>
          <pc:sldMk cId="3182648483" sldId="353"/>
        </pc:sldMkLst>
      </pc:sldChg>
      <pc:sldChg chg="del">
        <pc:chgData name="Beth Barnes" userId="3e762f42-0ff2-4b0b-83f7-6a3b90266c0d" providerId="ADAL" clId="{7327092B-6EDF-4707-A018-9F22F945BD32}" dt="2024-10-22T08:30:23.896" v="267" actId="47"/>
        <pc:sldMkLst>
          <pc:docMk/>
          <pc:sldMk cId="732316927" sldId="354"/>
        </pc:sldMkLst>
      </pc:sldChg>
      <pc:sldChg chg="addSp delSp modSp add mod">
        <pc:chgData name="Beth Barnes" userId="3e762f42-0ff2-4b0b-83f7-6a3b90266c0d" providerId="ADAL" clId="{7327092B-6EDF-4707-A018-9F22F945BD32}" dt="2024-10-22T08:41:18.328" v="668" actId="2711"/>
        <pc:sldMkLst>
          <pc:docMk/>
          <pc:sldMk cId="2329173989" sldId="354"/>
        </pc:sldMkLst>
      </pc:sldChg>
      <pc:sldChg chg="addSp delSp modSp add mod">
        <pc:chgData name="Beth Barnes" userId="3e762f42-0ff2-4b0b-83f7-6a3b90266c0d" providerId="ADAL" clId="{7327092B-6EDF-4707-A018-9F22F945BD32}" dt="2024-10-22T08:41:13.218" v="667" actId="2711"/>
        <pc:sldMkLst>
          <pc:docMk/>
          <pc:sldMk cId="3935758931" sldId="355"/>
        </pc:sldMkLst>
      </pc:sldChg>
      <pc:sldChg chg="addSp delSp modSp add mod">
        <pc:chgData name="Beth Barnes" userId="3e762f42-0ff2-4b0b-83f7-6a3b90266c0d" providerId="ADAL" clId="{7327092B-6EDF-4707-A018-9F22F945BD32}" dt="2024-10-22T08:41:06.482" v="666" actId="2711"/>
        <pc:sldMkLst>
          <pc:docMk/>
          <pc:sldMk cId="4020383480" sldId="356"/>
        </pc:sldMkLst>
      </pc:sldChg>
      <pc:sldChg chg="addSp delSp modSp add mod">
        <pc:chgData name="Beth Barnes" userId="3e762f42-0ff2-4b0b-83f7-6a3b90266c0d" providerId="ADAL" clId="{7327092B-6EDF-4707-A018-9F22F945BD32}" dt="2024-10-22T08:42:06.683" v="686" actId="2711"/>
        <pc:sldMkLst>
          <pc:docMk/>
          <pc:sldMk cId="4241496336" sldId="357"/>
        </pc:sldMkLst>
      </pc:sldChg>
      <pc:sldChg chg="addSp delSp modSp add mod">
        <pc:chgData name="Beth Barnes" userId="3e762f42-0ff2-4b0b-83f7-6a3b90266c0d" providerId="ADAL" clId="{7327092B-6EDF-4707-A018-9F22F945BD32}" dt="2024-10-22T08:43:01.273" v="698" actId="1076"/>
        <pc:sldMkLst>
          <pc:docMk/>
          <pc:sldMk cId="2836288271" sldId="358"/>
        </pc:sldMkLst>
      </pc:sldChg>
      <pc:sldChg chg="addSp delSp modSp add mod">
        <pc:chgData name="Beth Barnes" userId="3e762f42-0ff2-4b0b-83f7-6a3b90266c0d" providerId="ADAL" clId="{7327092B-6EDF-4707-A018-9F22F945BD32}" dt="2024-10-22T08:58:47.192" v="1103" actId="1036"/>
        <pc:sldMkLst>
          <pc:docMk/>
          <pc:sldMk cId="2363815596" sldId="359"/>
        </pc:sldMkLst>
      </pc:sldChg>
    </pc:docChg>
  </pc:docChgLst>
  <pc:docChgLst>
    <pc:chgData name="Ishraq Li-Rahman" userId="S::ishraq@nationalnumeracy.org.uk::d0d41622-7436-4a78-9ba3-f1566a6f1317" providerId="AD" clId="Web-{D63C3FA2-747E-8131-1514-089040525E29}"/>
    <pc:docChg chg="modSld">
      <pc:chgData name="Ishraq Li-Rahman" userId="S::ishraq@nationalnumeracy.org.uk::d0d41622-7436-4a78-9ba3-f1566a6f1317" providerId="AD" clId="Web-{D63C3FA2-747E-8131-1514-089040525E29}" dt="2024-11-27T09:21:19.524" v="34"/>
      <pc:docMkLst>
        <pc:docMk/>
      </pc:docMkLst>
      <pc:sldChg chg="delAnim">
        <pc:chgData name="Ishraq Li-Rahman" userId="S::ishraq@nationalnumeracy.org.uk::d0d41622-7436-4a78-9ba3-f1566a6f1317" providerId="AD" clId="Web-{D63C3FA2-747E-8131-1514-089040525E29}" dt="2024-11-27T09:15:58.608" v="0"/>
        <pc:sldMkLst>
          <pc:docMk/>
          <pc:sldMk cId="2092870172" sldId="258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6:08.389" v="1"/>
        <pc:sldMkLst>
          <pc:docMk/>
          <pc:sldMk cId="173438086" sldId="274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8:59.692" v="13"/>
        <pc:sldMkLst>
          <pc:docMk/>
          <pc:sldMk cId="2554911690" sldId="306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6:19.608" v="2"/>
        <pc:sldMkLst>
          <pc:docMk/>
          <pc:sldMk cId="2042613574" sldId="311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6:27.749" v="3"/>
        <pc:sldMkLst>
          <pc:docMk/>
          <pc:sldMk cId="869331193" sldId="312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6:35.687" v="4"/>
        <pc:sldMkLst>
          <pc:docMk/>
          <pc:sldMk cId="3102602640" sldId="314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6:41.234" v="5"/>
        <pc:sldMkLst>
          <pc:docMk/>
          <pc:sldMk cId="4033650905" sldId="315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6:47.031" v="6"/>
        <pc:sldMkLst>
          <pc:docMk/>
          <pc:sldMk cId="704714882" sldId="316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6:54.031" v="7"/>
        <pc:sldMkLst>
          <pc:docMk/>
          <pc:sldMk cId="1139836115" sldId="317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7:01.641" v="8"/>
        <pc:sldMkLst>
          <pc:docMk/>
          <pc:sldMk cId="2327991974" sldId="318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7:05.782" v="9"/>
        <pc:sldMkLst>
          <pc:docMk/>
          <pc:sldMk cId="1326286390" sldId="319"/>
        </pc:sldMkLst>
      </pc:sldChg>
      <pc:sldChg chg="addAnim delAnim">
        <pc:chgData name="Ishraq Li-Rahman" userId="S::ishraq@nationalnumeracy.org.uk::d0d41622-7436-4a78-9ba3-f1566a6f1317" providerId="AD" clId="Web-{D63C3FA2-747E-8131-1514-089040525E29}" dt="2024-11-27T09:18:07.331" v="12"/>
        <pc:sldMkLst>
          <pc:docMk/>
          <pc:sldMk cId="691311089" sldId="320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9:47.943" v="19"/>
        <pc:sldMkLst>
          <pc:docMk/>
          <pc:sldMk cId="1233044379" sldId="326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9:33.427" v="16"/>
        <pc:sldMkLst>
          <pc:docMk/>
          <pc:sldMk cId="3061088743" sldId="327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9:37.787" v="17"/>
        <pc:sldMkLst>
          <pc:docMk/>
          <pc:sldMk cId="950460605" sldId="329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20:12.460" v="23"/>
        <pc:sldMkLst>
          <pc:docMk/>
          <pc:sldMk cId="3478302214" sldId="330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21:19.524" v="34"/>
        <pc:sldMkLst>
          <pc:docMk/>
          <pc:sldMk cId="2376256948" sldId="332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20:17.694" v="24"/>
        <pc:sldMkLst>
          <pc:docMk/>
          <pc:sldMk cId="1000529999" sldId="334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9:05.645" v="14"/>
        <pc:sldMkLst>
          <pc:docMk/>
          <pc:sldMk cId="190615691" sldId="335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9:42.381" v="18"/>
        <pc:sldMkLst>
          <pc:docMk/>
          <pc:sldMk cId="3558121878" sldId="347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20:06.459" v="22"/>
        <pc:sldMkLst>
          <pc:docMk/>
          <pc:sldMk cId="893704607" sldId="349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9:27.661" v="15"/>
        <pc:sldMkLst>
          <pc:docMk/>
          <pc:sldMk cId="3835534560" sldId="350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20:24.007" v="25"/>
        <pc:sldMkLst>
          <pc:docMk/>
          <pc:sldMk cId="1479882583" sldId="351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20:32.663" v="26"/>
        <pc:sldMkLst>
          <pc:docMk/>
          <pc:sldMk cId="3043972325" sldId="352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20:37.211" v="27"/>
        <pc:sldMkLst>
          <pc:docMk/>
          <pc:sldMk cId="3182648483" sldId="353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20:43.023" v="28"/>
        <pc:sldMkLst>
          <pc:docMk/>
          <pc:sldMk cId="2329173989" sldId="354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20:50.602" v="29"/>
        <pc:sldMkLst>
          <pc:docMk/>
          <pc:sldMk cId="3935758931" sldId="355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20:56.570" v="30"/>
        <pc:sldMkLst>
          <pc:docMk/>
          <pc:sldMk cId="4020383480" sldId="356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21:03.539" v="31"/>
        <pc:sldMkLst>
          <pc:docMk/>
          <pc:sldMk cId="4241496336" sldId="357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21:08.524" v="32"/>
        <pc:sldMkLst>
          <pc:docMk/>
          <pc:sldMk cId="2836288271" sldId="358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21:13.930" v="33"/>
        <pc:sldMkLst>
          <pc:docMk/>
          <pc:sldMk cId="2363815596" sldId="359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19:52.553" v="20"/>
        <pc:sldMkLst>
          <pc:docMk/>
          <pc:sldMk cId="1075768784" sldId="360"/>
        </pc:sldMkLst>
      </pc:sldChg>
      <pc:sldChg chg="delAnim">
        <pc:chgData name="Ishraq Li-Rahman" userId="S::ishraq@nationalnumeracy.org.uk::d0d41622-7436-4a78-9ba3-f1566a6f1317" providerId="AD" clId="Web-{D63C3FA2-747E-8131-1514-089040525E29}" dt="2024-11-27T09:20:00.287" v="21"/>
        <pc:sldMkLst>
          <pc:docMk/>
          <pc:sldMk cId="848702963" sldId="361"/>
        </pc:sldMkLst>
      </pc:sldChg>
    </pc:docChg>
  </pc:docChgLst>
  <pc:docChgLst>
    <pc:chgData name="Beth Barnes" userId="S::beth@nationalnumeracy.org.uk::3e762f42-0ff2-4b0b-83f7-6a3b90266c0d" providerId="AD" clId="Web-{118279B8-3A64-3FF7-2C94-D09391339D34}"/>
    <pc:docChg chg="modSld">
      <pc:chgData name="Beth Barnes" userId="S::beth@nationalnumeracy.org.uk::3e762f42-0ff2-4b0b-83f7-6a3b90266c0d" providerId="AD" clId="Web-{118279B8-3A64-3FF7-2C94-D09391339D34}" dt="2025-03-05T09:30:54.140" v="56" actId="20577"/>
      <pc:docMkLst>
        <pc:docMk/>
      </pc:docMkLst>
      <pc:sldChg chg="addSp modSp">
        <pc:chgData name="Beth Barnes" userId="S::beth@nationalnumeracy.org.uk::3e762f42-0ff2-4b0b-83f7-6a3b90266c0d" providerId="AD" clId="Web-{118279B8-3A64-3FF7-2C94-D09391339D34}" dt="2025-03-05T09:30:54.140" v="56" actId="20577"/>
        <pc:sldMkLst>
          <pc:docMk/>
          <pc:sldMk cId="3043972325" sldId="352"/>
        </pc:sldMkLst>
        <pc:spChg chg="add mod">
          <ac:chgData name="Beth Barnes" userId="S::beth@nationalnumeracy.org.uk::3e762f42-0ff2-4b0b-83f7-6a3b90266c0d" providerId="AD" clId="Web-{118279B8-3A64-3FF7-2C94-D09391339D34}" dt="2025-03-05T09:30:54.140" v="56" actId="20577"/>
          <ac:spMkLst>
            <pc:docMk/>
            <pc:sldMk cId="3043972325" sldId="352"/>
            <ac:spMk id="2" creationId="{FDE66EC0-7CEA-0EAD-0C90-C3B063843894}"/>
          </ac:spMkLst>
        </pc:spChg>
        <pc:spChg chg="mod">
          <ac:chgData name="Beth Barnes" userId="S::beth@nationalnumeracy.org.uk::3e762f42-0ff2-4b0b-83f7-6a3b90266c0d" providerId="AD" clId="Web-{118279B8-3A64-3FF7-2C94-D09391339D34}" dt="2025-03-05T09:24:50.723" v="3" actId="1076"/>
          <ac:spMkLst>
            <pc:docMk/>
            <pc:sldMk cId="3043972325" sldId="352"/>
            <ac:spMk id="18" creationId="{38CBAC30-CB9D-BEF4-A7C3-C9007C38D5EC}"/>
          </ac:spMkLst>
        </pc:spChg>
      </pc:sldChg>
    </pc:docChg>
  </pc:docChgLst>
  <pc:docChgLst>
    <pc:chgData name="Beth Barnes" userId="3e762f42-0ff2-4b0b-83f7-6a3b90266c0d" providerId="ADAL" clId="{CD1224C6-DA77-4947-AA75-11D97896F5E5}"/>
    <pc:docChg chg="modSld">
      <pc:chgData name="Beth Barnes" userId="3e762f42-0ff2-4b0b-83f7-6a3b90266c0d" providerId="ADAL" clId="{CD1224C6-DA77-4947-AA75-11D97896F5E5}" dt="2025-03-05T09:31:33.325" v="3" actId="1076"/>
      <pc:docMkLst>
        <pc:docMk/>
      </pc:docMkLst>
      <pc:sldChg chg="modSp mod">
        <pc:chgData name="Beth Barnes" userId="3e762f42-0ff2-4b0b-83f7-6a3b90266c0d" providerId="ADAL" clId="{CD1224C6-DA77-4947-AA75-11D97896F5E5}" dt="2025-03-05T09:31:33.325" v="3" actId="1076"/>
        <pc:sldMkLst>
          <pc:docMk/>
          <pc:sldMk cId="3043972325" sldId="352"/>
        </pc:sldMkLst>
        <pc:spChg chg="mod">
          <ac:chgData name="Beth Barnes" userId="3e762f42-0ff2-4b0b-83f7-6a3b90266c0d" providerId="ADAL" clId="{CD1224C6-DA77-4947-AA75-11D97896F5E5}" dt="2025-03-05T09:31:31.135" v="2" actId="1076"/>
          <ac:spMkLst>
            <pc:docMk/>
            <pc:sldMk cId="3043972325" sldId="352"/>
            <ac:spMk id="2" creationId="{FDE66EC0-7CEA-0EAD-0C90-C3B063843894}"/>
          </ac:spMkLst>
        </pc:spChg>
        <pc:spChg chg="mod">
          <ac:chgData name="Beth Barnes" userId="3e762f42-0ff2-4b0b-83f7-6a3b90266c0d" providerId="ADAL" clId="{CD1224C6-DA77-4947-AA75-11D97896F5E5}" dt="2025-03-05T09:31:33.325" v="3" actId="1076"/>
          <ac:spMkLst>
            <pc:docMk/>
            <pc:sldMk cId="3043972325" sldId="352"/>
            <ac:spMk id="18" creationId="{38CBAC30-CB9D-BEF4-A7C3-C9007C38D5EC}"/>
          </ac:spMkLst>
        </pc:spChg>
      </pc:sldChg>
    </pc:docChg>
  </pc:docChgLst>
  <pc:docChgLst>
    <pc:chgData name="Beth Barnes" userId="3e762f42-0ff2-4b0b-83f7-6a3b90266c0d" providerId="ADAL" clId="{9B1244F5-93BA-4D77-A17D-681293EFC259}"/>
    <pc:docChg chg="undo custSel addSld delSld modSld sldOrd">
      <pc:chgData name="Beth Barnes" userId="3e762f42-0ff2-4b0b-83f7-6a3b90266c0d" providerId="ADAL" clId="{9B1244F5-93BA-4D77-A17D-681293EFC259}" dt="2024-05-20T09:50:40.153" v="2607" actId="47"/>
      <pc:docMkLst>
        <pc:docMk/>
      </pc:docMkLst>
      <pc:sldChg chg="delSp">
        <pc:chgData name="Beth Barnes" userId="3e762f42-0ff2-4b0b-83f7-6a3b90266c0d" providerId="ADAL" clId="{9B1244F5-93BA-4D77-A17D-681293EFC259}" dt="2024-05-13T10:39:17.791" v="1" actId="478"/>
        <pc:sldMkLst>
          <pc:docMk/>
          <pc:sldMk cId="2164502482" sldId="256"/>
        </pc:sldMkLst>
      </pc:sldChg>
      <pc:sldChg chg="delSp">
        <pc:chgData name="Beth Barnes" userId="3e762f42-0ff2-4b0b-83f7-6a3b90266c0d" providerId="ADAL" clId="{9B1244F5-93BA-4D77-A17D-681293EFC259}" dt="2024-05-13T10:39:24.534" v="2" actId="478"/>
        <pc:sldMkLst>
          <pc:docMk/>
          <pc:sldMk cId="2092870172" sldId="258"/>
        </pc:sldMkLst>
      </pc:sldChg>
      <pc:sldChg chg="del">
        <pc:chgData name="Beth Barnes" userId="3e762f42-0ff2-4b0b-83f7-6a3b90266c0d" providerId="ADAL" clId="{9B1244F5-93BA-4D77-A17D-681293EFC259}" dt="2024-05-13T12:13:04.969" v="315" actId="47"/>
        <pc:sldMkLst>
          <pc:docMk/>
          <pc:sldMk cId="1338413962" sldId="269"/>
        </pc:sldMkLst>
      </pc:sldChg>
      <pc:sldChg chg="del">
        <pc:chgData name="Beth Barnes" userId="3e762f42-0ff2-4b0b-83f7-6a3b90266c0d" providerId="ADAL" clId="{9B1244F5-93BA-4D77-A17D-681293EFC259}" dt="2024-05-13T12:12:53.702" v="313" actId="47"/>
        <pc:sldMkLst>
          <pc:docMk/>
          <pc:sldMk cId="3830563890" sldId="303"/>
        </pc:sldMkLst>
      </pc:sldChg>
      <pc:sldChg chg="addSp modSp mod">
        <pc:chgData name="Beth Barnes" userId="3e762f42-0ff2-4b0b-83f7-6a3b90266c0d" providerId="ADAL" clId="{9B1244F5-93BA-4D77-A17D-681293EFC259}" dt="2024-05-13T10:44:17.008" v="286" actId="20577"/>
        <pc:sldMkLst>
          <pc:docMk/>
          <pc:sldMk cId="2554911690" sldId="306"/>
        </pc:sldMkLst>
      </pc:sldChg>
      <pc:sldChg chg="del">
        <pc:chgData name="Beth Barnes" userId="3e762f42-0ff2-4b0b-83f7-6a3b90266c0d" providerId="ADAL" clId="{9B1244F5-93BA-4D77-A17D-681293EFC259}" dt="2024-05-13T10:40:48.626" v="3" actId="47"/>
        <pc:sldMkLst>
          <pc:docMk/>
          <pc:sldMk cId="385209652" sldId="321"/>
        </pc:sldMkLst>
      </pc:sldChg>
      <pc:sldChg chg="del">
        <pc:chgData name="Beth Barnes" userId="3e762f42-0ff2-4b0b-83f7-6a3b90266c0d" providerId="ADAL" clId="{9B1244F5-93BA-4D77-A17D-681293EFC259}" dt="2024-05-13T13:03:32.973" v="2137" actId="47"/>
        <pc:sldMkLst>
          <pc:docMk/>
          <pc:sldMk cId="1654372010" sldId="325"/>
        </pc:sldMkLst>
      </pc:sldChg>
      <pc:sldChg chg="addSp delSp modSp mod">
        <pc:chgData name="Beth Barnes" userId="3e762f42-0ff2-4b0b-83f7-6a3b90266c0d" providerId="ADAL" clId="{9B1244F5-93BA-4D77-A17D-681293EFC259}" dt="2024-05-13T12:55:33.999" v="2111" actId="1076"/>
        <pc:sldMkLst>
          <pc:docMk/>
          <pc:sldMk cId="1233044379" sldId="326"/>
        </pc:sldMkLst>
      </pc:sldChg>
      <pc:sldChg chg="modSp mod">
        <pc:chgData name="Beth Barnes" userId="3e762f42-0ff2-4b0b-83f7-6a3b90266c0d" providerId="ADAL" clId="{9B1244F5-93BA-4D77-A17D-681293EFC259}" dt="2024-05-13T12:19:27.759" v="518" actId="20577"/>
        <pc:sldMkLst>
          <pc:docMk/>
          <pc:sldMk cId="3351408038" sldId="328"/>
        </pc:sldMkLst>
      </pc:sldChg>
      <pc:sldChg chg="modSp mod">
        <pc:chgData name="Beth Barnes" userId="3e762f42-0ff2-4b0b-83f7-6a3b90266c0d" providerId="ADAL" clId="{9B1244F5-93BA-4D77-A17D-681293EFC259}" dt="2024-05-13T12:53:45.713" v="2085" actId="1076"/>
        <pc:sldMkLst>
          <pc:docMk/>
          <pc:sldMk cId="950460605" sldId="329"/>
        </pc:sldMkLst>
      </pc:sldChg>
      <pc:sldChg chg="addSp delSp modSp mod">
        <pc:chgData name="Beth Barnes" userId="3e762f42-0ff2-4b0b-83f7-6a3b90266c0d" providerId="ADAL" clId="{9B1244F5-93BA-4D77-A17D-681293EFC259}" dt="2024-05-20T09:43:30.500" v="2604" actId="113"/>
        <pc:sldMkLst>
          <pc:docMk/>
          <pc:sldMk cId="3478302214" sldId="330"/>
        </pc:sldMkLst>
      </pc:sldChg>
      <pc:sldChg chg="del">
        <pc:chgData name="Beth Barnes" userId="3e762f42-0ff2-4b0b-83f7-6a3b90266c0d" providerId="ADAL" clId="{9B1244F5-93BA-4D77-A17D-681293EFC259}" dt="2024-05-13T12:12:55.119" v="314" actId="47"/>
        <pc:sldMkLst>
          <pc:docMk/>
          <pc:sldMk cId="3079954000" sldId="331"/>
        </pc:sldMkLst>
      </pc:sldChg>
      <pc:sldChg chg="delSp mod">
        <pc:chgData name="Beth Barnes" userId="3e762f42-0ff2-4b0b-83f7-6a3b90266c0d" providerId="ADAL" clId="{9B1244F5-93BA-4D77-A17D-681293EFC259}" dt="2024-05-13T12:14:57.471" v="317" actId="478"/>
        <pc:sldMkLst>
          <pc:docMk/>
          <pc:sldMk cId="2376256948" sldId="332"/>
        </pc:sldMkLst>
      </pc:sldChg>
      <pc:sldChg chg="del">
        <pc:chgData name="Beth Barnes" userId="3e762f42-0ff2-4b0b-83f7-6a3b90266c0d" providerId="ADAL" clId="{9B1244F5-93BA-4D77-A17D-681293EFC259}" dt="2024-05-13T12:13:09.473" v="316" actId="47"/>
        <pc:sldMkLst>
          <pc:docMk/>
          <pc:sldMk cId="2612595251" sldId="333"/>
        </pc:sldMkLst>
      </pc:sldChg>
      <pc:sldChg chg="delSp modSp mod">
        <pc:chgData name="Beth Barnes" userId="3e762f42-0ff2-4b0b-83f7-6a3b90266c0d" providerId="ADAL" clId="{9B1244F5-93BA-4D77-A17D-681293EFC259}" dt="2024-05-13T12:12:01.766" v="312" actId="1076"/>
        <pc:sldMkLst>
          <pc:docMk/>
          <pc:sldMk cId="1000529999" sldId="334"/>
        </pc:sldMkLst>
      </pc:sldChg>
      <pc:sldChg chg="addSp delSp modSp add mod">
        <pc:chgData name="Beth Barnes" userId="3e762f42-0ff2-4b0b-83f7-6a3b90266c0d" providerId="ADAL" clId="{9B1244F5-93BA-4D77-A17D-681293EFC259}" dt="2024-05-13T10:45:51.337" v="307" actId="1076"/>
        <pc:sldMkLst>
          <pc:docMk/>
          <pc:sldMk cId="190615691" sldId="335"/>
        </pc:sldMkLst>
      </pc:sldChg>
      <pc:sldChg chg="delSp modSp add mod">
        <pc:chgData name="Beth Barnes" userId="3e762f42-0ff2-4b0b-83f7-6a3b90266c0d" providerId="ADAL" clId="{9B1244F5-93BA-4D77-A17D-681293EFC259}" dt="2024-05-13T12:21:12.884" v="730" actId="14100"/>
        <pc:sldMkLst>
          <pc:docMk/>
          <pc:sldMk cId="2024312141" sldId="336"/>
        </pc:sldMkLst>
      </pc:sldChg>
      <pc:sldChg chg="addSp delSp modSp add mod">
        <pc:chgData name="Beth Barnes" userId="3e762f42-0ff2-4b0b-83f7-6a3b90266c0d" providerId="ADAL" clId="{9B1244F5-93BA-4D77-A17D-681293EFC259}" dt="2024-05-20T09:36:13.490" v="2408" actId="1076"/>
        <pc:sldMkLst>
          <pc:docMk/>
          <pc:sldMk cId="725684853" sldId="337"/>
        </pc:sldMkLst>
      </pc:sldChg>
      <pc:sldChg chg="addSp modSp add mod">
        <pc:chgData name="Beth Barnes" userId="3e762f42-0ff2-4b0b-83f7-6a3b90266c0d" providerId="ADAL" clId="{9B1244F5-93BA-4D77-A17D-681293EFC259}" dt="2024-05-20T09:37:20.463" v="2414" actId="14100"/>
        <pc:sldMkLst>
          <pc:docMk/>
          <pc:sldMk cId="3614292929" sldId="338"/>
        </pc:sldMkLst>
      </pc:sldChg>
      <pc:sldChg chg="addSp delSp modSp add mod">
        <pc:chgData name="Beth Barnes" userId="3e762f42-0ff2-4b0b-83f7-6a3b90266c0d" providerId="ADAL" clId="{9B1244F5-93BA-4D77-A17D-681293EFC259}" dt="2024-05-13T12:30:34.813" v="1419" actId="478"/>
        <pc:sldMkLst>
          <pc:docMk/>
          <pc:sldMk cId="4243997482" sldId="339"/>
        </pc:sldMkLst>
      </pc:sldChg>
      <pc:sldChg chg="addSp delSp modSp add mod">
        <pc:chgData name="Beth Barnes" userId="3e762f42-0ff2-4b0b-83f7-6a3b90266c0d" providerId="ADAL" clId="{9B1244F5-93BA-4D77-A17D-681293EFC259}" dt="2024-05-13T12:26:52.397" v="1095" actId="1076"/>
        <pc:sldMkLst>
          <pc:docMk/>
          <pc:sldMk cId="1100285655" sldId="340"/>
        </pc:sldMkLst>
      </pc:sldChg>
      <pc:sldChg chg="addSp modSp add mod">
        <pc:chgData name="Beth Barnes" userId="3e762f42-0ff2-4b0b-83f7-6a3b90266c0d" providerId="ADAL" clId="{9B1244F5-93BA-4D77-A17D-681293EFC259}" dt="2024-05-13T12:45:39.038" v="1922" actId="20577"/>
        <pc:sldMkLst>
          <pc:docMk/>
          <pc:sldMk cId="90915144" sldId="341"/>
        </pc:sldMkLst>
      </pc:sldChg>
      <pc:sldChg chg="addSp delSp modSp add">
        <pc:chgData name="Beth Barnes" userId="3e762f42-0ff2-4b0b-83f7-6a3b90266c0d" providerId="ADAL" clId="{9B1244F5-93BA-4D77-A17D-681293EFC259}" dt="2024-05-13T12:30:57.017" v="1428" actId="1076"/>
        <pc:sldMkLst>
          <pc:docMk/>
          <pc:sldMk cId="3309806995" sldId="342"/>
        </pc:sldMkLst>
      </pc:sldChg>
      <pc:sldChg chg="addSp delSp modSp add">
        <pc:chgData name="Beth Barnes" userId="3e762f42-0ff2-4b0b-83f7-6a3b90266c0d" providerId="ADAL" clId="{9B1244F5-93BA-4D77-A17D-681293EFC259}" dt="2024-05-13T12:32:04.341" v="1442"/>
        <pc:sldMkLst>
          <pc:docMk/>
          <pc:sldMk cId="2148254363" sldId="343"/>
        </pc:sldMkLst>
      </pc:sldChg>
      <pc:sldChg chg="addSp delSp modSp add">
        <pc:chgData name="Beth Barnes" userId="3e762f42-0ff2-4b0b-83f7-6a3b90266c0d" providerId="ADAL" clId="{9B1244F5-93BA-4D77-A17D-681293EFC259}" dt="2024-05-13T12:35:23.843" v="1449"/>
        <pc:sldMkLst>
          <pc:docMk/>
          <pc:sldMk cId="2105535542" sldId="344"/>
        </pc:sldMkLst>
      </pc:sldChg>
      <pc:sldChg chg="addSp delSp modSp add mod">
        <pc:chgData name="Beth Barnes" userId="3e762f42-0ff2-4b0b-83f7-6a3b90266c0d" providerId="ADAL" clId="{9B1244F5-93BA-4D77-A17D-681293EFC259}" dt="2024-05-13T12:39:51.282" v="1464" actId="1076"/>
        <pc:sldMkLst>
          <pc:docMk/>
          <pc:sldMk cId="1140623777" sldId="345"/>
        </pc:sldMkLst>
      </pc:sldChg>
      <pc:sldChg chg="modSp add mod ord">
        <pc:chgData name="Beth Barnes" userId="3e762f42-0ff2-4b0b-83f7-6a3b90266c0d" providerId="ADAL" clId="{9B1244F5-93BA-4D77-A17D-681293EFC259}" dt="2024-05-13T12:41:44.590" v="1787" actId="1076"/>
        <pc:sldMkLst>
          <pc:docMk/>
          <pc:sldMk cId="2830133998" sldId="346"/>
        </pc:sldMkLst>
      </pc:sldChg>
      <pc:sldChg chg="modSp add mod">
        <pc:chgData name="Beth Barnes" userId="3e762f42-0ff2-4b0b-83f7-6a3b90266c0d" providerId="ADAL" clId="{9B1244F5-93BA-4D77-A17D-681293EFC259}" dt="2024-05-13T12:55:00.950" v="2108" actId="113"/>
        <pc:sldMkLst>
          <pc:docMk/>
          <pc:sldMk cId="3558121878" sldId="347"/>
        </pc:sldMkLst>
      </pc:sldChg>
      <pc:sldChg chg="addSp delSp modSp add del mod">
        <pc:chgData name="Beth Barnes" userId="3e762f42-0ff2-4b0b-83f7-6a3b90266c0d" providerId="ADAL" clId="{9B1244F5-93BA-4D77-A17D-681293EFC259}" dt="2024-05-20T09:50:40.153" v="2607" actId="47"/>
        <pc:sldMkLst>
          <pc:docMk/>
          <pc:sldMk cId="1273464668" sldId="348"/>
        </pc:sldMkLst>
      </pc:sldChg>
      <pc:sldChg chg="addSp delSp modSp add mod">
        <pc:chgData name="Beth Barnes" userId="3e762f42-0ff2-4b0b-83f7-6a3b90266c0d" providerId="ADAL" clId="{9B1244F5-93BA-4D77-A17D-681293EFC259}" dt="2024-05-20T09:41:32.057" v="2598" actId="113"/>
        <pc:sldMkLst>
          <pc:docMk/>
          <pc:sldMk cId="893704607" sldId="349"/>
        </pc:sldMkLst>
      </pc:sldChg>
    </pc:docChg>
  </pc:docChgLst>
  <pc:docChgLst>
    <pc:chgData name="Beth Barnes" userId="S::beth@nationalnumeracy.org.uk::3e762f42-0ff2-4b0b-83f7-6a3b90266c0d" providerId="AD" clId="Web-{5690A17C-6208-A88B-CB76-1D73C87BDDD6}"/>
    <pc:docChg chg="modSld">
      <pc:chgData name="Beth Barnes" userId="S::beth@nationalnumeracy.org.uk::3e762f42-0ff2-4b0b-83f7-6a3b90266c0d" providerId="AD" clId="Web-{5690A17C-6208-A88B-CB76-1D73C87BDDD6}" dt="2025-02-17T09:53:21.312" v="29" actId="20577"/>
      <pc:docMkLst>
        <pc:docMk/>
      </pc:docMkLst>
      <pc:sldChg chg="modSp">
        <pc:chgData name="Beth Barnes" userId="S::beth@nationalnumeracy.org.uk::3e762f42-0ff2-4b0b-83f7-6a3b90266c0d" providerId="AD" clId="Web-{5690A17C-6208-A88B-CB76-1D73C87BDDD6}" dt="2025-02-17T09:50:28.557" v="23" actId="20577"/>
        <pc:sldMkLst>
          <pc:docMk/>
          <pc:sldMk cId="1479882583" sldId="351"/>
        </pc:sldMkLst>
        <pc:spChg chg="mod">
          <ac:chgData name="Beth Barnes" userId="S::beth@nationalnumeracy.org.uk::3e762f42-0ff2-4b0b-83f7-6a3b90266c0d" providerId="AD" clId="Web-{5690A17C-6208-A88B-CB76-1D73C87BDDD6}" dt="2025-02-17T09:50:28.557" v="23" actId="20577"/>
          <ac:spMkLst>
            <pc:docMk/>
            <pc:sldMk cId="1479882583" sldId="351"/>
            <ac:spMk id="4" creationId="{E0FA5AE6-0B1E-8652-3401-9A57F6FCD7A7}"/>
          </ac:spMkLst>
        </pc:spChg>
      </pc:sldChg>
      <pc:sldChg chg="modSp">
        <pc:chgData name="Beth Barnes" userId="S::beth@nationalnumeracy.org.uk::3e762f42-0ff2-4b0b-83f7-6a3b90266c0d" providerId="AD" clId="Web-{5690A17C-6208-A88B-CB76-1D73C87BDDD6}" dt="2025-02-17T09:53:21.312" v="29" actId="20577"/>
        <pc:sldMkLst>
          <pc:docMk/>
          <pc:sldMk cId="3043972325" sldId="352"/>
        </pc:sldMkLst>
        <pc:spChg chg="mod">
          <ac:chgData name="Beth Barnes" userId="S::beth@nationalnumeracy.org.uk::3e762f42-0ff2-4b0b-83f7-6a3b90266c0d" providerId="AD" clId="Web-{5690A17C-6208-A88B-CB76-1D73C87BDDD6}" dt="2025-02-17T09:53:21.312" v="29" actId="20577"/>
          <ac:spMkLst>
            <pc:docMk/>
            <pc:sldMk cId="3043972325" sldId="352"/>
            <ac:spMk id="3" creationId="{F3A00C83-AF90-3A01-E94F-29FC537297C7}"/>
          </ac:spMkLst>
        </pc:spChg>
      </pc:sldChg>
    </pc:docChg>
  </pc:docChgLst>
  <pc:docChgLst>
    <pc:chgData name="Bryony Clark" userId="9a0d9efc-5e53-44f4-94d3-0edbe6384628" providerId="ADAL" clId="{D82C314F-F4D6-4083-9987-13720CCC0419}"/>
    <pc:docChg chg="undo custSel addSld delSld modSld modMainMaster">
      <pc:chgData name="Bryony Clark" userId="9a0d9efc-5e53-44f4-94d3-0edbe6384628" providerId="ADAL" clId="{D82C314F-F4D6-4083-9987-13720CCC0419}" dt="2024-04-16T10:32:42.915" v="1636" actId="33524"/>
      <pc:docMkLst>
        <pc:docMk/>
      </pc:docMkLst>
      <pc:sldChg chg="modSp mod setBg">
        <pc:chgData name="Bryony Clark" userId="9a0d9efc-5e53-44f4-94d3-0edbe6384628" providerId="ADAL" clId="{D82C314F-F4D6-4083-9987-13720CCC0419}" dt="2024-04-12T14:50:21.340" v="641" actId="1076"/>
        <pc:sldMkLst>
          <pc:docMk/>
          <pc:sldMk cId="2164502482" sldId="256"/>
        </pc:sldMkLst>
      </pc:sldChg>
      <pc:sldChg chg="modSp mod">
        <pc:chgData name="Bryony Clark" userId="9a0d9efc-5e53-44f4-94d3-0edbe6384628" providerId="ADAL" clId="{D82C314F-F4D6-4083-9987-13720CCC0419}" dt="2024-04-16T10:11:27.120" v="1103" actId="20577"/>
        <pc:sldMkLst>
          <pc:docMk/>
          <pc:sldMk cId="2092870172" sldId="258"/>
        </pc:sldMkLst>
      </pc:sldChg>
      <pc:sldChg chg="del">
        <pc:chgData name="Bryony Clark" userId="9a0d9efc-5e53-44f4-94d3-0edbe6384628" providerId="ADAL" clId="{D82C314F-F4D6-4083-9987-13720CCC0419}" dt="2024-04-09T12:58:57.077" v="81" actId="47"/>
        <pc:sldMkLst>
          <pc:docMk/>
          <pc:sldMk cId="1939718483" sldId="260"/>
        </pc:sldMkLst>
      </pc:sldChg>
      <pc:sldChg chg="del">
        <pc:chgData name="Bryony Clark" userId="9a0d9efc-5e53-44f4-94d3-0edbe6384628" providerId="ADAL" clId="{D82C314F-F4D6-4083-9987-13720CCC0419}" dt="2024-04-09T12:58:58.077" v="82" actId="47"/>
        <pc:sldMkLst>
          <pc:docMk/>
          <pc:sldMk cId="358984594" sldId="261"/>
        </pc:sldMkLst>
      </pc:sldChg>
      <pc:sldChg chg="del">
        <pc:chgData name="Bryony Clark" userId="9a0d9efc-5e53-44f4-94d3-0edbe6384628" providerId="ADAL" clId="{D82C314F-F4D6-4083-9987-13720CCC0419}" dt="2024-04-09T12:58:58.771" v="83" actId="47"/>
        <pc:sldMkLst>
          <pc:docMk/>
          <pc:sldMk cId="1671196252" sldId="263"/>
        </pc:sldMkLst>
      </pc:sldChg>
      <pc:sldChg chg="del">
        <pc:chgData name="Bryony Clark" userId="9a0d9efc-5e53-44f4-94d3-0edbe6384628" providerId="ADAL" clId="{D82C314F-F4D6-4083-9987-13720CCC0419}" dt="2024-04-09T12:58:59.542" v="84" actId="47"/>
        <pc:sldMkLst>
          <pc:docMk/>
          <pc:sldMk cId="299737892" sldId="264"/>
        </pc:sldMkLst>
      </pc:sldChg>
      <pc:sldChg chg="del">
        <pc:chgData name="Bryony Clark" userId="9a0d9efc-5e53-44f4-94d3-0edbe6384628" providerId="ADAL" clId="{D82C314F-F4D6-4083-9987-13720CCC0419}" dt="2024-04-09T12:59:00.292" v="85" actId="47"/>
        <pc:sldMkLst>
          <pc:docMk/>
          <pc:sldMk cId="2088464326" sldId="265"/>
        </pc:sldMkLst>
      </pc:sldChg>
      <pc:sldChg chg="del">
        <pc:chgData name="Bryony Clark" userId="9a0d9efc-5e53-44f4-94d3-0edbe6384628" providerId="ADAL" clId="{D82C314F-F4D6-4083-9987-13720CCC0419}" dt="2024-04-09T12:59:01.061" v="86" actId="47"/>
        <pc:sldMkLst>
          <pc:docMk/>
          <pc:sldMk cId="847981446" sldId="266"/>
        </pc:sldMkLst>
      </pc:sldChg>
      <pc:sldChg chg="del">
        <pc:chgData name="Bryony Clark" userId="9a0d9efc-5e53-44f4-94d3-0edbe6384628" providerId="ADAL" clId="{D82C314F-F4D6-4083-9987-13720CCC0419}" dt="2024-04-09T12:59:01.836" v="87" actId="47"/>
        <pc:sldMkLst>
          <pc:docMk/>
          <pc:sldMk cId="2249894795" sldId="267"/>
        </pc:sldMkLst>
      </pc:sldChg>
      <pc:sldChg chg="addSp delSp modSp mod modClrScheme chgLayout">
        <pc:chgData name="Bryony Clark" userId="9a0d9efc-5e53-44f4-94d3-0edbe6384628" providerId="ADAL" clId="{D82C314F-F4D6-4083-9987-13720CCC0419}" dt="2024-04-16T10:27:16.397" v="1585"/>
        <pc:sldMkLst>
          <pc:docMk/>
          <pc:sldMk cId="1338413962" sldId="269"/>
        </pc:sldMkLst>
      </pc:sldChg>
      <pc:sldChg chg="del">
        <pc:chgData name="Bryony Clark" userId="9a0d9efc-5e53-44f4-94d3-0edbe6384628" providerId="ADAL" clId="{D82C314F-F4D6-4083-9987-13720CCC0419}" dt="2024-04-09T12:59:11.530" v="92" actId="47"/>
        <pc:sldMkLst>
          <pc:docMk/>
          <pc:sldMk cId="2223031847" sldId="269"/>
        </pc:sldMkLst>
      </pc:sldChg>
      <pc:sldChg chg="del">
        <pc:chgData name="Bryony Clark" userId="9a0d9efc-5e53-44f4-94d3-0edbe6384628" providerId="ADAL" clId="{D82C314F-F4D6-4083-9987-13720CCC0419}" dt="2024-04-09T12:59:07.914" v="90" actId="47"/>
        <pc:sldMkLst>
          <pc:docMk/>
          <pc:sldMk cId="3826359581" sldId="270"/>
        </pc:sldMkLst>
      </pc:sldChg>
      <pc:sldChg chg="del">
        <pc:chgData name="Bryony Clark" userId="9a0d9efc-5e53-44f4-94d3-0edbe6384628" providerId="ADAL" clId="{D82C314F-F4D6-4083-9987-13720CCC0419}" dt="2024-04-09T12:59:09.554" v="91" actId="47"/>
        <pc:sldMkLst>
          <pc:docMk/>
          <pc:sldMk cId="2308168023" sldId="271"/>
        </pc:sldMkLst>
      </pc:sldChg>
      <pc:sldChg chg="del">
        <pc:chgData name="Bryony Clark" userId="9a0d9efc-5e53-44f4-94d3-0edbe6384628" providerId="ADAL" clId="{D82C314F-F4D6-4083-9987-13720CCC0419}" dt="2024-04-09T12:56:12.447" v="2" actId="47"/>
        <pc:sldMkLst>
          <pc:docMk/>
          <pc:sldMk cId="3622099042" sldId="272"/>
        </pc:sldMkLst>
      </pc:sldChg>
      <pc:sldChg chg="modSp mod">
        <pc:chgData name="Bryony Clark" userId="9a0d9efc-5e53-44f4-94d3-0edbe6384628" providerId="ADAL" clId="{D82C314F-F4D6-4083-9987-13720CCC0419}" dt="2024-04-12T13:52:57.806" v="114" actId="1076"/>
        <pc:sldMkLst>
          <pc:docMk/>
          <pc:sldMk cId="173438086" sldId="274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121319026" sldId="279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234618567" sldId="280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084959252" sldId="281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334350771" sldId="282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866596107" sldId="283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287282365" sldId="284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3146502453" sldId="287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514007385" sldId="288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2576558992" sldId="289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27005236" sldId="292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553201817" sldId="293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781477991" sldId="294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626682757" sldId="295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2185076766" sldId="296"/>
        </pc:sldMkLst>
      </pc:sldChg>
      <pc:sldChg chg="addSp delSp modSp mod delAnim modAnim">
        <pc:chgData name="Bryony Clark" userId="9a0d9efc-5e53-44f4-94d3-0edbe6384628" providerId="ADAL" clId="{D82C314F-F4D6-4083-9987-13720CCC0419}" dt="2024-04-16T10:22:04.401" v="1495"/>
        <pc:sldMkLst>
          <pc:docMk/>
          <pc:sldMk cId="2022601873" sldId="300"/>
        </pc:sldMkLst>
      </pc:sldChg>
      <pc:sldChg chg="del">
        <pc:chgData name="Bryony Clark" userId="9a0d9efc-5e53-44f4-94d3-0edbe6384628" providerId="ADAL" clId="{D82C314F-F4D6-4083-9987-13720CCC0419}" dt="2024-04-09T12:59:12.704" v="93" actId="47"/>
        <pc:sldMkLst>
          <pc:docMk/>
          <pc:sldMk cId="4227237364" sldId="301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574639824" sldId="302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2406845440" sldId="303"/>
        </pc:sldMkLst>
      </pc:sldChg>
      <pc:sldChg chg="addSp delSp modSp mod modClrScheme chgLayout">
        <pc:chgData name="Bryony Clark" userId="9a0d9efc-5e53-44f4-94d3-0edbe6384628" providerId="ADAL" clId="{D82C314F-F4D6-4083-9987-13720CCC0419}" dt="2024-04-16T10:27:04.257" v="1581" actId="207"/>
        <pc:sldMkLst>
          <pc:docMk/>
          <pc:sldMk cId="3830563890" sldId="303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2713815925" sldId="304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953766531" sldId="305"/>
        </pc:sldMkLst>
      </pc:sldChg>
      <pc:sldChg chg="del">
        <pc:chgData name="Bryony Clark" userId="9a0d9efc-5e53-44f4-94d3-0edbe6384628" providerId="ADAL" clId="{D82C314F-F4D6-4083-9987-13720CCC0419}" dt="2024-04-09T12:56:16.308" v="3" actId="47"/>
        <pc:sldMkLst>
          <pc:docMk/>
          <pc:sldMk cId="232192862" sldId="306"/>
        </pc:sldMkLst>
      </pc:sldChg>
      <pc:sldChg chg="addSp delSp modSp add mod modClrScheme chgLayout">
        <pc:chgData name="Bryony Clark" userId="9a0d9efc-5e53-44f4-94d3-0edbe6384628" providerId="ADAL" clId="{D82C314F-F4D6-4083-9987-13720CCC0419}" dt="2024-04-16T10:25:47.233" v="1553" actId="1035"/>
        <pc:sldMkLst>
          <pc:docMk/>
          <pc:sldMk cId="2554911690" sldId="306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305538696" sldId="307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258786307" sldId="308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2661038464" sldId="309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442006767" sldId="310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2042613574" sldId="311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869331193" sldId="312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393553857" sldId="313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3102602640" sldId="314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4033650905" sldId="315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704714882" sldId="316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139836115" sldId="317"/>
        </pc:sldMkLst>
      </pc:sldChg>
      <pc:sldChg chg="addSp delSp modSp add mod modClrScheme modAnim chgLayout">
        <pc:chgData name="Bryony Clark" userId="9a0d9efc-5e53-44f4-94d3-0edbe6384628" providerId="ADAL" clId="{D82C314F-F4D6-4083-9987-13720CCC0419}" dt="2024-04-16T10:26:00.368" v="1562" actId="1035"/>
        <pc:sldMkLst>
          <pc:docMk/>
          <pc:sldMk cId="2327991974" sldId="318"/>
        </pc:sldMkLst>
      </pc:sldChg>
      <pc:sldChg chg="addSp delSp modSp add mod modClrScheme chgLayout">
        <pc:chgData name="Bryony Clark" userId="9a0d9efc-5e53-44f4-94d3-0edbe6384628" providerId="ADAL" clId="{D82C314F-F4D6-4083-9987-13720CCC0419}" dt="2024-04-16T10:25:56.203" v="1559" actId="1035"/>
        <pc:sldMkLst>
          <pc:docMk/>
          <pc:sldMk cId="1326286390" sldId="319"/>
        </pc:sldMkLst>
      </pc:sldChg>
      <pc:sldChg chg="addSp delSp modSp add mod modClrScheme chgLayout">
        <pc:chgData name="Bryony Clark" userId="9a0d9efc-5e53-44f4-94d3-0edbe6384628" providerId="ADAL" clId="{D82C314F-F4D6-4083-9987-13720CCC0419}" dt="2024-04-16T10:25:52.056" v="1556" actId="1035"/>
        <pc:sldMkLst>
          <pc:docMk/>
          <pc:sldMk cId="691311089" sldId="320"/>
        </pc:sldMkLst>
      </pc:sldChg>
      <pc:sldChg chg="addSp delSp modSp add del mod modClrScheme chgLayout">
        <pc:chgData name="Bryony Clark" userId="9a0d9efc-5e53-44f4-94d3-0edbe6384628" providerId="ADAL" clId="{D82C314F-F4D6-4083-9987-13720CCC0419}" dt="2024-04-16T10:24:33.305" v="1538"/>
        <pc:sldMkLst>
          <pc:docMk/>
          <pc:sldMk cId="385209652" sldId="321"/>
        </pc:sldMkLst>
      </pc:sldChg>
      <pc:sldChg chg="addSp delSp modSp mod modClrScheme chgLayout">
        <pc:chgData name="Bryony Clark" userId="9a0d9efc-5e53-44f4-94d3-0edbe6384628" providerId="ADAL" clId="{D82C314F-F4D6-4083-9987-13720CCC0419}" dt="2024-04-16T10:26:54.206" v="1577"/>
        <pc:sldMkLst>
          <pc:docMk/>
          <pc:sldMk cId="1654372010" sldId="325"/>
        </pc:sldMkLst>
      </pc:sldChg>
      <pc:sldChg chg="addSp delSp modSp add mod modClrScheme chgLayout">
        <pc:chgData name="Bryony Clark" userId="9a0d9efc-5e53-44f4-94d3-0edbe6384628" providerId="ADAL" clId="{D82C314F-F4D6-4083-9987-13720CCC0419}" dt="2024-04-16T10:26:46.790" v="1573"/>
        <pc:sldMkLst>
          <pc:docMk/>
          <pc:sldMk cId="1233044379" sldId="326"/>
        </pc:sldMkLst>
      </pc:sldChg>
      <pc:sldChg chg="addSp delSp modSp add mod modClrScheme chgLayout">
        <pc:chgData name="Bryony Clark" userId="9a0d9efc-5e53-44f4-94d3-0edbe6384628" providerId="ADAL" clId="{D82C314F-F4D6-4083-9987-13720CCC0419}" dt="2024-04-16T10:25:18.682" v="1549" actId="1035"/>
        <pc:sldMkLst>
          <pc:docMk/>
          <pc:sldMk cId="3061088743" sldId="327"/>
        </pc:sldMkLst>
      </pc:sldChg>
      <pc:sldChg chg="addSp delSp modSp add mod modClrScheme chgLayout">
        <pc:chgData name="Bryony Clark" userId="9a0d9efc-5e53-44f4-94d3-0edbe6384628" providerId="ADAL" clId="{D82C314F-F4D6-4083-9987-13720CCC0419}" dt="2024-04-16T10:26:21.143" v="1565" actId="207"/>
        <pc:sldMkLst>
          <pc:docMk/>
          <pc:sldMk cId="3351408038" sldId="328"/>
        </pc:sldMkLst>
      </pc:sldChg>
      <pc:sldChg chg="addSp delSp modSp new mod">
        <pc:chgData name="Bryony Clark" userId="9a0d9efc-5e53-44f4-94d3-0edbe6384628" providerId="ADAL" clId="{D82C314F-F4D6-4083-9987-13720CCC0419}" dt="2024-04-16T10:32:42.915" v="1636" actId="33524"/>
        <pc:sldMkLst>
          <pc:docMk/>
          <pc:sldMk cId="950460605" sldId="329"/>
        </pc:sldMkLst>
      </pc:sldChg>
      <pc:sldChg chg="addSp delSp modSp add mod">
        <pc:chgData name="Bryony Clark" userId="9a0d9efc-5e53-44f4-94d3-0edbe6384628" providerId="ADAL" clId="{D82C314F-F4D6-4083-9987-13720CCC0419}" dt="2024-04-16T10:26:50.623" v="1575"/>
        <pc:sldMkLst>
          <pc:docMk/>
          <pc:sldMk cId="3478302214" sldId="330"/>
        </pc:sldMkLst>
      </pc:sldChg>
      <pc:sldChg chg="addSp delSp modSp mod modClrScheme chgLayout">
        <pc:chgData name="Bryony Clark" userId="9a0d9efc-5e53-44f4-94d3-0edbe6384628" providerId="ADAL" clId="{D82C314F-F4D6-4083-9987-13720CCC0419}" dt="2024-04-16T10:27:12.158" v="1583"/>
        <pc:sldMkLst>
          <pc:docMk/>
          <pc:sldMk cId="3079954000" sldId="331"/>
        </pc:sldMkLst>
      </pc:sldChg>
      <pc:sldChg chg="addSp delSp modSp mod modClrScheme chgLayout">
        <pc:chgData name="Bryony Clark" userId="9a0d9efc-5e53-44f4-94d3-0edbe6384628" providerId="ADAL" clId="{D82C314F-F4D6-4083-9987-13720CCC0419}" dt="2024-04-16T10:27:20.971" v="1587"/>
        <pc:sldMkLst>
          <pc:docMk/>
          <pc:sldMk cId="2376256948" sldId="332"/>
        </pc:sldMkLst>
      </pc:sldChg>
      <pc:sldChg chg="addSp delSp modSp mod modClrScheme chgLayout">
        <pc:chgData name="Bryony Clark" userId="9a0d9efc-5e53-44f4-94d3-0edbe6384628" providerId="ADAL" clId="{D82C314F-F4D6-4083-9987-13720CCC0419}" dt="2024-04-16T10:27:28.489" v="1590" actId="207"/>
        <pc:sldMkLst>
          <pc:docMk/>
          <pc:sldMk cId="2612595251" sldId="333"/>
        </pc:sldMkLst>
      </pc:sldChg>
      <pc:sldChg chg="addSp delSp modSp add mod">
        <pc:chgData name="Bryony Clark" userId="9a0d9efc-5e53-44f4-94d3-0edbe6384628" providerId="ADAL" clId="{D82C314F-F4D6-4083-9987-13720CCC0419}" dt="2024-04-16T10:32:29.190" v="1635" actId="1076"/>
        <pc:sldMkLst>
          <pc:docMk/>
          <pc:sldMk cId="1000529999" sldId="334"/>
        </pc:sldMkLst>
      </pc:sldChg>
      <pc:sldMasterChg chg="setBg modSldLayout">
        <pc:chgData name="Bryony Clark" userId="9a0d9efc-5e53-44f4-94d3-0edbe6384628" providerId="ADAL" clId="{D82C314F-F4D6-4083-9987-13720CCC0419}" dt="2024-04-12T13:51:49.542" v="111"/>
        <pc:sldMasterMkLst>
          <pc:docMk/>
          <pc:sldMasterMk cId="1248815940" sldId="2147483672"/>
        </pc:sldMasterMkLst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1248815940" sldId="2147483672"/>
            <pc:sldLayoutMk cId="2905018899" sldId="2147483673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1248815940" sldId="2147483672"/>
            <pc:sldLayoutMk cId="1770205789" sldId="2147483674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1248815940" sldId="2147483672"/>
            <pc:sldLayoutMk cId="4042880286" sldId="2147483675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1248815940" sldId="2147483672"/>
            <pc:sldLayoutMk cId="3830256991" sldId="2147483676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1248815940" sldId="2147483672"/>
            <pc:sldLayoutMk cId="1303446368" sldId="2147483677"/>
          </pc:sldLayoutMkLst>
        </pc:sldLayoutChg>
      </pc:sldMasterChg>
      <pc:sldMasterChg chg="setBg modSldLayout">
        <pc:chgData name="Bryony Clark" userId="9a0d9efc-5e53-44f4-94d3-0edbe6384628" providerId="ADAL" clId="{D82C314F-F4D6-4083-9987-13720CCC0419}" dt="2024-04-12T13:51:49.542" v="111"/>
        <pc:sldMasterMkLst>
          <pc:docMk/>
          <pc:sldMasterMk cId="977274258" sldId="2147483678"/>
        </pc:sldMasterMkLst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977274258" sldId="2147483678"/>
            <pc:sldLayoutMk cId="3244364640" sldId="2147483679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977274258" sldId="2147483678"/>
            <pc:sldLayoutMk cId="719671751" sldId="2147483680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977274258" sldId="2147483678"/>
            <pc:sldLayoutMk cId="1309453904" sldId="2147483681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977274258" sldId="2147483678"/>
            <pc:sldLayoutMk cId="44987906" sldId="2147483682"/>
          </pc:sldLayoutMkLst>
        </pc:sldLayoutChg>
      </pc:sldMasterChg>
      <pc:sldMasterChg chg="setBg modSldLayout">
        <pc:chgData name="Bryony Clark" userId="9a0d9efc-5e53-44f4-94d3-0edbe6384628" providerId="ADAL" clId="{D82C314F-F4D6-4083-9987-13720CCC0419}" dt="2024-04-12T13:51:49.542" v="111"/>
        <pc:sldMasterMkLst>
          <pc:docMk/>
          <pc:sldMasterMk cId="2547394735" sldId="2147483683"/>
        </pc:sldMasterMkLst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547394735" sldId="2147483683"/>
            <pc:sldLayoutMk cId="1057443561" sldId="2147483684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547394735" sldId="2147483683"/>
            <pc:sldLayoutMk cId="486911031" sldId="2147483685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547394735" sldId="2147483683"/>
            <pc:sldLayoutMk cId="2481647761" sldId="2147483686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547394735" sldId="2147483683"/>
            <pc:sldLayoutMk cId="778522610" sldId="2147483687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547394735" sldId="2147483683"/>
            <pc:sldLayoutMk cId="3132337017" sldId="2147483688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547394735" sldId="2147483683"/>
            <pc:sldLayoutMk cId="209525514" sldId="2147483689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547394735" sldId="2147483683"/>
            <pc:sldLayoutMk cId="513360978" sldId="2147483690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547394735" sldId="2147483683"/>
            <pc:sldLayoutMk cId="3666028265" sldId="2147483691"/>
          </pc:sldLayoutMkLst>
        </pc:sldLayoutChg>
      </pc:sldMasterChg>
      <pc:sldMasterChg chg="setBg delSldLayout modSldLayout">
        <pc:chgData name="Bryony Clark" userId="9a0d9efc-5e53-44f4-94d3-0edbe6384628" providerId="ADAL" clId="{D82C314F-F4D6-4083-9987-13720CCC0419}" dt="2024-04-12T13:52:45.919" v="113" actId="47"/>
        <pc:sldMasterMkLst>
          <pc:docMk/>
          <pc:sldMasterMk cId="2188282842" sldId="2147483692"/>
        </pc:sldMasterMkLst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188282842" sldId="2147483692"/>
            <pc:sldLayoutMk cId="720488388" sldId="2147483693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188282842" sldId="2147483692"/>
            <pc:sldLayoutMk cId="3828207340" sldId="2147483694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188282842" sldId="2147483692"/>
            <pc:sldLayoutMk cId="2457214859" sldId="2147483695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188282842" sldId="2147483692"/>
            <pc:sldLayoutMk cId="3134119334" sldId="2147483696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188282842" sldId="2147483692"/>
            <pc:sldLayoutMk cId="1195754453" sldId="2147483697"/>
          </pc:sldLayoutMkLst>
        </pc:sldLayoutChg>
        <pc:sldLayoutChg chg="del setBg">
          <pc:chgData name="Bryony Clark" userId="9a0d9efc-5e53-44f4-94d3-0edbe6384628" providerId="ADAL" clId="{D82C314F-F4D6-4083-9987-13720CCC0419}" dt="2024-04-12T13:52:45.919" v="113" actId="47"/>
          <pc:sldLayoutMkLst>
            <pc:docMk/>
            <pc:sldMasterMk cId="2188282842" sldId="2147483692"/>
            <pc:sldLayoutMk cId="2322585011" sldId="2147483698"/>
          </pc:sldLayoutMkLst>
        </pc:sldLayoutChg>
      </pc:sldMasterChg>
      <pc:sldMasterChg chg="setBg modSldLayout">
        <pc:chgData name="Bryony Clark" userId="9a0d9efc-5e53-44f4-94d3-0edbe6384628" providerId="ADAL" clId="{D82C314F-F4D6-4083-9987-13720CCC0419}" dt="2024-04-12T13:51:49.542" v="111"/>
        <pc:sldMasterMkLst>
          <pc:docMk/>
          <pc:sldMasterMk cId="74954799" sldId="2147483699"/>
        </pc:sldMasterMkLst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74954799" sldId="2147483699"/>
            <pc:sldLayoutMk cId="2090060002" sldId="2147483700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74954799" sldId="2147483699"/>
            <pc:sldLayoutMk cId="1401890471" sldId="2147483701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74954799" sldId="2147483699"/>
            <pc:sldLayoutMk cId="241722755" sldId="2147483702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74954799" sldId="2147483699"/>
            <pc:sldLayoutMk cId="3324946875" sldId="2147483703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74954799" sldId="2147483699"/>
            <pc:sldLayoutMk cId="976920097" sldId="2147483704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74954799" sldId="2147483699"/>
            <pc:sldLayoutMk cId="289890260" sldId="2147483705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74954799" sldId="2147483699"/>
            <pc:sldLayoutMk cId="3262278468" sldId="2147483706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74954799" sldId="2147483699"/>
            <pc:sldLayoutMk cId="4241590514" sldId="2147483707"/>
          </pc:sldLayoutMkLst>
        </pc:sldLayoutChg>
      </pc:sldMasterChg>
      <pc:sldMasterChg chg="setBg modSldLayout">
        <pc:chgData name="Bryony Clark" userId="9a0d9efc-5e53-44f4-94d3-0edbe6384628" providerId="ADAL" clId="{D82C314F-F4D6-4083-9987-13720CCC0419}" dt="2024-04-12T13:51:49.542" v="111"/>
        <pc:sldMasterMkLst>
          <pc:docMk/>
          <pc:sldMasterMk cId="3916043884" sldId="2147483708"/>
        </pc:sldMasterMkLst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3916043884" sldId="2147483708"/>
            <pc:sldLayoutMk cId="3099238232" sldId="214748370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AC9BB-FA25-4CAD-9B4E-86C072354E8F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C3F99-E1EC-489B-B4DE-F9B67AF3C5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28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https://www.youtube.com/watch?v=bdEMYDF8J5Q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F0E26-AC31-4A72-827A-49FD8180760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037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F0E26-AC31-4A72-827A-49FD8180760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288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F0E26-AC31-4A72-827A-49FD8180760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98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7C3F99-E1EC-489B-B4DE-F9B67AF3C5E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810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397E144-B594-9E85-CC71-D0C94EDA9E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98E7702-5B8E-E11A-C258-4C0028CF58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11094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</p:spTree>
    <p:extLst>
      <p:ext uri="{BB962C8B-B14F-4D97-AF65-F5344CB8AC3E}">
        <p14:creationId xmlns:p14="http://schemas.microsoft.com/office/powerpoint/2010/main" val="2905018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7FC9438-D2BF-8F8B-7142-BF5EA5EEAA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105744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E152C39A-4BFE-DB73-66A5-2101643936F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486911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28CD344-C175-0FA4-27C7-9CFAFC454D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2481647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5C80AC9-5A65-8E4E-9018-532F4F07A5C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7785226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CE17C68-D9D3-CA0A-F50F-FEE318EB9D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1323370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30531C8-C317-2890-CC38-0B68ED5C34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209525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50F3912-B780-8103-36CF-16C6D468DF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513360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774A2084-07FD-37E3-778A-784053F4C8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3666028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397E144-B594-9E85-CC71-D0C94EDA9E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98E7702-5B8E-E11A-C258-4C0028CF58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11094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</p:spTree>
    <p:extLst>
      <p:ext uri="{BB962C8B-B14F-4D97-AF65-F5344CB8AC3E}">
        <p14:creationId xmlns:p14="http://schemas.microsoft.com/office/powerpoint/2010/main" val="7204883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B4C58E21-7BC2-5809-C8EC-0720191F4E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7A3CF2-9D64-53BF-E73F-E9E9CCAFDD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207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B4C58E21-7BC2-5809-C8EC-0720191F4E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7A3CF2-9D64-53BF-E73F-E9E9CCAFDD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2057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CB2491BD-B441-71DA-7658-E56CBCE21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665889CC-1E50-41FD-DE46-0403A068EE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C22D99-9EE2-56AF-905A-E6E8A9425F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2148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2B02ABFF-D132-6812-BD40-CC28BD2D2F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BFB12FF-30E5-6F99-E2A9-5468D7CC32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2D1D25-BB34-561D-0B3A-91D541506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1193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17323-C6B7-4B91-9534-E82A73970E03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A9011-74A5-4AEE-AE75-5F41A0F46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7544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7FC9438-D2BF-8F8B-7142-BF5EA5EEAA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20900600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E152C39A-4BFE-DB73-66A5-2101643936F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14018904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28CD344-C175-0FA4-27C7-9CFAFC454D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2417227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5C80AC9-5A65-8E4E-9018-532F4F07A5C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33249468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CE17C68-D9D3-CA0A-F50F-FEE318EB9D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9769200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30531C8-C317-2890-CC38-0B68ED5C34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2898902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50F3912-B780-8103-36CF-16C6D468DF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262278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CB2491BD-B441-71DA-7658-E56CBCE21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665889CC-1E50-41FD-DE46-0403A068EE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C22D99-9EE2-56AF-905A-E6E8A9425F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8802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774A2084-07FD-37E3-778A-784053F4C8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42415905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7FC9438-D2BF-8F8B-7142-BF5EA5EEAA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099238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2B02ABFF-D132-6812-BD40-CC28BD2D2F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BFB12FF-30E5-6F99-E2A9-5468D7CC32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2D1D25-BB34-561D-0B3A-91D541506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256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D6C6F-312D-49C8-B863-987A48E8D79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74118-E8B2-43C0-B74A-E8402E5D3F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446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736D83-1A94-8FAA-2222-499E17B708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842AF9-D102-42DB-F583-6B1BBC7E5D38}"/>
              </a:ext>
            </a:extLst>
          </p:cNvPr>
          <p:cNvSpPr/>
          <p:nvPr/>
        </p:nvSpPr>
        <p:spPr>
          <a:xfrm>
            <a:off x="4609576" y="-13849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2B2C67-A374-B888-C186-E2E4E8897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364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7586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C0AC9018-4835-A2B6-8E88-30138233CF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C5601B-1959-95C5-EF0F-1B3E04057D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671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7586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3469C92E-98D4-390F-5905-5693C9602C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69ECAB-91B3-AAAD-9255-F61096B5DC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453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13849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5D66812D-C67D-56DA-D696-8EE3120705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B22AAE-3B88-8B65-DA76-034C3FD60E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87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E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815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E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727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E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7394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3">
          <p15:clr>
            <a:srgbClr val="F26B43"/>
          </p15:clr>
        </p15:guide>
        <p15:guide id="2" pos="317">
          <p15:clr>
            <a:srgbClr val="F26B43"/>
          </p15:clr>
        </p15:guide>
        <p15:guide id="3" pos="5443">
          <p15:clr>
            <a:srgbClr val="F26B43"/>
          </p15:clr>
        </p15:guide>
        <p15:guide id="4" orient="horz" pos="3906">
          <p15:clr>
            <a:srgbClr val="F26B43"/>
          </p15:clr>
        </p15:guide>
        <p15:guide id="5" orient="horz" pos="935">
          <p15:clr>
            <a:srgbClr val="F26B43"/>
          </p15:clr>
        </p15:guide>
        <p15:guide id="6" pos="2767">
          <p15:clr>
            <a:srgbClr val="F26B43"/>
          </p15:clr>
        </p15:guide>
        <p15:guide id="7" pos="2993">
          <p15:clr>
            <a:srgbClr val="F26B43"/>
          </p15:clr>
        </p15:guide>
        <p15:guide id="8" orient="horz" pos="123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E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8282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E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954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3">
          <p15:clr>
            <a:srgbClr val="F26B43"/>
          </p15:clr>
        </p15:guide>
        <p15:guide id="2" pos="317">
          <p15:clr>
            <a:srgbClr val="F26B43"/>
          </p15:clr>
        </p15:guide>
        <p15:guide id="3" pos="5443">
          <p15:clr>
            <a:srgbClr val="F26B43"/>
          </p15:clr>
        </p15:guide>
        <p15:guide id="4" orient="horz" pos="3906">
          <p15:clr>
            <a:srgbClr val="F26B43"/>
          </p15:clr>
        </p15:guide>
        <p15:guide id="5" orient="horz" pos="935">
          <p15:clr>
            <a:srgbClr val="F26B43"/>
          </p15:clr>
        </p15:guide>
        <p15:guide id="6" pos="2767">
          <p15:clr>
            <a:srgbClr val="F26B43"/>
          </p15:clr>
        </p15:guide>
        <p15:guide id="7" pos="2993">
          <p15:clr>
            <a:srgbClr val="F26B43"/>
          </p15:clr>
        </p15:guide>
        <p15:guide id="8" orient="horz" pos="123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E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6043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2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18" Type="http://schemas.openxmlformats.org/officeDocument/2006/relationships/image" Target="../media/image18.svg"/><Relationship Id="rId26" Type="http://schemas.openxmlformats.org/officeDocument/2006/relationships/image" Target="../media/image26.sv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41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6.svg"/><Relationship Id="rId20" Type="http://schemas.openxmlformats.org/officeDocument/2006/relationships/image" Target="../media/image20.svg"/><Relationship Id="rId1" Type="http://schemas.openxmlformats.org/officeDocument/2006/relationships/video" Target="https://www.youtube.com/embed/bdEMYDF8J5Q?feature=oembed" TargetMode="Externa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24" Type="http://schemas.openxmlformats.org/officeDocument/2006/relationships/image" Target="../media/image24.sv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svg"/><Relationship Id="rId19" Type="http://schemas.openxmlformats.org/officeDocument/2006/relationships/image" Target="../media/image19.png"/><Relationship Id="rId4" Type="http://schemas.openxmlformats.org/officeDocument/2006/relationships/image" Target="../media/image61.jpeg"/><Relationship Id="rId9" Type="http://schemas.openxmlformats.org/officeDocument/2006/relationships/image" Target="../media/image9.png"/><Relationship Id="rId14" Type="http://schemas.openxmlformats.org/officeDocument/2006/relationships/image" Target="../media/image14.svg"/><Relationship Id="rId22" Type="http://schemas.openxmlformats.org/officeDocument/2006/relationships/image" Target="../media/image42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18" Type="http://schemas.openxmlformats.org/officeDocument/2006/relationships/image" Target="../media/image18.svg"/><Relationship Id="rId26" Type="http://schemas.openxmlformats.org/officeDocument/2006/relationships/image" Target="../media/image26.svg"/><Relationship Id="rId3" Type="http://schemas.openxmlformats.org/officeDocument/2006/relationships/image" Target="../media/image62.png"/><Relationship Id="rId21" Type="http://schemas.openxmlformats.org/officeDocument/2006/relationships/image" Target="../media/image41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svg"/><Relationship Id="rId20" Type="http://schemas.openxmlformats.org/officeDocument/2006/relationships/image" Target="../media/image20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24" Type="http://schemas.openxmlformats.org/officeDocument/2006/relationships/image" Target="../media/image24.sv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svg"/><Relationship Id="rId19" Type="http://schemas.openxmlformats.org/officeDocument/2006/relationships/image" Target="../media/image19.png"/><Relationship Id="rId4" Type="http://schemas.openxmlformats.org/officeDocument/2006/relationships/image" Target="../media/image63.png"/><Relationship Id="rId9" Type="http://schemas.openxmlformats.org/officeDocument/2006/relationships/image" Target="../media/image9.png"/><Relationship Id="rId14" Type="http://schemas.openxmlformats.org/officeDocument/2006/relationships/image" Target="../media/image14.svg"/><Relationship Id="rId22" Type="http://schemas.openxmlformats.org/officeDocument/2006/relationships/image" Target="../media/image42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3" Type="http://schemas.openxmlformats.org/officeDocument/2006/relationships/image" Target="../media/image64.png"/><Relationship Id="rId21" Type="http://schemas.openxmlformats.org/officeDocument/2006/relationships/image" Target="../media/image42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5" Type="http://schemas.openxmlformats.org/officeDocument/2006/relationships/image" Target="../media/image26.sv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7.png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24" Type="http://schemas.openxmlformats.org/officeDocument/2006/relationships/image" Target="../media/image25.pn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24.svg"/><Relationship Id="rId10" Type="http://schemas.openxmlformats.org/officeDocument/2006/relationships/image" Target="../media/image11.png"/><Relationship Id="rId19" Type="http://schemas.openxmlformats.org/officeDocument/2006/relationships/image" Target="../media/image20.sv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18" Type="http://schemas.openxmlformats.org/officeDocument/2006/relationships/image" Target="../media/image40.sv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17" Type="http://schemas.openxmlformats.org/officeDocument/2006/relationships/image" Target="../media/image39.png"/><Relationship Id="rId2" Type="http://schemas.openxmlformats.org/officeDocument/2006/relationships/image" Target="../media/image65.png"/><Relationship Id="rId16" Type="http://schemas.openxmlformats.org/officeDocument/2006/relationships/image" Target="../media/image18.svg"/><Relationship Id="rId20" Type="http://schemas.openxmlformats.org/officeDocument/2006/relationships/image" Target="../media/image42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24" Type="http://schemas.openxmlformats.org/officeDocument/2006/relationships/image" Target="../media/image26.sv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10" Type="http://schemas.openxmlformats.org/officeDocument/2006/relationships/image" Target="../media/image12.svg"/><Relationship Id="rId19" Type="http://schemas.openxmlformats.org/officeDocument/2006/relationships/image" Target="../media/image41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Relationship Id="rId22" Type="http://schemas.openxmlformats.org/officeDocument/2006/relationships/image" Target="../media/image24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18" Type="http://schemas.openxmlformats.org/officeDocument/2006/relationships/image" Target="../media/image18.svg"/><Relationship Id="rId26" Type="http://schemas.openxmlformats.org/officeDocument/2006/relationships/image" Target="../media/image26.svg"/><Relationship Id="rId3" Type="http://schemas.openxmlformats.org/officeDocument/2006/relationships/image" Target="../media/image67.jpeg"/><Relationship Id="rId21" Type="http://schemas.openxmlformats.org/officeDocument/2006/relationships/image" Target="../media/image41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66.jpeg"/><Relationship Id="rId16" Type="http://schemas.openxmlformats.org/officeDocument/2006/relationships/image" Target="../media/image16.svg"/><Relationship Id="rId20" Type="http://schemas.openxmlformats.org/officeDocument/2006/relationships/image" Target="../media/image40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24" Type="http://schemas.openxmlformats.org/officeDocument/2006/relationships/image" Target="../media/image24.sv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30.svg"/><Relationship Id="rId19" Type="http://schemas.openxmlformats.org/officeDocument/2006/relationships/image" Target="../media/image39.png"/><Relationship Id="rId4" Type="http://schemas.openxmlformats.org/officeDocument/2006/relationships/image" Target="../media/image68.jpeg"/><Relationship Id="rId9" Type="http://schemas.openxmlformats.org/officeDocument/2006/relationships/image" Target="../media/image29.png"/><Relationship Id="rId14" Type="http://schemas.openxmlformats.org/officeDocument/2006/relationships/image" Target="../media/image14.svg"/><Relationship Id="rId22" Type="http://schemas.openxmlformats.org/officeDocument/2006/relationships/image" Target="../media/image42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14.svg"/><Relationship Id="rId18" Type="http://schemas.openxmlformats.org/officeDocument/2006/relationships/image" Target="../media/image39.png"/><Relationship Id="rId3" Type="http://schemas.openxmlformats.org/officeDocument/2006/relationships/image" Target="../media/image70.jpg"/><Relationship Id="rId21" Type="http://schemas.openxmlformats.org/officeDocument/2006/relationships/image" Target="../media/image42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5" Type="http://schemas.openxmlformats.org/officeDocument/2006/relationships/image" Target="../media/image26.svg"/><Relationship Id="rId2" Type="http://schemas.openxmlformats.org/officeDocument/2006/relationships/image" Target="../media/image69.jpg"/><Relationship Id="rId16" Type="http://schemas.openxmlformats.org/officeDocument/2006/relationships/image" Target="../media/image17.png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24" Type="http://schemas.openxmlformats.org/officeDocument/2006/relationships/image" Target="../media/image25.pn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24.svg"/><Relationship Id="rId10" Type="http://schemas.openxmlformats.org/officeDocument/2006/relationships/image" Target="../media/image11.png"/><Relationship Id="rId19" Type="http://schemas.openxmlformats.org/officeDocument/2006/relationships/image" Target="../media/image40.svg"/><Relationship Id="rId4" Type="http://schemas.openxmlformats.org/officeDocument/2006/relationships/image" Target="../media/image5.png"/><Relationship Id="rId9" Type="http://schemas.openxmlformats.org/officeDocument/2006/relationships/image" Target="../media/image30.sv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14.svg"/><Relationship Id="rId18" Type="http://schemas.openxmlformats.org/officeDocument/2006/relationships/image" Target="../media/image39.png"/><Relationship Id="rId3" Type="http://schemas.openxmlformats.org/officeDocument/2006/relationships/image" Target="../media/image72.svg"/><Relationship Id="rId21" Type="http://schemas.openxmlformats.org/officeDocument/2006/relationships/image" Target="../media/image42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5" Type="http://schemas.openxmlformats.org/officeDocument/2006/relationships/image" Target="../media/image26.svg"/><Relationship Id="rId2" Type="http://schemas.openxmlformats.org/officeDocument/2006/relationships/image" Target="../media/image71.png"/><Relationship Id="rId16" Type="http://schemas.openxmlformats.org/officeDocument/2006/relationships/image" Target="../media/image17.png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24" Type="http://schemas.openxmlformats.org/officeDocument/2006/relationships/image" Target="../media/image25.pn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44.svg"/><Relationship Id="rId10" Type="http://schemas.openxmlformats.org/officeDocument/2006/relationships/image" Target="../media/image11.png"/><Relationship Id="rId19" Type="http://schemas.openxmlformats.org/officeDocument/2006/relationships/image" Target="../media/image40.svg"/><Relationship Id="rId4" Type="http://schemas.openxmlformats.org/officeDocument/2006/relationships/image" Target="../media/image5.png"/><Relationship Id="rId9" Type="http://schemas.openxmlformats.org/officeDocument/2006/relationships/image" Target="../media/image30.svg"/><Relationship Id="rId14" Type="http://schemas.openxmlformats.org/officeDocument/2006/relationships/image" Target="../media/image15.png"/><Relationship Id="rId22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18" Type="http://schemas.openxmlformats.org/officeDocument/2006/relationships/image" Target="../media/image18.svg"/><Relationship Id="rId26" Type="http://schemas.openxmlformats.org/officeDocument/2006/relationships/image" Target="../media/image26.svg"/><Relationship Id="rId3" Type="http://schemas.openxmlformats.org/officeDocument/2006/relationships/image" Target="../media/image74.svg"/><Relationship Id="rId21" Type="http://schemas.openxmlformats.org/officeDocument/2006/relationships/image" Target="../media/image41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73.png"/><Relationship Id="rId16" Type="http://schemas.openxmlformats.org/officeDocument/2006/relationships/image" Target="../media/image16.svg"/><Relationship Id="rId20" Type="http://schemas.openxmlformats.org/officeDocument/2006/relationships/image" Target="../media/image40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24" Type="http://schemas.openxmlformats.org/officeDocument/2006/relationships/image" Target="../media/image44.sv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43.png"/><Relationship Id="rId10" Type="http://schemas.openxmlformats.org/officeDocument/2006/relationships/image" Target="../media/image30.svg"/><Relationship Id="rId19" Type="http://schemas.openxmlformats.org/officeDocument/2006/relationships/image" Target="../media/image39.png"/><Relationship Id="rId4" Type="http://schemas.openxmlformats.org/officeDocument/2006/relationships/image" Target="../media/image75.png"/><Relationship Id="rId9" Type="http://schemas.openxmlformats.org/officeDocument/2006/relationships/image" Target="../media/image29.png"/><Relationship Id="rId14" Type="http://schemas.openxmlformats.org/officeDocument/2006/relationships/image" Target="../media/image14.svg"/><Relationship Id="rId22" Type="http://schemas.openxmlformats.org/officeDocument/2006/relationships/image" Target="../media/image42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18" Type="http://schemas.openxmlformats.org/officeDocument/2006/relationships/image" Target="../media/image18.svg"/><Relationship Id="rId26" Type="http://schemas.openxmlformats.org/officeDocument/2006/relationships/image" Target="../media/image26.svg"/><Relationship Id="rId3" Type="http://schemas.openxmlformats.org/officeDocument/2006/relationships/image" Target="../media/image77.svg"/><Relationship Id="rId21" Type="http://schemas.openxmlformats.org/officeDocument/2006/relationships/image" Target="../media/image41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76.png"/><Relationship Id="rId16" Type="http://schemas.openxmlformats.org/officeDocument/2006/relationships/image" Target="../media/image16.svg"/><Relationship Id="rId20" Type="http://schemas.openxmlformats.org/officeDocument/2006/relationships/image" Target="../media/image40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24" Type="http://schemas.openxmlformats.org/officeDocument/2006/relationships/image" Target="../media/image44.sv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43.png"/><Relationship Id="rId10" Type="http://schemas.openxmlformats.org/officeDocument/2006/relationships/image" Target="../media/image30.svg"/><Relationship Id="rId19" Type="http://schemas.openxmlformats.org/officeDocument/2006/relationships/image" Target="../media/image39.png"/><Relationship Id="rId4" Type="http://schemas.openxmlformats.org/officeDocument/2006/relationships/image" Target="../media/image78.png"/><Relationship Id="rId9" Type="http://schemas.openxmlformats.org/officeDocument/2006/relationships/image" Target="../media/image29.png"/><Relationship Id="rId14" Type="http://schemas.openxmlformats.org/officeDocument/2006/relationships/image" Target="../media/image14.svg"/><Relationship Id="rId22" Type="http://schemas.openxmlformats.org/officeDocument/2006/relationships/image" Target="../media/image42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18" Type="http://schemas.openxmlformats.org/officeDocument/2006/relationships/image" Target="../media/image18.svg"/><Relationship Id="rId26" Type="http://schemas.openxmlformats.org/officeDocument/2006/relationships/image" Target="../media/image26.svg"/><Relationship Id="rId3" Type="http://schemas.openxmlformats.org/officeDocument/2006/relationships/image" Target="../media/image80.svg"/><Relationship Id="rId21" Type="http://schemas.openxmlformats.org/officeDocument/2006/relationships/image" Target="../media/image41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79.png"/><Relationship Id="rId16" Type="http://schemas.openxmlformats.org/officeDocument/2006/relationships/image" Target="../media/image16.svg"/><Relationship Id="rId20" Type="http://schemas.openxmlformats.org/officeDocument/2006/relationships/image" Target="../media/image40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24" Type="http://schemas.openxmlformats.org/officeDocument/2006/relationships/image" Target="../media/image44.sv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43.png"/><Relationship Id="rId10" Type="http://schemas.openxmlformats.org/officeDocument/2006/relationships/image" Target="../media/image30.svg"/><Relationship Id="rId19" Type="http://schemas.openxmlformats.org/officeDocument/2006/relationships/image" Target="../media/image39.png"/><Relationship Id="rId4" Type="http://schemas.openxmlformats.org/officeDocument/2006/relationships/image" Target="../media/image81.png"/><Relationship Id="rId9" Type="http://schemas.openxmlformats.org/officeDocument/2006/relationships/image" Target="../media/image29.png"/><Relationship Id="rId14" Type="http://schemas.openxmlformats.org/officeDocument/2006/relationships/image" Target="../media/image14.svg"/><Relationship Id="rId22" Type="http://schemas.openxmlformats.org/officeDocument/2006/relationships/image" Target="../media/image42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18" Type="http://schemas.openxmlformats.org/officeDocument/2006/relationships/image" Target="../media/image41.png"/><Relationship Id="rId3" Type="http://schemas.openxmlformats.org/officeDocument/2006/relationships/image" Target="../media/image6.svg"/><Relationship Id="rId21" Type="http://schemas.openxmlformats.org/officeDocument/2006/relationships/image" Target="../media/image44.svg"/><Relationship Id="rId7" Type="http://schemas.openxmlformats.org/officeDocument/2006/relationships/image" Target="../media/image30.svg"/><Relationship Id="rId12" Type="http://schemas.openxmlformats.org/officeDocument/2006/relationships/image" Target="../media/image15.png"/><Relationship Id="rId17" Type="http://schemas.openxmlformats.org/officeDocument/2006/relationships/image" Target="../media/image40.svg"/><Relationship Id="rId2" Type="http://schemas.openxmlformats.org/officeDocument/2006/relationships/image" Target="../media/image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23" Type="http://schemas.openxmlformats.org/officeDocument/2006/relationships/image" Target="../media/image46.svg"/><Relationship Id="rId10" Type="http://schemas.openxmlformats.org/officeDocument/2006/relationships/image" Target="../media/image13.png"/><Relationship Id="rId19" Type="http://schemas.openxmlformats.org/officeDocument/2006/relationships/image" Target="../media/image42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15.png"/><Relationship Id="rId18" Type="http://schemas.openxmlformats.org/officeDocument/2006/relationships/image" Target="../media/image40.svg"/><Relationship Id="rId3" Type="http://schemas.openxmlformats.org/officeDocument/2006/relationships/image" Target="../media/image5.png"/><Relationship Id="rId21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14.svg"/><Relationship Id="rId17" Type="http://schemas.openxmlformats.org/officeDocument/2006/relationships/image" Target="../media/image39.png"/><Relationship Id="rId2" Type="http://schemas.openxmlformats.org/officeDocument/2006/relationships/image" Target="../media/image82.jpeg"/><Relationship Id="rId16" Type="http://schemas.openxmlformats.org/officeDocument/2006/relationships/image" Target="../media/image18.svg"/><Relationship Id="rId20" Type="http://schemas.openxmlformats.org/officeDocument/2006/relationships/image" Target="../media/image42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24" Type="http://schemas.openxmlformats.org/officeDocument/2006/relationships/image" Target="../media/image46.sv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45.png"/><Relationship Id="rId10" Type="http://schemas.openxmlformats.org/officeDocument/2006/relationships/image" Target="../media/image12.svg"/><Relationship Id="rId19" Type="http://schemas.openxmlformats.org/officeDocument/2006/relationships/image" Target="../media/image41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Relationship Id="rId22" Type="http://schemas.openxmlformats.org/officeDocument/2006/relationships/image" Target="../media/image44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svg"/><Relationship Id="rId18" Type="http://schemas.openxmlformats.org/officeDocument/2006/relationships/image" Target="../media/image39.png"/><Relationship Id="rId3" Type="http://schemas.openxmlformats.org/officeDocument/2006/relationships/image" Target="../media/image83.png"/><Relationship Id="rId21" Type="http://schemas.openxmlformats.org/officeDocument/2006/relationships/image" Target="../media/image42.svg"/><Relationship Id="rId7" Type="http://schemas.openxmlformats.org/officeDocument/2006/relationships/image" Target="../media/image28.svg"/><Relationship Id="rId12" Type="http://schemas.openxmlformats.org/officeDocument/2006/relationships/image" Target="../media/image33.png"/><Relationship Id="rId17" Type="http://schemas.openxmlformats.org/officeDocument/2006/relationships/image" Target="../media/image18.svg"/><Relationship Id="rId25" Type="http://schemas.openxmlformats.org/officeDocument/2006/relationships/image" Target="../media/image46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7.png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7.png"/><Relationship Id="rId11" Type="http://schemas.openxmlformats.org/officeDocument/2006/relationships/image" Target="../media/image12.svg"/><Relationship Id="rId24" Type="http://schemas.openxmlformats.org/officeDocument/2006/relationships/image" Target="../media/image45.pn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44.svg"/><Relationship Id="rId10" Type="http://schemas.openxmlformats.org/officeDocument/2006/relationships/image" Target="../media/image11.png"/><Relationship Id="rId19" Type="http://schemas.openxmlformats.org/officeDocument/2006/relationships/image" Target="../media/image40.svg"/><Relationship Id="rId4" Type="http://schemas.openxmlformats.org/officeDocument/2006/relationships/image" Target="../media/image5.png"/><Relationship Id="rId9" Type="http://schemas.openxmlformats.org/officeDocument/2006/relationships/image" Target="../media/image30.svg"/><Relationship Id="rId14" Type="http://schemas.openxmlformats.org/officeDocument/2006/relationships/image" Target="../media/image15.png"/><Relationship Id="rId22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15.png"/><Relationship Id="rId18" Type="http://schemas.openxmlformats.org/officeDocument/2006/relationships/image" Target="../media/image40.svg"/><Relationship Id="rId3" Type="http://schemas.openxmlformats.org/officeDocument/2006/relationships/image" Target="../media/image5.png"/><Relationship Id="rId21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17" Type="http://schemas.openxmlformats.org/officeDocument/2006/relationships/image" Target="../media/image39.png"/><Relationship Id="rId2" Type="http://schemas.openxmlformats.org/officeDocument/2006/relationships/image" Target="../media/image84.png"/><Relationship Id="rId16" Type="http://schemas.openxmlformats.org/officeDocument/2006/relationships/image" Target="../media/image18.svg"/><Relationship Id="rId20" Type="http://schemas.openxmlformats.org/officeDocument/2006/relationships/image" Target="../media/image42.sv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24" Type="http://schemas.openxmlformats.org/officeDocument/2006/relationships/image" Target="../media/image46.svg"/><Relationship Id="rId5" Type="http://schemas.openxmlformats.org/officeDocument/2006/relationships/image" Target="../media/image27.png"/><Relationship Id="rId15" Type="http://schemas.openxmlformats.org/officeDocument/2006/relationships/image" Target="../media/image17.png"/><Relationship Id="rId23" Type="http://schemas.openxmlformats.org/officeDocument/2006/relationships/image" Target="../media/image45.png"/><Relationship Id="rId10" Type="http://schemas.openxmlformats.org/officeDocument/2006/relationships/image" Target="../media/image12.svg"/><Relationship Id="rId19" Type="http://schemas.openxmlformats.org/officeDocument/2006/relationships/image" Target="../media/image41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Relationship Id="rId22" Type="http://schemas.openxmlformats.org/officeDocument/2006/relationships/image" Target="../media/image44.sv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15.png"/><Relationship Id="rId18" Type="http://schemas.openxmlformats.org/officeDocument/2006/relationships/image" Target="../media/image40.svg"/><Relationship Id="rId3" Type="http://schemas.openxmlformats.org/officeDocument/2006/relationships/image" Target="../media/image5.png"/><Relationship Id="rId21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17" Type="http://schemas.openxmlformats.org/officeDocument/2006/relationships/image" Target="../media/image39.png"/><Relationship Id="rId2" Type="http://schemas.openxmlformats.org/officeDocument/2006/relationships/image" Target="../media/image85.png"/><Relationship Id="rId16" Type="http://schemas.openxmlformats.org/officeDocument/2006/relationships/image" Target="../media/image18.svg"/><Relationship Id="rId20" Type="http://schemas.openxmlformats.org/officeDocument/2006/relationships/image" Target="../media/image42.sv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24" Type="http://schemas.openxmlformats.org/officeDocument/2006/relationships/image" Target="../media/image46.svg"/><Relationship Id="rId5" Type="http://schemas.openxmlformats.org/officeDocument/2006/relationships/image" Target="../media/image27.png"/><Relationship Id="rId15" Type="http://schemas.openxmlformats.org/officeDocument/2006/relationships/image" Target="../media/image17.png"/><Relationship Id="rId23" Type="http://schemas.openxmlformats.org/officeDocument/2006/relationships/image" Target="../media/image45.png"/><Relationship Id="rId10" Type="http://schemas.openxmlformats.org/officeDocument/2006/relationships/image" Target="../media/image12.svg"/><Relationship Id="rId19" Type="http://schemas.openxmlformats.org/officeDocument/2006/relationships/image" Target="../media/image41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Relationship Id="rId22" Type="http://schemas.openxmlformats.org/officeDocument/2006/relationships/image" Target="../media/image44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18" Type="http://schemas.openxmlformats.org/officeDocument/2006/relationships/image" Target="../media/image41.png"/><Relationship Id="rId3" Type="http://schemas.openxmlformats.org/officeDocument/2006/relationships/image" Target="../media/image6.svg"/><Relationship Id="rId21" Type="http://schemas.openxmlformats.org/officeDocument/2006/relationships/image" Target="../media/image44.svg"/><Relationship Id="rId7" Type="http://schemas.openxmlformats.org/officeDocument/2006/relationships/image" Target="../media/image30.svg"/><Relationship Id="rId12" Type="http://schemas.openxmlformats.org/officeDocument/2006/relationships/image" Target="../media/image15.png"/><Relationship Id="rId17" Type="http://schemas.openxmlformats.org/officeDocument/2006/relationships/image" Target="../media/image40.svg"/><Relationship Id="rId2" Type="http://schemas.openxmlformats.org/officeDocument/2006/relationships/image" Target="../media/image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svg"/><Relationship Id="rId15" Type="http://schemas.openxmlformats.org/officeDocument/2006/relationships/image" Target="../media/image18.svg"/><Relationship Id="rId23" Type="http://schemas.openxmlformats.org/officeDocument/2006/relationships/image" Target="../media/image46.svg"/><Relationship Id="rId10" Type="http://schemas.openxmlformats.org/officeDocument/2006/relationships/image" Target="../media/image33.png"/><Relationship Id="rId19" Type="http://schemas.openxmlformats.org/officeDocument/2006/relationships/image" Target="../media/image42.svg"/><Relationship Id="rId4" Type="http://schemas.openxmlformats.org/officeDocument/2006/relationships/image" Target="../media/image2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18" Type="http://schemas.openxmlformats.org/officeDocument/2006/relationships/image" Target="../media/image41.png"/><Relationship Id="rId3" Type="http://schemas.openxmlformats.org/officeDocument/2006/relationships/image" Target="../media/image6.svg"/><Relationship Id="rId21" Type="http://schemas.openxmlformats.org/officeDocument/2006/relationships/image" Target="../media/image44.svg"/><Relationship Id="rId7" Type="http://schemas.openxmlformats.org/officeDocument/2006/relationships/image" Target="../media/image30.svg"/><Relationship Id="rId12" Type="http://schemas.openxmlformats.org/officeDocument/2006/relationships/image" Target="../media/image15.png"/><Relationship Id="rId17" Type="http://schemas.openxmlformats.org/officeDocument/2006/relationships/image" Target="../media/image40.svg"/><Relationship Id="rId2" Type="http://schemas.openxmlformats.org/officeDocument/2006/relationships/image" Target="../media/image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svg"/><Relationship Id="rId15" Type="http://schemas.openxmlformats.org/officeDocument/2006/relationships/image" Target="../media/image18.svg"/><Relationship Id="rId23" Type="http://schemas.openxmlformats.org/officeDocument/2006/relationships/image" Target="../media/image46.svg"/><Relationship Id="rId10" Type="http://schemas.openxmlformats.org/officeDocument/2006/relationships/image" Target="../media/image33.png"/><Relationship Id="rId19" Type="http://schemas.openxmlformats.org/officeDocument/2006/relationships/image" Target="../media/image42.svg"/><Relationship Id="rId4" Type="http://schemas.openxmlformats.org/officeDocument/2006/relationships/image" Target="../media/image2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15.png"/><Relationship Id="rId18" Type="http://schemas.openxmlformats.org/officeDocument/2006/relationships/image" Target="../media/image40.svg"/><Relationship Id="rId3" Type="http://schemas.openxmlformats.org/officeDocument/2006/relationships/image" Target="../media/image5.png"/><Relationship Id="rId21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17" Type="http://schemas.openxmlformats.org/officeDocument/2006/relationships/image" Target="../media/image39.png"/><Relationship Id="rId2" Type="http://schemas.openxmlformats.org/officeDocument/2006/relationships/image" Target="../media/image86.png"/><Relationship Id="rId16" Type="http://schemas.openxmlformats.org/officeDocument/2006/relationships/image" Target="../media/image18.svg"/><Relationship Id="rId20" Type="http://schemas.openxmlformats.org/officeDocument/2006/relationships/image" Target="../media/image42.sv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24" Type="http://schemas.openxmlformats.org/officeDocument/2006/relationships/image" Target="../media/image46.svg"/><Relationship Id="rId5" Type="http://schemas.openxmlformats.org/officeDocument/2006/relationships/image" Target="../media/image27.png"/><Relationship Id="rId15" Type="http://schemas.openxmlformats.org/officeDocument/2006/relationships/image" Target="../media/image17.png"/><Relationship Id="rId23" Type="http://schemas.openxmlformats.org/officeDocument/2006/relationships/image" Target="../media/image45.png"/><Relationship Id="rId10" Type="http://schemas.openxmlformats.org/officeDocument/2006/relationships/image" Target="../media/image12.svg"/><Relationship Id="rId19" Type="http://schemas.openxmlformats.org/officeDocument/2006/relationships/image" Target="../media/image41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Relationship Id="rId22" Type="http://schemas.openxmlformats.org/officeDocument/2006/relationships/image" Target="../media/image44.sv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15.png"/><Relationship Id="rId18" Type="http://schemas.openxmlformats.org/officeDocument/2006/relationships/image" Target="../media/image40.svg"/><Relationship Id="rId3" Type="http://schemas.openxmlformats.org/officeDocument/2006/relationships/image" Target="../media/image5.png"/><Relationship Id="rId21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17" Type="http://schemas.openxmlformats.org/officeDocument/2006/relationships/image" Target="../media/image39.png"/><Relationship Id="rId2" Type="http://schemas.openxmlformats.org/officeDocument/2006/relationships/image" Target="../media/image87.jpeg"/><Relationship Id="rId16" Type="http://schemas.openxmlformats.org/officeDocument/2006/relationships/image" Target="../media/image18.svg"/><Relationship Id="rId20" Type="http://schemas.openxmlformats.org/officeDocument/2006/relationships/image" Target="../media/image42.sv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24" Type="http://schemas.openxmlformats.org/officeDocument/2006/relationships/image" Target="../media/image46.svg"/><Relationship Id="rId5" Type="http://schemas.openxmlformats.org/officeDocument/2006/relationships/image" Target="../media/image27.png"/><Relationship Id="rId15" Type="http://schemas.openxmlformats.org/officeDocument/2006/relationships/image" Target="../media/image17.png"/><Relationship Id="rId23" Type="http://schemas.openxmlformats.org/officeDocument/2006/relationships/image" Target="../media/image45.png"/><Relationship Id="rId10" Type="http://schemas.openxmlformats.org/officeDocument/2006/relationships/image" Target="../media/image12.svg"/><Relationship Id="rId19" Type="http://schemas.openxmlformats.org/officeDocument/2006/relationships/image" Target="../media/image41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Relationship Id="rId22" Type="http://schemas.openxmlformats.org/officeDocument/2006/relationships/image" Target="../media/image44.sv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svg"/><Relationship Id="rId18" Type="http://schemas.openxmlformats.org/officeDocument/2006/relationships/image" Target="../media/image39.png"/><Relationship Id="rId3" Type="http://schemas.openxmlformats.org/officeDocument/2006/relationships/image" Target="../media/image89.png"/><Relationship Id="rId21" Type="http://schemas.openxmlformats.org/officeDocument/2006/relationships/image" Target="../media/image42.svg"/><Relationship Id="rId7" Type="http://schemas.openxmlformats.org/officeDocument/2006/relationships/image" Target="../media/image28.svg"/><Relationship Id="rId12" Type="http://schemas.openxmlformats.org/officeDocument/2006/relationships/image" Target="../media/image33.png"/><Relationship Id="rId17" Type="http://schemas.openxmlformats.org/officeDocument/2006/relationships/image" Target="../media/image18.svg"/><Relationship Id="rId25" Type="http://schemas.openxmlformats.org/officeDocument/2006/relationships/image" Target="../media/image46.svg"/><Relationship Id="rId2" Type="http://schemas.openxmlformats.org/officeDocument/2006/relationships/image" Target="../media/image88.jpeg"/><Relationship Id="rId16" Type="http://schemas.openxmlformats.org/officeDocument/2006/relationships/image" Target="../media/image17.png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7.png"/><Relationship Id="rId11" Type="http://schemas.openxmlformats.org/officeDocument/2006/relationships/image" Target="../media/image12.svg"/><Relationship Id="rId24" Type="http://schemas.openxmlformats.org/officeDocument/2006/relationships/image" Target="../media/image45.png"/><Relationship Id="rId5" Type="http://schemas.openxmlformats.org/officeDocument/2006/relationships/image" Target="../media/image6.svg"/><Relationship Id="rId15" Type="http://schemas.openxmlformats.org/officeDocument/2006/relationships/image" Target="../media/image36.svg"/><Relationship Id="rId23" Type="http://schemas.openxmlformats.org/officeDocument/2006/relationships/image" Target="../media/image44.svg"/><Relationship Id="rId10" Type="http://schemas.openxmlformats.org/officeDocument/2006/relationships/image" Target="../media/image11.png"/><Relationship Id="rId19" Type="http://schemas.openxmlformats.org/officeDocument/2006/relationships/image" Target="../media/image40.svg"/><Relationship Id="rId4" Type="http://schemas.openxmlformats.org/officeDocument/2006/relationships/image" Target="../media/image5.png"/><Relationship Id="rId9" Type="http://schemas.openxmlformats.org/officeDocument/2006/relationships/image" Target="../media/image30.svg"/><Relationship Id="rId14" Type="http://schemas.openxmlformats.org/officeDocument/2006/relationships/image" Target="../media/image35.png"/><Relationship Id="rId22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svg"/><Relationship Id="rId18" Type="http://schemas.openxmlformats.org/officeDocument/2006/relationships/image" Target="../media/image39.png"/><Relationship Id="rId3" Type="http://schemas.openxmlformats.org/officeDocument/2006/relationships/image" Target="../media/image91.jpeg"/><Relationship Id="rId21" Type="http://schemas.openxmlformats.org/officeDocument/2006/relationships/image" Target="../media/image42.svg"/><Relationship Id="rId7" Type="http://schemas.openxmlformats.org/officeDocument/2006/relationships/image" Target="../media/image28.svg"/><Relationship Id="rId12" Type="http://schemas.openxmlformats.org/officeDocument/2006/relationships/image" Target="../media/image33.png"/><Relationship Id="rId17" Type="http://schemas.openxmlformats.org/officeDocument/2006/relationships/image" Target="../media/image18.svg"/><Relationship Id="rId25" Type="http://schemas.openxmlformats.org/officeDocument/2006/relationships/image" Target="../media/image46.svg"/><Relationship Id="rId2" Type="http://schemas.openxmlformats.org/officeDocument/2006/relationships/image" Target="../media/image90.png"/><Relationship Id="rId16" Type="http://schemas.openxmlformats.org/officeDocument/2006/relationships/image" Target="../media/image17.png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7.png"/><Relationship Id="rId11" Type="http://schemas.openxmlformats.org/officeDocument/2006/relationships/image" Target="../media/image12.svg"/><Relationship Id="rId24" Type="http://schemas.openxmlformats.org/officeDocument/2006/relationships/image" Target="../media/image45.png"/><Relationship Id="rId5" Type="http://schemas.openxmlformats.org/officeDocument/2006/relationships/image" Target="../media/image6.svg"/><Relationship Id="rId15" Type="http://schemas.openxmlformats.org/officeDocument/2006/relationships/image" Target="../media/image36.svg"/><Relationship Id="rId23" Type="http://schemas.openxmlformats.org/officeDocument/2006/relationships/image" Target="../media/image44.svg"/><Relationship Id="rId10" Type="http://schemas.openxmlformats.org/officeDocument/2006/relationships/image" Target="../media/image11.png"/><Relationship Id="rId19" Type="http://schemas.openxmlformats.org/officeDocument/2006/relationships/image" Target="../media/image40.svg"/><Relationship Id="rId4" Type="http://schemas.openxmlformats.org/officeDocument/2006/relationships/image" Target="../media/image5.png"/><Relationship Id="rId9" Type="http://schemas.openxmlformats.org/officeDocument/2006/relationships/image" Target="../media/image30.svg"/><Relationship Id="rId14" Type="http://schemas.openxmlformats.org/officeDocument/2006/relationships/image" Target="../media/image35.png"/><Relationship Id="rId22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35.png"/><Relationship Id="rId18" Type="http://schemas.openxmlformats.org/officeDocument/2006/relationships/image" Target="../media/image40.svg"/><Relationship Id="rId3" Type="http://schemas.openxmlformats.org/officeDocument/2006/relationships/image" Target="../media/image5.png"/><Relationship Id="rId21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17" Type="http://schemas.openxmlformats.org/officeDocument/2006/relationships/image" Target="../media/image39.png"/><Relationship Id="rId2" Type="http://schemas.openxmlformats.org/officeDocument/2006/relationships/image" Target="../media/image92.jpeg"/><Relationship Id="rId16" Type="http://schemas.openxmlformats.org/officeDocument/2006/relationships/image" Target="../media/image18.svg"/><Relationship Id="rId20" Type="http://schemas.openxmlformats.org/officeDocument/2006/relationships/image" Target="../media/image42.sv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24" Type="http://schemas.openxmlformats.org/officeDocument/2006/relationships/image" Target="../media/image46.svg"/><Relationship Id="rId5" Type="http://schemas.openxmlformats.org/officeDocument/2006/relationships/image" Target="../media/image27.png"/><Relationship Id="rId15" Type="http://schemas.openxmlformats.org/officeDocument/2006/relationships/image" Target="../media/image17.png"/><Relationship Id="rId23" Type="http://schemas.openxmlformats.org/officeDocument/2006/relationships/image" Target="../media/image45.png"/><Relationship Id="rId10" Type="http://schemas.openxmlformats.org/officeDocument/2006/relationships/image" Target="../media/image12.svg"/><Relationship Id="rId19" Type="http://schemas.openxmlformats.org/officeDocument/2006/relationships/image" Target="../media/image41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36.svg"/><Relationship Id="rId22" Type="http://schemas.openxmlformats.org/officeDocument/2006/relationships/image" Target="../media/image44.sv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35.png"/><Relationship Id="rId18" Type="http://schemas.openxmlformats.org/officeDocument/2006/relationships/image" Target="../media/image40.svg"/><Relationship Id="rId3" Type="http://schemas.openxmlformats.org/officeDocument/2006/relationships/image" Target="../media/image5.png"/><Relationship Id="rId21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17" Type="http://schemas.openxmlformats.org/officeDocument/2006/relationships/image" Target="../media/image39.png"/><Relationship Id="rId2" Type="http://schemas.openxmlformats.org/officeDocument/2006/relationships/image" Target="../media/image93.jpeg"/><Relationship Id="rId16" Type="http://schemas.openxmlformats.org/officeDocument/2006/relationships/image" Target="../media/image18.svg"/><Relationship Id="rId20" Type="http://schemas.openxmlformats.org/officeDocument/2006/relationships/image" Target="../media/image42.sv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24" Type="http://schemas.openxmlformats.org/officeDocument/2006/relationships/image" Target="../media/image46.svg"/><Relationship Id="rId5" Type="http://schemas.openxmlformats.org/officeDocument/2006/relationships/image" Target="../media/image27.png"/><Relationship Id="rId15" Type="http://schemas.openxmlformats.org/officeDocument/2006/relationships/image" Target="../media/image17.png"/><Relationship Id="rId23" Type="http://schemas.openxmlformats.org/officeDocument/2006/relationships/image" Target="../media/image45.png"/><Relationship Id="rId10" Type="http://schemas.openxmlformats.org/officeDocument/2006/relationships/image" Target="../media/image12.svg"/><Relationship Id="rId19" Type="http://schemas.openxmlformats.org/officeDocument/2006/relationships/image" Target="../media/image41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36.svg"/><Relationship Id="rId22" Type="http://schemas.openxmlformats.org/officeDocument/2006/relationships/image" Target="../media/image44.sv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35.png"/><Relationship Id="rId18" Type="http://schemas.openxmlformats.org/officeDocument/2006/relationships/image" Target="../media/image40.svg"/><Relationship Id="rId3" Type="http://schemas.openxmlformats.org/officeDocument/2006/relationships/image" Target="../media/image5.png"/><Relationship Id="rId21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17" Type="http://schemas.openxmlformats.org/officeDocument/2006/relationships/image" Target="../media/image39.png"/><Relationship Id="rId2" Type="http://schemas.openxmlformats.org/officeDocument/2006/relationships/image" Target="../media/image94.png"/><Relationship Id="rId16" Type="http://schemas.openxmlformats.org/officeDocument/2006/relationships/image" Target="../media/image18.svg"/><Relationship Id="rId20" Type="http://schemas.openxmlformats.org/officeDocument/2006/relationships/image" Target="../media/image42.sv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24" Type="http://schemas.openxmlformats.org/officeDocument/2006/relationships/image" Target="../media/image46.svg"/><Relationship Id="rId5" Type="http://schemas.openxmlformats.org/officeDocument/2006/relationships/image" Target="../media/image27.png"/><Relationship Id="rId15" Type="http://schemas.openxmlformats.org/officeDocument/2006/relationships/image" Target="../media/image17.png"/><Relationship Id="rId23" Type="http://schemas.openxmlformats.org/officeDocument/2006/relationships/image" Target="../media/image45.png"/><Relationship Id="rId10" Type="http://schemas.openxmlformats.org/officeDocument/2006/relationships/image" Target="../media/image12.svg"/><Relationship Id="rId19" Type="http://schemas.openxmlformats.org/officeDocument/2006/relationships/image" Target="../media/image41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36.svg"/><Relationship Id="rId22" Type="http://schemas.openxmlformats.org/officeDocument/2006/relationships/image" Target="../media/image44.sv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6.svg"/><Relationship Id="rId18" Type="http://schemas.openxmlformats.org/officeDocument/2006/relationships/image" Target="../media/image41.png"/><Relationship Id="rId3" Type="http://schemas.openxmlformats.org/officeDocument/2006/relationships/image" Target="../media/image6.svg"/><Relationship Id="rId21" Type="http://schemas.openxmlformats.org/officeDocument/2006/relationships/image" Target="../media/image44.svg"/><Relationship Id="rId7" Type="http://schemas.openxmlformats.org/officeDocument/2006/relationships/image" Target="../media/image30.svg"/><Relationship Id="rId12" Type="http://schemas.openxmlformats.org/officeDocument/2006/relationships/image" Target="../media/image35.png"/><Relationship Id="rId17" Type="http://schemas.openxmlformats.org/officeDocument/2006/relationships/image" Target="../media/image40.svg"/><Relationship Id="rId2" Type="http://schemas.openxmlformats.org/officeDocument/2006/relationships/image" Target="../media/image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svg"/><Relationship Id="rId15" Type="http://schemas.openxmlformats.org/officeDocument/2006/relationships/image" Target="../media/image18.svg"/><Relationship Id="rId23" Type="http://schemas.openxmlformats.org/officeDocument/2006/relationships/image" Target="../media/image46.svg"/><Relationship Id="rId10" Type="http://schemas.openxmlformats.org/officeDocument/2006/relationships/image" Target="../media/image33.png"/><Relationship Id="rId19" Type="http://schemas.openxmlformats.org/officeDocument/2006/relationships/image" Target="../media/image42.svg"/><Relationship Id="rId4" Type="http://schemas.openxmlformats.org/officeDocument/2006/relationships/image" Target="../media/image2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35.png"/><Relationship Id="rId18" Type="http://schemas.openxmlformats.org/officeDocument/2006/relationships/image" Target="../media/image40.svg"/><Relationship Id="rId3" Type="http://schemas.openxmlformats.org/officeDocument/2006/relationships/image" Target="../media/image5.png"/><Relationship Id="rId21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17" Type="http://schemas.openxmlformats.org/officeDocument/2006/relationships/image" Target="../media/image39.png"/><Relationship Id="rId2" Type="http://schemas.openxmlformats.org/officeDocument/2006/relationships/image" Target="../media/image95.jpeg"/><Relationship Id="rId16" Type="http://schemas.openxmlformats.org/officeDocument/2006/relationships/image" Target="../media/image18.svg"/><Relationship Id="rId20" Type="http://schemas.openxmlformats.org/officeDocument/2006/relationships/image" Target="../media/image42.sv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24" Type="http://schemas.openxmlformats.org/officeDocument/2006/relationships/image" Target="../media/image46.svg"/><Relationship Id="rId5" Type="http://schemas.openxmlformats.org/officeDocument/2006/relationships/image" Target="../media/image27.png"/><Relationship Id="rId15" Type="http://schemas.openxmlformats.org/officeDocument/2006/relationships/image" Target="../media/image17.png"/><Relationship Id="rId23" Type="http://schemas.openxmlformats.org/officeDocument/2006/relationships/image" Target="../media/image45.png"/><Relationship Id="rId10" Type="http://schemas.openxmlformats.org/officeDocument/2006/relationships/image" Target="../media/image12.svg"/><Relationship Id="rId19" Type="http://schemas.openxmlformats.org/officeDocument/2006/relationships/image" Target="../media/image41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36.svg"/><Relationship Id="rId22" Type="http://schemas.openxmlformats.org/officeDocument/2006/relationships/image" Target="../media/image44.sv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6.svg"/><Relationship Id="rId18" Type="http://schemas.openxmlformats.org/officeDocument/2006/relationships/image" Target="../media/image41.png"/><Relationship Id="rId3" Type="http://schemas.openxmlformats.org/officeDocument/2006/relationships/image" Target="../media/image6.svg"/><Relationship Id="rId21" Type="http://schemas.openxmlformats.org/officeDocument/2006/relationships/image" Target="../media/image44.svg"/><Relationship Id="rId7" Type="http://schemas.openxmlformats.org/officeDocument/2006/relationships/image" Target="../media/image30.svg"/><Relationship Id="rId12" Type="http://schemas.openxmlformats.org/officeDocument/2006/relationships/image" Target="../media/image35.png"/><Relationship Id="rId17" Type="http://schemas.openxmlformats.org/officeDocument/2006/relationships/image" Target="../media/image40.svg"/><Relationship Id="rId2" Type="http://schemas.openxmlformats.org/officeDocument/2006/relationships/image" Target="../media/image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svg"/><Relationship Id="rId15" Type="http://schemas.openxmlformats.org/officeDocument/2006/relationships/image" Target="../media/image18.svg"/><Relationship Id="rId23" Type="http://schemas.openxmlformats.org/officeDocument/2006/relationships/image" Target="../media/image46.svg"/><Relationship Id="rId10" Type="http://schemas.openxmlformats.org/officeDocument/2006/relationships/image" Target="../media/image33.png"/><Relationship Id="rId19" Type="http://schemas.openxmlformats.org/officeDocument/2006/relationships/image" Target="../media/image42.svg"/><Relationship Id="rId4" Type="http://schemas.openxmlformats.org/officeDocument/2006/relationships/image" Target="../media/image2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8.svg"/><Relationship Id="rId18" Type="http://schemas.openxmlformats.org/officeDocument/2006/relationships/image" Target="../media/image11.png"/><Relationship Id="rId3" Type="http://schemas.openxmlformats.org/officeDocument/2006/relationships/image" Target="../media/image97.svg"/><Relationship Id="rId21" Type="http://schemas.openxmlformats.org/officeDocument/2006/relationships/image" Target="../media/image34.svg"/><Relationship Id="rId7" Type="http://schemas.openxmlformats.org/officeDocument/2006/relationships/image" Target="../media/image101.svg"/><Relationship Id="rId12" Type="http://schemas.openxmlformats.org/officeDocument/2006/relationships/image" Target="../media/image27.png"/><Relationship Id="rId17" Type="http://schemas.openxmlformats.org/officeDocument/2006/relationships/image" Target="../media/image30.svg"/><Relationship Id="rId25" Type="http://schemas.openxmlformats.org/officeDocument/2006/relationships/image" Target="../media/image38.svg"/><Relationship Id="rId2" Type="http://schemas.openxmlformats.org/officeDocument/2006/relationships/image" Target="../media/image96.png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0.png"/><Relationship Id="rId11" Type="http://schemas.openxmlformats.org/officeDocument/2006/relationships/image" Target="../media/image103.svg"/><Relationship Id="rId24" Type="http://schemas.openxmlformats.org/officeDocument/2006/relationships/image" Target="../media/image37.png"/><Relationship Id="rId5" Type="http://schemas.openxmlformats.org/officeDocument/2006/relationships/image" Target="../media/image99.svg"/><Relationship Id="rId15" Type="http://schemas.openxmlformats.org/officeDocument/2006/relationships/image" Target="../media/image105.svg"/><Relationship Id="rId23" Type="http://schemas.openxmlformats.org/officeDocument/2006/relationships/image" Target="../media/image36.svg"/><Relationship Id="rId10" Type="http://schemas.openxmlformats.org/officeDocument/2006/relationships/image" Target="../media/image102.png"/><Relationship Id="rId19" Type="http://schemas.openxmlformats.org/officeDocument/2006/relationships/image" Target="../media/image12.svg"/><Relationship Id="rId4" Type="http://schemas.openxmlformats.org/officeDocument/2006/relationships/image" Target="../media/image98.png"/><Relationship Id="rId9" Type="http://schemas.openxmlformats.org/officeDocument/2006/relationships/image" Target="../media/image6.svg"/><Relationship Id="rId14" Type="http://schemas.openxmlformats.org/officeDocument/2006/relationships/image" Target="../media/image104.png"/><Relationship Id="rId22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18" Type="http://schemas.openxmlformats.org/officeDocument/2006/relationships/image" Target="../media/image21.png"/><Relationship Id="rId3" Type="http://schemas.openxmlformats.org/officeDocument/2006/relationships/image" Target="../media/image6.svg"/><Relationship Id="rId21" Type="http://schemas.openxmlformats.org/officeDocument/2006/relationships/image" Target="../media/image24.sv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17" Type="http://schemas.openxmlformats.org/officeDocument/2006/relationships/image" Target="../media/image20.sv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23" Type="http://schemas.openxmlformats.org/officeDocument/2006/relationships/image" Target="../media/image26.svg"/><Relationship Id="rId10" Type="http://schemas.openxmlformats.org/officeDocument/2006/relationships/image" Target="../media/image13.png"/><Relationship Id="rId19" Type="http://schemas.openxmlformats.org/officeDocument/2006/relationships/image" Target="../media/image22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18" Type="http://schemas.openxmlformats.org/officeDocument/2006/relationships/image" Target="../media/image21.png"/><Relationship Id="rId3" Type="http://schemas.openxmlformats.org/officeDocument/2006/relationships/image" Target="../media/image6.svg"/><Relationship Id="rId21" Type="http://schemas.openxmlformats.org/officeDocument/2006/relationships/image" Target="../media/image24.sv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17" Type="http://schemas.openxmlformats.org/officeDocument/2006/relationships/image" Target="../media/image20.sv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23" Type="http://schemas.openxmlformats.org/officeDocument/2006/relationships/image" Target="../media/image26.svg"/><Relationship Id="rId10" Type="http://schemas.openxmlformats.org/officeDocument/2006/relationships/image" Target="../media/image13.png"/><Relationship Id="rId19" Type="http://schemas.openxmlformats.org/officeDocument/2006/relationships/image" Target="../media/image22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svg"/><Relationship Id="rId18" Type="http://schemas.openxmlformats.org/officeDocument/2006/relationships/image" Target="../media/image41.png"/><Relationship Id="rId3" Type="http://schemas.openxmlformats.org/officeDocument/2006/relationships/image" Target="../media/image6.svg"/><Relationship Id="rId21" Type="http://schemas.openxmlformats.org/officeDocument/2006/relationships/image" Target="../media/image44.svg"/><Relationship Id="rId7" Type="http://schemas.openxmlformats.org/officeDocument/2006/relationships/image" Target="../media/image30.svg"/><Relationship Id="rId12" Type="http://schemas.openxmlformats.org/officeDocument/2006/relationships/image" Target="../media/image35.png"/><Relationship Id="rId17" Type="http://schemas.openxmlformats.org/officeDocument/2006/relationships/image" Target="../media/image40.svg"/><Relationship Id="rId2" Type="http://schemas.openxmlformats.org/officeDocument/2006/relationships/image" Target="../media/image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svg"/><Relationship Id="rId15" Type="http://schemas.openxmlformats.org/officeDocument/2006/relationships/image" Target="../media/image38.svg"/><Relationship Id="rId23" Type="http://schemas.openxmlformats.org/officeDocument/2006/relationships/image" Target="../media/image46.svg"/><Relationship Id="rId10" Type="http://schemas.openxmlformats.org/officeDocument/2006/relationships/image" Target="../media/image33.png"/><Relationship Id="rId19" Type="http://schemas.openxmlformats.org/officeDocument/2006/relationships/image" Target="../media/image42.svg"/><Relationship Id="rId4" Type="http://schemas.openxmlformats.org/officeDocument/2006/relationships/image" Target="../media/image27.png"/><Relationship Id="rId9" Type="http://schemas.openxmlformats.org/officeDocument/2006/relationships/image" Target="../media/image32.svg"/><Relationship Id="rId14" Type="http://schemas.openxmlformats.org/officeDocument/2006/relationships/image" Target="../media/image37.png"/><Relationship Id="rId22" Type="http://schemas.openxmlformats.org/officeDocument/2006/relationships/image" Target="../media/image4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3" Type="http://schemas.openxmlformats.org/officeDocument/2006/relationships/image" Target="../media/image47.jpeg"/><Relationship Id="rId21" Type="http://schemas.openxmlformats.org/officeDocument/2006/relationships/image" Target="../media/image42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5" Type="http://schemas.openxmlformats.org/officeDocument/2006/relationships/image" Target="../media/image26.sv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7.png"/><Relationship Id="rId20" Type="http://schemas.openxmlformats.org/officeDocument/2006/relationships/image" Target="../media/image41.png"/><Relationship Id="rId1" Type="http://schemas.openxmlformats.org/officeDocument/2006/relationships/video" Target="https://www.youtube.com/embed/6dD1Xcc8dIk?feature=oembed" TargetMode="Externa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24" Type="http://schemas.openxmlformats.org/officeDocument/2006/relationships/image" Target="../media/image25.pn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24.svg"/><Relationship Id="rId10" Type="http://schemas.openxmlformats.org/officeDocument/2006/relationships/image" Target="../media/image11.png"/><Relationship Id="rId19" Type="http://schemas.openxmlformats.org/officeDocument/2006/relationships/image" Target="../media/image20.sv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svg"/><Relationship Id="rId13" Type="http://schemas.openxmlformats.org/officeDocument/2006/relationships/image" Target="../media/image17.png"/><Relationship Id="rId18" Type="http://schemas.openxmlformats.org/officeDocument/2006/relationships/image" Target="../media/image56.svg"/><Relationship Id="rId3" Type="http://schemas.openxmlformats.org/officeDocument/2006/relationships/image" Target="../media/image49.png"/><Relationship Id="rId21" Type="http://schemas.openxmlformats.org/officeDocument/2006/relationships/image" Target="../media/image59.png"/><Relationship Id="rId7" Type="http://schemas.openxmlformats.org/officeDocument/2006/relationships/image" Target="../media/image51.png"/><Relationship Id="rId12" Type="http://schemas.openxmlformats.org/officeDocument/2006/relationships/image" Target="../media/image16.svg"/><Relationship Id="rId17" Type="http://schemas.openxmlformats.org/officeDocument/2006/relationships/image" Target="../media/image55.png"/><Relationship Id="rId2" Type="http://schemas.openxmlformats.org/officeDocument/2006/relationships/image" Target="../media/image48.jpeg"/><Relationship Id="rId16" Type="http://schemas.openxmlformats.org/officeDocument/2006/relationships/image" Target="../media/image8.svg"/><Relationship Id="rId20" Type="http://schemas.openxmlformats.org/officeDocument/2006/relationships/image" Target="../media/image58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svg"/><Relationship Id="rId11" Type="http://schemas.openxmlformats.org/officeDocument/2006/relationships/image" Target="../media/image15.png"/><Relationship Id="rId5" Type="http://schemas.openxmlformats.org/officeDocument/2006/relationships/image" Target="../media/image11.png"/><Relationship Id="rId15" Type="http://schemas.openxmlformats.org/officeDocument/2006/relationships/image" Target="../media/image7.png"/><Relationship Id="rId10" Type="http://schemas.openxmlformats.org/officeDocument/2006/relationships/image" Target="../media/image54.svg"/><Relationship Id="rId19" Type="http://schemas.openxmlformats.org/officeDocument/2006/relationships/image" Target="../media/image57.png"/><Relationship Id="rId4" Type="http://schemas.openxmlformats.org/officeDocument/2006/relationships/image" Target="../media/image50.svg"/><Relationship Id="rId9" Type="http://schemas.openxmlformats.org/officeDocument/2006/relationships/image" Target="../media/image53.png"/><Relationship Id="rId14" Type="http://schemas.openxmlformats.org/officeDocument/2006/relationships/image" Target="../media/image18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3" Type="http://schemas.openxmlformats.org/officeDocument/2006/relationships/image" Target="../media/image60.png"/><Relationship Id="rId21" Type="http://schemas.openxmlformats.org/officeDocument/2006/relationships/image" Target="../media/image42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5" Type="http://schemas.openxmlformats.org/officeDocument/2006/relationships/image" Target="../media/image26.svg"/><Relationship Id="rId2" Type="http://schemas.openxmlformats.org/officeDocument/2006/relationships/image" Target="../media/image48.jpeg"/><Relationship Id="rId16" Type="http://schemas.openxmlformats.org/officeDocument/2006/relationships/image" Target="../media/image17.png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24" Type="http://schemas.openxmlformats.org/officeDocument/2006/relationships/image" Target="../media/image25.pn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24.svg"/><Relationship Id="rId10" Type="http://schemas.openxmlformats.org/officeDocument/2006/relationships/image" Target="../media/image11.png"/><Relationship Id="rId19" Type="http://schemas.openxmlformats.org/officeDocument/2006/relationships/image" Target="../media/image20.sv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 descr="A picture containing person&#10;&#10;Description automatically generated">
            <a:extLst>
              <a:ext uri="{FF2B5EF4-FFF2-40B4-BE49-F238E27FC236}">
                <a16:creationId xmlns:a16="http://schemas.microsoft.com/office/drawing/2014/main" id="{2CC22BF4-E9D9-BC0F-6363-1E076012B53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0" b="31622"/>
          <a:stretch/>
        </p:blipFill>
        <p:spPr>
          <a:xfrm>
            <a:off x="0" y="0"/>
            <a:ext cx="9159230" cy="3685592"/>
          </a:xfr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2C19891E-B109-D92C-6043-9A95FAC2EC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4668" y="4057200"/>
            <a:ext cx="4480460" cy="1158745"/>
          </a:xfrm>
        </p:spPr>
        <p:txBody>
          <a:bodyPr/>
          <a:lstStyle/>
          <a:p>
            <a:r>
              <a:rPr lang="en-US" b="1" dirty="0"/>
              <a:t>Schools &amp; Families</a:t>
            </a:r>
          </a:p>
          <a:p>
            <a:r>
              <a:rPr lang="en-US" b="1" dirty="0"/>
              <a:t>Numeracy Champions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799F41CB-C01E-D4B8-4876-6770754097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4668" y="5584551"/>
            <a:ext cx="4377332" cy="1158745"/>
          </a:xfrm>
        </p:spPr>
        <p:txBody>
          <a:bodyPr/>
          <a:lstStyle/>
          <a:p>
            <a:r>
              <a:rPr lang="en-US" sz="2800"/>
              <a:t>Session 2</a:t>
            </a:r>
          </a:p>
        </p:txBody>
      </p:sp>
    </p:spTree>
    <p:extLst>
      <p:ext uri="{BB962C8B-B14F-4D97-AF65-F5344CB8AC3E}">
        <p14:creationId xmlns:p14="http://schemas.microsoft.com/office/powerpoint/2010/main" val="2164502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A74646-8235-32FA-3E58-64ABF18EF6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nudge</a:t>
            </a:r>
          </a:p>
          <a:p>
            <a:endParaRPr lang="en-GB" sz="3000" b="1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E3518E6-C712-279C-544D-FACA41A232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3600"/>
              <a:t>nudge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7DF2F1-D95F-EA97-077B-6A20C797B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" name="Online Media 1" title="The nudge financial education app">
            <a:hlinkClick r:id="" action="ppaction://media"/>
            <a:extLst>
              <a:ext uri="{FF2B5EF4-FFF2-40B4-BE49-F238E27FC236}">
                <a16:creationId xmlns:a16="http://schemas.microsoft.com/office/drawing/2014/main" id="{27472A24-153D-1A5E-8995-F7AFFA38C2D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838145" y="2065354"/>
            <a:ext cx="7985344" cy="4508392"/>
          </a:xfrm>
          <a:prstGeom prst="rect">
            <a:avLst/>
          </a:prstGeom>
        </p:spPr>
      </p:pic>
      <p:pic>
        <p:nvPicPr>
          <p:cNvPr id="6" name="Graphic 5" descr="Harvey Balls 0% with solid fill">
            <a:extLst>
              <a:ext uri="{FF2B5EF4-FFF2-40B4-BE49-F238E27FC236}">
                <a16:creationId xmlns:a16="http://schemas.microsoft.com/office/drawing/2014/main" id="{28122AFC-8AF1-B3DD-735C-3AD11786C3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7" name="Graphic 6" descr="Tea with solid fill">
            <a:extLst>
              <a:ext uri="{FF2B5EF4-FFF2-40B4-BE49-F238E27FC236}">
                <a16:creationId xmlns:a16="http://schemas.microsoft.com/office/drawing/2014/main" id="{4ADB7BB0-D6F3-F31B-662B-66C99D8995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25% with solid fill">
            <a:extLst>
              <a:ext uri="{FF2B5EF4-FFF2-40B4-BE49-F238E27FC236}">
                <a16:creationId xmlns:a16="http://schemas.microsoft.com/office/drawing/2014/main" id="{B46353A5-0DB0-C769-89E7-D32664A8472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100% with solid fill">
            <a:extLst>
              <a:ext uri="{FF2B5EF4-FFF2-40B4-BE49-F238E27FC236}">
                <a16:creationId xmlns:a16="http://schemas.microsoft.com/office/drawing/2014/main" id="{F8A25340-75E7-C471-4B0D-3B98DE9686C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65% with solid fill">
            <a:extLst>
              <a:ext uri="{FF2B5EF4-FFF2-40B4-BE49-F238E27FC236}">
                <a16:creationId xmlns:a16="http://schemas.microsoft.com/office/drawing/2014/main" id="{FCE7F3A0-62AE-28A9-9E04-DFF3C3ECAC6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75% with solid fill">
            <a:extLst>
              <a:ext uri="{FF2B5EF4-FFF2-40B4-BE49-F238E27FC236}">
                <a16:creationId xmlns:a16="http://schemas.microsoft.com/office/drawing/2014/main" id="{63E9C876-9286-CD7A-F9B9-B0BBD6AF496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85% with solid fill">
            <a:extLst>
              <a:ext uri="{FF2B5EF4-FFF2-40B4-BE49-F238E27FC236}">
                <a16:creationId xmlns:a16="http://schemas.microsoft.com/office/drawing/2014/main" id="{3CE4C29B-8925-89D4-52D2-BB398AF20D2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20% with solid fill">
            <a:extLst>
              <a:ext uri="{FF2B5EF4-FFF2-40B4-BE49-F238E27FC236}">
                <a16:creationId xmlns:a16="http://schemas.microsoft.com/office/drawing/2014/main" id="{CAFF9F50-8BAC-D7EF-7619-9F0ED0055FB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5" name="Graphic 14" descr="Harvey Balls 10% with solid fill">
            <a:extLst>
              <a:ext uri="{FF2B5EF4-FFF2-40B4-BE49-F238E27FC236}">
                <a16:creationId xmlns:a16="http://schemas.microsoft.com/office/drawing/2014/main" id="{812C2120-B57D-8B3B-1A5B-B13E7E356CD1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16" name="Graphic 15" descr="Harvey Balls 30% with solid fill">
            <a:extLst>
              <a:ext uri="{FF2B5EF4-FFF2-40B4-BE49-F238E27FC236}">
                <a16:creationId xmlns:a16="http://schemas.microsoft.com/office/drawing/2014/main" id="{80D0FB8F-5B6C-2A86-E3D7-1A6B8031F1A3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5" name="Graphic 24" descr="Harvey Balls 45% with solid fill">
            <a:extLst>
              <a:ext uri="{FF2B5EF4-FFF2-40B4-BE49-F238E27FC236}">
                <a16:creationId xmlns:a16="http://schemas.microsoft.com/office/drawing/2014/main" id="{87F9F3F7-0CD7-2259-AF6B-B78C21F6F588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311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01A748-C4FB-76C7-30D1-C0110C686D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>
                <a:cs typeface="Rubik Medium"/>
              </a:rPr>
              <a:t>Resources</a:t>
            </a:r>
            <a:endParaRPr lang="en-GB" sz="3000" b="1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8F33DC9-3CBE-EA47-C6EC-0D83E1C374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914" y="2101966"/>
            <a:ext cx="3130447" cy="44238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B87ACDE-26BB-237D-3A78-C5F5416844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96" y="2096655"/>
            <a:ext cx="3135514" cy="4429112"/>
          </a:xfrm>
          <a:prstGeom prst="rect">
            <a:avLst/>
          </a:prstGeom>
        </p:spPr>
      </p:pic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95CC47AB-98EC-E81E-F681-398654C595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A0826BF8-B143-61A0-D6B4-D19F1D3ACF2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7" name="Graphic 6" descr="Harvey Balls 25% with solid fill">
            <a:extLst>
              <a:ext uri="{FF2B5EF4-FFF2-40B4-BE49-F238E27FC236}">
                <a16:creationId xmlns:a16="http://schemas.microsoft.com/office/drawing/2014/main" id="{38DEDF98-6F30-A76D-525E-E5042C92DA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100% with solid fill">
            <a:extLst>
              <a:ext uri="{FF2B5EF4-FFF2-40B4-BE49-F238E27FC236}">
                <a16:creationId xmlns:a16="http://schemas.microsoft.com/office/drawing/2014/main" id="{9F8D04B0-C251-2E02-E08C-BBE46AE5C11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65% with solid fill">
            <a:extLst>
              <a:ext uri="{FF2B5EF4-FFF2-40B4-BE49-F238E27FC236}">
                <a16:creationId xmlns:a16="http://schemas.microsoft.com/office/drawing/2014/main" id="{B27A718E-7301-24EF-5DB3-6125E00876B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75% with solid fill">
            <a:extLst>
              <a:ext uri="{FF2B5EF4-FFF2-40B4-BE49-F238E27FC236}">
                <a16:creationId xmlns:a16="http://schemas.microsoft.com/office/drawing/2014/main" id="{B96AF511-D1E3-D4CD-CAA7-678238FD98D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85% with solid fill">
            <a:extLst>
              <a:ext uri="{FF2B5EF4-FFF2-40B4-BE49-F238E27FC236}">
                <a16:creationId xmlns:a16="http://schemas.microsoft.com/office/drawing/2014/main" id="{2400FA1B-AB52-A638-885F-6D1653E8D6B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20% with solid fill">
            <a:extLst>
              <a:ext uri="{FF2B5EF4-FFF2-40B4-BE49-F238E27FC236}">
                <a16:creationId xmlns:a16="http://schemas.microsoft.com/office/drawing/2014/main" id="{1E5EA963-C900-A387-6555-BA3E7BE0AD6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10% with solid fill">
            <a:extLst>
              <a:ext uri="{FF2B5EF4-FFF2-40B4-BE49-F238E27FC236}">
                <a16:creationId xmlns:a16="http://schemas.microsoft.com/office/drawing/2014/main" id="{969D7C9F-0906-C4D4-DBE9-E878BECDB8C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30% with solid fill">
            <a:extLst>
              <a:ext uri="{FF2B5EF4-FFF2-40B4-BE49-F238E27FC236}">
                <a16:creationId xmlns:a16="http://schemas.microsoft.com/office/drawing/2014/main" id="{7AE84075-5C3F-1423-E62B-8A83B3EFE27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45% with solid fill">
            <a:extLst>
              <a:ext uri="{FF2B5EF4-FFF2-40B4-BE49-F238E27FC236}">
                <a16:creationId xmlns:a16="http://schemas.microsoft.com/office/drawing/2014/main" id="{D5730ECE-81D2-672E-6852-EBB71B6DD650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15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01A748-C4FB-76C7-30D1-C0110C686D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>
                <a:cs typeface="Rubik Medium"/>
              </a:rPr>
              <a:t>Resources</a:t>
            </a:r>
            <a:endParaRPr lang="en-GB" sz="3000" b="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D210B6-988F-90F0-ADA3-3BFEDEB1EF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7251" y="2198329"/>
            <a:ext cx="5898391" cy="4389500"/>
          </a:xfrm>
          <a:prstGeom prst="rect">
            <a:avLst/>
          </a:prstGeom>
        </p:spPr>
      </p:pic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1B383172-68D8-A481-B390-0D1B9F5407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3A6CA10F-0044-FF97-A45A-75D2712CFF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7" name="Graphic 6" descr="Harvey Balls 25% with solid fill">
            <a:extLst>
              <a:ext uri="{FF2B5EF4-FFF2-40B4-BE49-F238E27FC236}">
                <a16:creationId xmlns:a16="http://schemas.microsoft.com/office/drawing/2014/main" id="{60EAAC2D-6D5E-AB9A-C47A-733E82C2B0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100% with solid fill">
            <a:extLst>
              <a:ext uri="{FF2B5EF4-FFF2-40B4-BE49-F238E27FC236}">
                <a16:creationId xmlns:a16="http://schemas.microsoft.com/office/drawing/2014/main" id="{34DAAFE3-31DF-C503-E774-65823C7AC8B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65% with solid fill">
            <a:extLst>
              <a:ext uri="{FF2B5EF4-FFF2-40B4-BE49-F238E27FC236}">
                <a16:creationId xmlns:a16="http://schemas.microsoft.com/office/drawing/2014/main" id="{E3D205D0-208F-35B4-892B-B205BD90AEA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75% with solid fill">
            <a:extLst>
              <a:ext uri="{FF2B5EF4-FFF2-40B4-BE49-F238E27FC236}">
                <a16:creationId xmlns:a16="http://schemas.microsoft.com/office/drawing/2014/main" id="{2F47F81A-D5CB-56B2-97EA-A9510DA8A0F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85% with solid fill">
            <a:extLst>
              <a:ext uri="{FF2B5EF4-FFF2-40B4-BE49-F238E27FC236}">
                <a16:creationId xmlns:a16="http://schemas.microsoft.com/office/drawing/2014/main" id="{B1BB005B-8BA7-5217-8F34-2974DEC2791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20% with solid fill">
            <a:extLst>
              <a:ext uri="{FF2B5EF4-FFF2-40B4-BE49-F238E27FC236}">
                <a16:creationId xmlns:a16="http://schemas.microsoft.com/office/drawing/2014/main" id="{2ACB6E68-2D82-2CCA-E6EC-541103A32FB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10% with solid fill">
            <a:extLst>
              <a:ext uri="{FF2B5EF4-FFF2-40B4-BE49-F238E27FC236}">
                <a16:creationId xmlns:a16="http://schemas.microsoft.com/office/drawing/2014/main" id="{D90F8A1E-3601-2AB7-A493-807A80251F0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30% with solid fill">
            <a:extLst>
              <a:ext uri="{FF2B5EF4-FFF2-40B4-BE49-F238E27FC236}">
                <a16:creationId xmlns:a16="http://schemas.microsoft.com/office/drawing/2014/main" id="{C8276728-DCF8-FC5F-7215-37A2498C33FF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45% with solid fill">
            <a:extLst>
              <a:ext uri="{FF2B5EF4-FFF2-40B4-BE49-F238E27FC236}">
                <a16:creationId xmlns:a16="http://schemas.microsoft.com/office/drawing/2014/main" id="{3A03A6B0-3362-B909-4FD2-7C6E71414480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534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National Numeracy’s top tips for families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B5ADE2-B7EC-0A02-B6C1-A1F37D6B7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571" y="2000812"/>
            <a:ext cx="7985344" cy="4623957"/>
          </a:xfrm>
          <a:prstGeom prst="rect">
            <a:avLst/>
          </a:prstGeom>
        </p:spPr>
      </p:pic>
      <p:pic>
        <p:nvPicPr>
          <p:cNvPr id="15" name="Graphic 14" descr="Harvey Balls 0% with solid fill">
            <a:extLst>
              <a:ext uri="{FF2B5EF4-FFF2-40B4-BE49-F238E27FC236}">
                <a16:creationId xmlns:a16="http://schemas.microsoft.com/office/drawing/2014/main" id="{9CA219BF-96AB-4677-05A5-428AD5D263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16" name="Graphic 15" descr="Tea with solid fill">
            <a:extLst>
              <a:ext uri="{FF2B5EF4-FFF2-40B4-BE49-F238E27FC236}">
                <a16:creationId xmlns:a16="http://schemas.microsoft.com/office/drawing/2014/main" id="{B1D61678-A82E-C324-1316-2669A155C6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17" name="Graphic 16" descr="Harvey Balls 25% with solid fill">
            <a:extLst>
              <a:ext uri="{FF2B5EF4-FFF2-40B4-BE49-F238E27FC236}">
                <a16:creationId xmlns:a16="http://schemas.microsoft.com/office/drawing/2014/main" id="{9B96A41D-1F93-D27C-453E-6AEF864D60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18" name="Graphic 17" descr="Harvey Balls 100% with solid fill">
            <a:extLst>
              <a:ext uri="{FF2B5EF4-FFF2-40B4-BE49-F238E27FC236}">
                <a16:creationId xmlns:a16="http://schemas.microsoft.com/office/drawing/2014/main" id="{F6C38863-7A6E-4EC3-A22A-64386640F0C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19" name="Graphic 18" descr="Harvey Balls 65% with solid fill">
            <a:extLst>
              <a:ext uri="{FF2B5EF4-FFF2-40B4-BE49-F238E27FC236}">
                <a16:creationId xmlns:a16="http://schemas.microsoft.com/office/drawing/2014/main" id="{EDC5E7E0-321C-9F01-3BE5-3B54DDFC56A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20" name="Graphic 19" descr="Harvey Balls 75% with solid fill">
            <a:extLst>
              <a:ext uri="{FF2B5EF4-FFF2-40B4-BE49-F238E27FC236}">
                <a16:creationId xmlns:a16="http://schemas.microsoft.com/office/drawing/2014/main" id="{FAE7FABE-B67C-2062-01DA-E04E8CDA83D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21" name="Graphic 20" descr="Harvey Balls 85% with solid fill">
            <a:extLst>
              <a:ext uri="{FF2B5EF4-FFF2-40B4-BE49-F238E27FC236}">
                <a16:creationId xmlns:a16="http://schemas.microsoft.com/office/drawing/2014/main" id="{24E5EDBD-AB63-971C-7012-E489DAF862B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22" name="Graphic 21" descr="Harvey Balls 20% with solid fill">
            <a:extLst>
              <a:ext uri="{FF2B5EF4-FFF2-40B4-BE49-F238E27FC236}">
                <a16:creationId xmlns:a16="http://schemas.microsoft.com/office/drawing/2014/main" id="{99F45941-4581-902D-1881-BD5B8E017E1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10% with solid fill">
            <a:extLst>
              <a:ext uri="{FF2B5EF4-FFF2-40B4-BE49-F238E27FC236}">
                <a16:creationId xmlns:a16="http://schemas.microsoft.com/office/drawing/2014/main" id="{7A3984E8-CDCF-EAAC-9328-9B3108F9429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30% with solid fill">
            <a:extLst>
              <a:ext uri="{FF2B5EF4-FFF2-40B4-BE49-F238E27FC236}">
                <a16:creationId xmlns:a16="http://schemas.microsoft.com/office/drawing/2014/main" id="{559A67EB-162A-2F9F-AA1B-F3272C987E1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5" name="Graphic 24" descr="Harvey Balls 45% with solid fill">
            <a:extLst>
              <a:ext uri="{FF2B5EF4-FFF2-40B4-BE49-F238E27FC236}">
                <a16:creationId xmlns:a16="http://schemas.microsoft.com/office/drawing/2014/main" id="{CA48E37E-5170-FE62-DDF2-01C71981550A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443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Point out the maths in everyday life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F73297BD-AB09-F81C-33E4-55B1CB1C42A1}"/>
              </a:ext>
            </a:extLst>
          </p:cNvPr>
          <p:cNvSpPr>
            <a:spLocks noGrp="1"/>
          </p:cNvSpPr>
          <p:nvPr/>
        </p:nvSpPr>
        <p:spPr>
          <a:xfrm>
            <a:off x="919143" y="2478647"/>
            <a:ext cx="7838357" cy="359908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0" marR="0" indent="27000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000" algn="l"/>
              </a:tabLst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Aft>
                <a:spcPts val="1200"/>
              </a:spcAft>
            </a:pPr>
            <a:r>
              <a:rPr lang="en-GB" sz="2400">
                <a:solidFill>
                  <a:srgbClr val="000000"/>
                </a:solidFill>
              </a:rPr>
              <a:t>Consider a scenario from daily life</a:t>
            </a:r>
          </a:p>
          <a:p>
            <a:pPr indent="0">
              <a:spcAft>
                <a:spcPts val="1200"/>
              </a:spcAft>
            </a:pPr>
            <a:r>
              <a:rPr lang="en-GB" sz="2400">
                <a:solidFill>
                  <a:srgbClr val="000000"/>
                </a:solidFill>
              </a:rPr>
              <a:t>How are numbers involved?</a:t>
            </a:r>
          </a:p>
          <a:p>
            <a:pPr indent="0">
              <a:spcAft>
                <a:spcPts val="1200"/>
              </a:spcAft>
            </a:pPr>
            <a:r>
              <a:rPr lang="en-GB" sz="2400">
                <a:solidFill>
                  <a:srgbClr val="000000"/>
                </a:solidFill>
                <a:latin typeface="Lato"/>
                <a:ea typeface="Lato"/>
                <a:cs typeface="Lato"/>
              </a:rPr>
              <a:t>What opportunities are there to point out numbers to children?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A5E7489D-D521-50C2-C4D0-3ECDC710E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44" y="4913607"/>
            <a:ext cx="2235905" cy="1487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>
            <a:extLst>
              <a:ext uri="{FF2B5EF4-FFF2-40B4-BE49-F238E27FC236}">
                <a16:creationId xmlns:a16="http://schemas.microsoft.com/office/drawing/2014/main" id="{ECA3E3DB-B72B-2333-9D04-32E4C4D33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661" y="4913608"/>
            <a:ext cx="2363621" cy="146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A39837EE-784E-EC17-B8A0-1D1920606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591" y="4913607"/>
            <a:ext cx="2554323" cy="142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phic 3" descr="Harvey Balls 0% with solid fill">
            <a:extLst>
              <a:ext uri="{FF2B5EF4-FFF2-40B4-BE49-F238E27FC236}">
                <a16:creationId xmlns:a16="http://schemas.microsoft.com/office/drawing/2014/main" id="{480EC482-CA32-B7F1-39D6-3ECF333D65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5" name="Graphic 4" descr="Tea with solid fill">
            <a:extLst>
              <a:ext uri="{FF2B5EF4-FFF2-40B4-BE49-F238E27FC236}">
                <a16:creationId xmlns:a16="http://schemas.microsoft.com/office/drawing/2014/main" id="{7B14D47A-8012-36C2-DE6C-C841C3045F7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6" name="Graphic 5" descr="Harvey Balls 25% with solid fill">
            <a:extLst>
              <a:ext uri="{FF2B5EF4-FFF2-40B4-BE49-F238E27FC236}">
                <a16:creationId xmlns:a16="http://schemas.microsoft.com/office/drawing/2014/main" id="{0BD1F55D-6B5A-264E-A125-BBC9232B1CB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7" name="Graphic 6" descr="Harvey Balls 100% with solid fill">
            <a:extLst>
              <a:ext uri="{FF2B5EF4-FFF2-40B4-BE49-F238E27FC236}">
                <a16:creationId xmlns:a16="http://schemas.microsoft.com/office/drawing/2014/main" id="{A3ECB718-30EE-F2F5-4247-F55F381A9FD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65% with solid fill">
            <a:extLst>
              <a:ext uri="{FF2B5EF4-FFF2-40B4-BE49-F238E27FC236}">
                <a16:creationId xmlns:a16="http://schemas.microsoft.com/office/drawing/2014/main" id="{F11CED67-B8ED-6027-FBF1-EAE095C8689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75% with solid fill">
            <a:extLst>
              <a:ext uri="{FF2B5EF4-FFF2-40B4-BE49-F238E27FC236}">
                <a16:creationId xmlns:a16="http://schemas.microsoft.com/office/drawing/2014/main" id="{2B141F63-3E96-3A4A-4B11-E2FF7E130BB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85% with solid fill">
            <a:extLst>
              <a:ext uri="{FF2B5EF4-FFF2-40B4-BE49-F238E27FC236}">
                <a16:creationId xmlns:a16="http://schemas.microsoft.com/office/drawing/2014/main" id="{C8F8DB56-D3BC-8648-D63E-24D3866CB4C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20% with solid fill">
            <a:extLst>
              <a:ext uri="{FF2B5EF4-FFF2-40B4-BE49-F238E27FC236}">
                <a16:creationId xmlns:a16="http://schemas.microsoft.com/office/drawing/2014/main" id="{20FB0234-0A7D-0512-62B1-7EB272577FB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10% with solid fill">
            <a:extLst>
              <a:ext uri="{FF2B5EF4-FFF2-40B4-BE49-F238E27FC236}">
                <a16:creationId xmlns:a16="http://schemas.microsoft.com/office/drawing/2014/main" id="{43ABCF55-3BCA-62B7-F88F-47F0A89C8BA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30% with solid fill">
            <a:extLst>
              <a:ext uri="{FF2B5EF4-FFF2-40B4-BE49-F238E27FC236}">
                <a16:creationId xmlns:a16="http://schemas.microsoft.com/office/drawing/2014/main" id="{B89C25B8-A21A-F087-383D-005C67D124FB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5" name="Graphic 24" descr="Harvey Balls 45% with solid fill">
            <a:extLst>
              <a:ext uri="{FF2B5EF4-FFF2-40B4-BE49-F238E27FC236}">
                <a16:creationId xmlns:a16="http://schemas.microsoft.com/office/drawing/2014/main" id="{608AB9B4-7DE1-817B-F716-8DFA96194BC4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3673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Point out the maths in everyday life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F73297BD-AB09-F81C-33E4-55B1CB1C42A1}"/>
              </a:ext>
            </a:extLst>
          </p:cNvPr>
          <p:cNvSpPr>
            <a:spLocks noGrp="1"/>
          </p:cNvSpPr>
          <p:nvPr/>
        </p:nvSpPr>
        <p:spPr>
          <a:xfrm>
            <a:off x="919144" y="2478647"/>
            <a:ext cx="4608693" cy="359908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0" marR="0" indent="27000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000" algn="l"/>
              </a:tabLst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>
                <a:solidFill>
                  <a:srgbClr val="000000"/>
                </a:solidFill>
              </a:rPr>
              <a:t>Planning journeys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>
                <a:solidFill>
                  <a:srgbClr val="000000"/>
                </a:solidFill>
                <a:latin typeface="Lato"/>
                <a:ea typeface="Lato"/>
                <a:cs typeface="Lato"/>
              </a:rPr>
              <a:t>Shopping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>
                <a:solidFill>
                  <a:srgbClr val="000000"/>
                </a:solidFill>
                <a:latin typeface="Lato"/>
                <a:ea typeface="Lato"/>
                <a:cs typeface="Lato"/>
              </a:rPr>
              <a:t>Cooking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>
                <a:solidFill>
                  <a:srgbClr val="000000"/>
                </a:solidFill>
                <a:latin typeface="Lato"/>
                <a:ea typeface="Lato"/>
                <a:cs typeface="Lato"/>
              </a:rPr>
              <a:t>D.I.Y.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>
                <a:solidFill>
                  <a:srgbClr val="000000"/>
                </a:solidFill>
                <a:latin typeface="Lato"/>
                <a:ea typeface="Lato"/>
                <a:cs typeface="Lato"/>
              </a:rPr>
              <a:t>Reading the news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>
                <a:solidFill>
                  <a:srgbClr val="000000"/>
                </a:solidFill>
                <a:latin typeface="Lato"/>
                <a:ea typeface="Lato"/>
                <a:cs typeface="Lato"/>
              </a:rPr>
              <a:t>Making financial decisions</a:t>
            </a:r>
          </a:p>
        </p:txBody>
      </p:sp>
      <p:grpSp>
        <p:nvGrpSpPr>
          <p:cNvPr id="4" name="object 4">
            <a:extLst>
              <a:ext uri="{FF2B5EF4-FFF2-40B4-BE49-F238E27FC236}">
                <a16:creationId xmlns:a16="http://schemas.microsoft.com/office/drawing/2014/main" id="{246AFBCB-4F31-2610-5EBB-225BC0DB12EC}"/>
              </a:ext>
            </a:extLst>
          </p:cNvPr>
          <p:cNvGrpSpPr/>
          <p:nvPr/>
        </p:nvGrpSpPr>
        <p:grpSpPr>
          <a:xfrm>
            <a:off x="5634939" y="2147592"/>
            <a:ext cx="2964180" cy="4006398"/>
            <a:chOff x="4972050" y="1686305"/>
            <a:chExt cx="3600450" cy="4784599"/>
          </a:xfrm>
        </p:grpSpPr>
        <p:pic>
          <p:nvPicPr>
            <p:cNvPr id="5" name="object 5">
              <a:extLst>
                <a:ext uri="{FF2B5EF4-FFF2-40B4-BE49-F238E27FC236}">
                  <a16:creationId xmlns:a16="http://schemas.microsoft.com/office/drawing/2014/main" id="{467F587E-DDA2-C875-8726-0737C695135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39106" y="1686305"/>
              <a:ext cx="3467100" cy="2311146"/>
            </a:xfrm>
            <a:prstGeom prst="rect">
              <a:avLst/>
            </a:prstGeom>
          </p:spPr>
        </p:pic>
        <p:pic>
          <p:nvPicPr>
            <p:cNvPr id="6" name="object 6">
              <a:extLst>
                <a:ext uri="{FF2B5EF4-FFF2-40B4-BE49-F238E27FC236}">
                  <a16:creationId xmlns:a16="http://schemas.microsoft.com/office/drawing/2014/main" id="{B2C06CDA-12B0-42C2-8DC5-EF8255619D7C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72050" y="4142994"/>
              <a:ext cx="3600450" cy="2327910"/>
            </a:xfrm>
            <a:prstGeom prst="rect">
              <a:avLst/>
            </a:prstGeom>
          </p:spPr>
        </p:pic>
      </p:grpSp>
      <p:pic>
        <p:nvPicPr>
          <p:cNvPr id="7" name="Graphic 6" descr="Harvey Balls 0% with solid fill">
            <a:extLst>
              <a:ext uri="{FF2B5EF4-FFF2-40B4-BE49-F238E27FC236}">
                <a16:creationId xmlns:a16="http://schemas.microsoft.com/office/drawing/2014/main" id="{C297E626-7EA7-0A7D-B056-FC6E5A0A9D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8" name="Graphic 7" descr="Tea with solid fill">
            <a:extLst>
              <a:ext uri="{FF2B5EF4-FFF2-40B4-BE49-F238E27FC236}">
                <a16:creationId xmlns:a16="http://schemas.microsoft.com/office/drawing/2014/main" id="{9A2C1F69-5B3B-42A7-BFE2-82AB36D86E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11A36F0F-26E1-B524-1466-0A3C6343B21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2E084662-26DE-899A-DCF8-4C058C3B973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65% with solid fill">
            <a:extLst>
              <a:ext uri="{FF2B5EF4-FFF2-40B4-BE49-F238E27FC236}">
                <a16:creationId xmlns:a16="http://schemas.microsoft.com/office/drawing/2014/main" id="{D57B1546-E1A5-95E2-DE52-CB261B012B9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75% with solid fill">
            <a:extLst>
              <a:ext uri="{FF2B5EF4-FFF2-40B4-BE49-F238E27FC236}">
                <a16:creationId xmlns:a16="http://schemas.microsoft.com/office/drawing/2014/main" id="{AC2E8525-14FE-8986-5EFC-1FA9FB0C570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85% with solid fill">
            <a:extLst>
              <a:ext uri="{FF2B5EF4-FFF2-40B4-BE49-F238E27FC236}">
                <a16:creationId xmlns:a16="http://schemas.microsoft.com/office/drawing/2014/main" id="{7E2E6EB1-E08E-7D07-8668-8A1CB4657ED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20% with solid fill">
            <a:extLst>
              <a:ext uri="{FF2B5EF4-FFF2-40B4-BE49-F238E27FC236}">
                <a16:creationId xmlns:a16="http://schemas.microsoft.com/office/drawing/2014/main" id="{A96A81BB-0EE4-1757-CED9-6B15B0C58D7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5" name="Graphic 14" descr="Harvey Balls 10% with solid fill">
            <a:extLst>
              <a:ext uri="{FF2B5EF4-FFF2-40B4-BE49-F238E27FC236}">
                <a16:creationId xmlns:a16="http://schemas.microsoft.com/office/drawing/2014/main" id="{F032E81E-71CC-788D-2AE8-224064E04BB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27" name="Graphic 26" descr="Harvey Balls 30% with solid fill">
            <a:extLst>
              <a:ext uri="{FF2B5EF4-FFF2-40B4-BE49-F238E27FC236}">
                <a16:creationId xmlns:a16="http://schemas.microsoft.com/office/drawing/2014/main" id="{3CD82C53-D228-BCF8-5590-12E1276F9B9C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8" name="Graphic 27" descr="Harvey Balls 45% with solid fill">
            <a:extLst>
              <a:ext uri="{FF2B5EF4-FFF2-40B4-BE49-F238E27FC236}">
                <a16:creationId xmlns:a16="http://schemas.microsoft.com/office/drawing/2014/main" id="{4FDF0D18-CA42-AB9D-D13F-884F32947B04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023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Talk positively about maths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D8A5AA88-CD13-B47A-CE10-4D38828E083A}"/>
              </a:ext>
            </a:extLst>
          </p:cNvPr>
          <p:cNvSpPr txBox="1">
            <a:spLocks/>
          </p:cNvSpPr>
          <p:nvPr/>
        </p:nvSpPr>
        <p:spPr>
          <a:xfrm>
            <a:off x="849976" y="2250952"/>
            <a:ext cx="7517355" cy="359908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1800" kern="1200">
                <a:solidFill>
                  <a:schemeClr val="bg1"/>
                </a:solidFill>
                <a:latin typeface="Rubik Medium" panose="02000604000000020004" pitchFamily="2" charset="-79"/>
                <a:ea typeface="+mn-ea"/>
                <a:cs typeface="Rubik Medium" panose="02000604000000020004" pitchFamily="2" charset="-79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2400" b="1">
                <a:solidFill>
                  <a:srgbClr val="000000"/>
                </a:solidFill>
                <a:latin typeface="Lato" panose="020F0502020204030203" pitchFamily="34" charset="0"/>
                <a:ea typeface="Lato"/>
                <a:cs typeface="Lato"/>
              </a:rPr>
              <a:t>Here are some things people sometimes say to children about maths.</a:t>
            </a:r>
          </a:p>
          <a:p>
            <a:pPr>
              <a:spcAft>
                <a:spcPts val="1200"/>
              </a:spcAft>
            </a:pPr>
            <a:endParaRPr lang="en-GB" sz="2400" b="1">
              <a:solidFill>
                <a:srgbClr val="000000"/>
              </a:solidFill>
              <a:latin typeface="Lato" panose="020F0502020204030203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400">
                <a:solidFill>
                  <a:srgbClr val="000000"/>
                </a:solidFill>
                <a:latin typeface="Lato" panose="020F0502020204030203" pitchFamily="34" charset="0"/>
              </a:rPr>
              <a:t>Have you heard these things being said?</a:t>
            </a:r>
          </a:p>
          <a:p>
            <a:pPr>
              <a:spcAft>
                <a:spcPts val="1200"/>
              </a:spcAft>
            </a:pPr>
            <a:endParaRPr lang="en-GB" sz="2400">
              <a:solidFill>
                <a:srgbClr val="000000"/>
              </a:solidFill>
              <a:latin typeface="Lato" panose="020F0502020204030203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400">
                <a:solidFill>
                  <a:srgbClr val="000000"/>
                </a:solidFill>
                <a:latin typeface="Lato" panose="020F0502020204030203" pitchFamily="34" charset="0"/>
              </a:rPr>
              <a:t>What could be said instead to encourage positive attitudes in children?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C2CF33B-E0EA-B9DE-2ED1-E201C1DF9564}"/>
              </a:ext>
            </a:extLst>
          </p:cNvPr>
          <p:cNvGrpSpPr/>
          <p:nvPr/>
        </p:nvGrpSpPr>
        <p:grpSpPr>
          <a:xfrm>
            <a:off x="7178110" y="4201847"/>
            <a:ext cx="1745009" cy="5312306"/>
            <a:chOff x="0" y="0"/>
            <a:chExt cx="2430277" cy="805212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BBFCB7B-BB92-27C0-0FEB-919897804D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2430277" cy="8052122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2C3F196-5C35-6059-BB9A-013FE35AF807}"/>
                </a:ext>
              </a:extLst>
            </p:cNvPr>
            <p:cNvGrpSpPr/>
            <p:nvPr/>
          </p:nvGrpSpPr>
          <p:grpSpPr>
            <a:xfrm>
              <a:off x="1024390" y="465753"/>
              <a:ext cx="611876" cy="614619"/>
              <a:chOff x="1813" y="0"/>
              <a:chExt cx="809173" cy="812800"/>
            </a:xfrm>
          </p:grpSpPr>
          <p:sp>
            <p:nvSpPr>
              <p:cNvPr id="14" name="Freeform 10">
                <a:extLst>
                  <a:ext uri="{FF2B5EF4-FFF2-40B4-BE49-F238E27FC236}">
                    <a16:creationId xmlns:a16="http://schemas.microsoft.com/office/drawing/2014/main" id="{621FC562-9E95-7CB1-8D16-E4655BA978CD}"/>
                  </a:ext>
                </a:extLst>
              </p:cNvPr>
              <p:cNvSpPr/>
              <p:nvPr/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96598E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TextBox 11">
                <a:extLst>
                  <a:ext uri="{FF2B5EF4-FFF2-40B4-BE49-F238E27FC236}">
                    <a16:creationId xmlns:a16="http://schemas.microsoft.com/office/drawing/2014/main" id="{A1E3FAB9-305C-F52B-3645-4B29445AFC06}"/>
                  </a:ext>
                </a:extLst>
              </p:cNvPr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536"/>
                  </a:lnSpc>
                </a:pPr>
                <a:endParaRPr/>
              </a:p>
            </p:txBody>
          </p:sp>
        </p:grpSp>
        <p:grpSp>
          <p:nvGrpSpPr>
            <p:cNvPr id="11" name="Group 12">
              <a:extLst>
                <a:ext uri="{FF2B5EF4-FFF2-40B4-BE49-F238E27FC236}">
                  <a16:creationId xmlns:a16="http://schemas.microsoft.com/office/drawing/2014/main" id="{7014D72B-13BD-B865-609A-4A0FBD185AC9}"/>
                </a:ext>
              </a:extLst>
            </p:cNvPr>
            <p:cNvGrpSpPr/>
            <p:nvPr/>
          </p:nvGrpSpPr>
          <p:grpSpPr>
            <a:xfrm>
              <a:off x="1052820" y="964197"/>
              <a:ext cx="258267" cy="288067"/>
              <a:chOff x="76200" y="0"/>
              <a:chExt cx="660400" cy="736600"/>
            </a:xfrm>
          </p:grpSpPr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32A7FF70-3FDB-ECC7-2826-35516BAB7200}"/>
                  </a:ext>
                </a:extLst>
              </p:cNvPr>
              <p:cNvSpPr/>
              <p:nvPr/>
            </p:nvSpPr>
            <p:spPr>
              <a:xfrm>
                <a:off x="214747" y="0"/>
                <a:ext cx="383306" cy="690057"/>
              </a:xfrm>
              <a:custGeom>
                <a:avLst/>
                <a:gdLst/>
                <a:ahLst/>
                <a:cxnLst/>
                <a:rect l="l" t="t" r="r" b="b"/>
                <a:pathLst>
                  <a:path w="383306" h="690057">
                    <a:moveTo>
                      <a:pt x="191653" y="0"/>
                    </a:moveTo>
                    <a:cubicBezTo>
                      <a:pt x="310845" y="74185"/>
                      <a:pt x="383306" y="204636"/>
                      <a:pt x="383306" y="345029"/>
                    </a:cubicBezTo>
                    <a:cubicBezTo>
                      <a:pt x="383306" y="485421"/>
                      <a:pt x="310845" y="615872"/>
                      <a:pt x="191653" y="690057"/>
                    </a:cubicBezTo>
                    <a:cubicBezTo>
                      <a:pt x="72461" y="615872"/>
                      <a:pt x="0" y="485421"/>
                      <a:pt x="0" y="345029"/>
                    </a:cubicBezTo>
                    <a:cubicBezTo>
                      <a:pt x="0" y="204636"/>
                      <a:pt x="72461" y="74185"/>
                      <a:pt x="191653" y="0"/>
                    </a:cubicBezTo>
                    <a:close/>
                  </a:path>
                </a:pathLst>
              </a:custGeom>
              <a:solidFill>
                <a:srgbClr val="96598E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" name="TextBox 14">
                <a:extLst>
                  <a:ext uri="{FF2B5EF4-FFF2-40B4-BE49-F238E27FC236}">
                    <a16:creationId xmlns:a16="http://schemas.microsoft.com/office/drawing/2014/main" id="{B741A1AE-9994-F9E1-4304-A20ACC84FCB0}"/>
                  </a:ext>
                </a:extLst>
              </p:cNvPr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536"/>
                  </a:lnSpc>
                </a:pPr>
                <a:endParaRPr/>
              </a:p>
            </p:txBody>
          </p:sp>
        </p:grpSp>
      </p:grpSp>
      <p:pic>
        <p:nvPicPr>
          <p:cNvPr id="3" name="Graphic 2" descr="Harvey Balls 0% with solid fill">
            <a:extLst>
              <a:ext uri="{FF2B5EF4-FFF2-40B4-BE49-F238E27FC236}">
                <a16:creationId xmlns:a16="http://schemas.microsoft.com/office/drawing/2014/main" id="{8362A4B1-E292-0F9F-9181-D6245317B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4" name="Graphic 3" descr="Tea with solid fill">
            <a:extLst>
              <a:ext uri="{FF2B5EF4-FFF2-40B4-BE49-F238E27FC236}">
                <a16:creationId xmlns:a16="http://schemas.microsoft.com/office/drawing/2014/main" id="{F4973916-66B4-421D-20C5-27D53E767E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5" name="Graphic 4" descr="Harvey Balls 25% with solid fill">
            <a:extLst>
              <a:ext uri="{FF2B5EF4-FFF2-40B4-BE49-F238E27FC236}">
                <a16:creationId xmlns:a16="http://schemas.microsoft.com/office/drawing/2014/main" id="{82DCB4B3-0DCA-E52E-3348-CD938D5C25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6" name="Graphic 5" descr="Harvey Balls 100% with solid fill">
            <a:extLst>
              <a:ext uri="{FF2B5EF4-FFF2-40B4-BE49-F238E27FC236}">
                <a16:creationId xmlns:a16="http://schemas.microsoft.com/office/drawing/2014/main" id="{0DB35FD8-82C5-382B-F06A-AA760CEEA96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16" name="Graphic 15" descr="Harvey Balls 65% with solid fill">
            <a:extLst>
              <a:ext uri="{FF2B5EF4-FFF2-40B4-BE49-F238E27FC236}">
                <a16:creationId xmlns:a16="http://schemas.microsoft.com/office/drawing/2014/main" id="{C53324A0-817F-769A-1335-06B6AA1091D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7" name="Graphic 16" descr="Harvey Balls 75% with solid fill">
            <a:extLst>
              <a:ext uri="{FF2B5EF4-FFF2-40B4-BE49-F238E27FC236}">
                <a16:creationId xmlns:a16="http://schemas.microsoft.com/office/drawing/2014/main" id="{15BC090D-6EAF-E961-1C4D-ACF7AE44657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8" name="Graphic 17" descr="Harvey Balls 85% with solid fill">
            <a:extLst>
              <a:ext uri="{FF2B5EF4-FFF2-40B4-BE49-F238E27FC236}">
                <a16:creationId xmlns:a16="http://schemas.microsoft.com/office/drawing/2014/main" id="{BAEECC24-81AD-2A73-12A0-3184B16B5BD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9" name="Graphic 18" descr="Harvey Balls 20% with solid fill">
            <a:extLst>
              <a:ext uri="{FF2B5EF4-FFF2-40B4-BE49-F238E27FC236}">
                <a16:creationId xmlns:a16="http://schemas.microsoft.com/office/drawing/2014/main" id="{436844EC-EBF5-7816-73F0-3B70769268F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29" name="Graphic 28" descr="Harvey Balls 10% with solid fill">
            <a:extLst>
              <a:ext uri="{FF2B5EF4-FFF2-40B4-BE49-F238E27FC236}">
                <a16:creationId xmlns:a16="http://schemas.microsoft.com/office/drawing/2014/main" id="{36101A1E-BD13-926E-EE67-CC9E9772AC5F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30" name="Graphic 29" descr="Harvey Balls 30% with solid fill">
            <a:extLst>
              <a:ext uri="{FF2B5EF4-FFF2-40B4-BE49-F238E27FC236}">
                <a16:creationId xmlns:a16="http://schemas.microsoft.com/office/drawing/2014/main" id="{99B2C0CE-0EAB-8ED0-72CD-A21465CE6E1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31" name="Graphic 30" descr="Harvey Balls 45% with solid fill">
            <a:extLst>
              <a:ext uri="{FF2B5EF4-FFF2-40B4-BE49-F238E27FC236}">
                <a16:creationId xmlns:a16="http://schemas.microsoft.com/office/drawing/2014/main" id="{77D8E5E8-0912-7C2A-50A8-53B537740F92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485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Talk positively about maths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1F1A18BD-F09E-DFA4-9743-EAA3B8504A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24072" flipH="1">
            <a:off x="4144315" y="1840920"/>
            <a:ext cx="4477754" cy="3289114"/>
          </a:xfrm>
          <a:prstGeom prst="rect">
            <a:avLst/>
          </a:prstGeom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DCB58C9D-22E3-CDE6-747B-351E96E682D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687"/>
          <a:stretch>
            <a:fillRect/>
          </a:stretch>
        </p:blipFill>
        <p:spPr>
          <a:xfrm>
            <a:off x="-1879847" y="2503055"/>
            <a:ext cx="7178330" cy="5742698"/>
          </a:xfrm>
          <a:prstGeom prst="rect">
            <a:avLst/>
          </a:prstGeom>
        </p:spPr>
      </p:pic>
      <p:sp>
        <p:nvSpPr>
          <p:cNvPr id="5" name="TextBox 7">
            <a:extLst>
              <a:ext uri="{FF2B5EF4-FFF2-40B4-BE49-F238E27FC236}">
                <a16:creationId xmlns:a16="http://schemas.microsoft.com/office/drawing/2014/main" id="{DECF1C44-C8DB-6FFE-CE40-3239EAEE947B}"/>
              </a:ext>
            </a:extLst>
          </p:cNvPr>
          <p:cNvSpPr txBox="1"/>
          <p:nvPr/>
        </p:nvSpPr>
        <p:spPr>
          <a:xfrm>
            <a:off x="4460361" y="2371317"/>
            <a:ext cx="3570539" cy="17340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58"/>
              </a:lnSpc>
            </a:pPr>
            <a:r>
              <a:rPr lang="en-US" sz="2800" b="1">
                <a:solidFill>
                  <a:srgbClr val="FFFFFF"/>
                </a:solidFill>
                <a:latin typeface="Lato" panose="020F0502020204030203" pitchFamily="34" charset="0"/>
              </a:rPr>
              <a:t>“I was never any good at </a:t>
            </a:r>
            <a:r>
              <a:rPr lang="en-US" sz="2800" b="1" err="1">
                <a:solidFill>
                  <a:srgbClr val="FFFFFF"/>
                </a:solidFill>
                <a:latin typeface="Lato" panose="020F0502020204030203" pitchFamily="34" charset="0"/>
              </a:rPr>
              <a:t>maths</a:t>
            </a:r>
            <a:r>
              <a:rPr lang="en-US" sz="2800" b="1">
                <a:solidFill>
                  <a:srgbClr val="FFFFFF"/>
                </a:solidFill>
                <a:latin typeface="Lato" panose="020F0502020204030203" pitchFamily="34" charset="0"/>
              </a:rPr>
              <a:t> at school and it did me no harm.”</a:t>
            </a:r>
          </a:p>
        </p:txBody>
      </p:sp>
      <p:pic>
        <p:nvPicPr>
          <p:cNvPr id="6" name="Graphic 5" descr="Harvey Balls 0% with solid fill">
            <a:extLst>
              <a:ext uri="{FF2B5EF4-FFF2-40B4-BE49-F238E27FC236}">
                <a16:creationId xmlns:a16="http://schemas.microsoft.com/office/drawing/2014/main" id="{C9DD92F5-FA94-1A48-BA3C-D7F2E9B313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7" name="Graphic 6" descr="Tea with solid fill">
            <a:extLst>
              <a:ext uri="{FF2B5EF4-FFF2-40B4-BE49-F238E27FC236}">
                <a16:creationId xmlns:a16="http://schemas.microsoft.com/office/drawing/2014/main" id="{290D65D3-58BE-3613-4A8E-A655B2BE23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25% with solid fill">
            <a:extLst>
              <a:ext uri="{FF2B5EF4-FFF2-40B4-BE49-F238E27FC236}">
                <a16:creationId xmlns:a16="http://schemas.microsoft.com/office/drawing/2014/main" id="{082F3AC2-A3A3-A420-CC71-49FA292A5B9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100% with solid fill">
            <a:extLst>
              <a:ext uri="{FF2B5EF4-FFF2-40B4-BE49-F238E27FC236}">
                <a16:creationId xmlns:a16="http://schemas.microsoft.com/office/drawing/2014/main" id="{8D8A300D-705E-0BD2-223E-A4FD81DF487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65% with solid fill">
            <a:extLst>
              <a:ext uri="{FF2B5EF4-FFF2-40B4-BE49-F238E27FC236}">
                <a16:creationId xmlns:a16="http://schemas.microsoft.com/office/drawing/2014/main" id="{4EE319F6-FDB4-0307-FC8B-C1C184D1324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75% with solid fill">
            <a:extLst>
              <a:ext uri="{FF2B5EF4-FFF2-40B4-BE49-F238E27FC236}">
                <a16:creationId xmlns:a16="http://schemas.microsoft.com/office/drawing/2014/main" id="{EB7DECA0-83AA-383A-C049-8AA9BA80FC9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85% with solid fill">
            <a:extLst>
              <a:ext uri="{FF2B5EF4-FFF2-40B4-BE49-F238E27FC236}">
                <a16:creationId xmlns:a16="http://schemas.microsoft.com/office/drawing/2014/main" id="{22C0FC5A-57A8-0BA7-9062-9203CA3FFBF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20% with solid fill">
            <a:extLst>
              <a:ext uri="{FF2B5EF4-FFF2-40B4-BE49-F238E27FC236}">
                <a16:creationId xmlns:a16="http://schemas.microsoft.com/office/drawing/2014/main" id="{98A9AC4C-1687-B625-02D6-DC47593F1F0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10% with solid fill">
            <a:extLst>
              <a:ext uri="{FF2B5EF4-FFF2-40B4-BE49-F238E27FC236}">
                <a16:creationId xmlns:a16="http://schemas.microsoft.com/office/drawing/2014/main" id="{A9828525-0299-392A-24F7-8A95BA25E3A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30% with solid fill">
            <a:extLst>
              <a:ext uri="{FF2B5EF4-FFF2-40B4-BE49-F238E27FC236}">
                <a16:creationId xmlns:a16="http://schemas.microsoft.com/office/drawing/2014/main" id="{EC6E5A02-0644-3C43-9643-E37088B9548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5" name="Graphic 24" descr="Harvey Balls 45% with solid fill">
            <a:extLst>
              <a:ext uri="{FF2B5EF4-FFF2-40B4-BE49-F238E27FC236}">
                <a16:creationId xmlns:a16="http://schemas.microsoft.com/office/drawing/2014/main" id="{92918D85-7144-D345-8D00-125E16513FA9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3248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Talk positively about maths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9579653A-4749-0B48-22CC-87798E634B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680270" y="2035753"/>
            <a:ext cx="5015638" cy="3780537"/>
          </a:xfrm>
          <a:prstGeom prst="rect">
            <a:avLst/>
          </a:prstGeom>
        </p:spPr>
      </p:pic>
      <p:sp>
        <p:nvSpPr>
          <p:cNvPr id="4" name="TextBox 6">
            <a:extLst>
              <a:ext uri="{FF2B5EF4-FFF2-40B4-BE49-F238E27FC236}">
                <a16:creationId xmlns:a16="http://schemas.microsoft.com/office/drawing/2014/main" id="{E7E317EB-F864-5C6E-2315-2309E63A31E9}"/>
              </a:ext>
            </a:extLst>
          </p:cNvPr>
          <p:cNvSpPr txBox="1"/>
          <p:nvPr/>
        </p:nvSpPr>
        <p:spPr>
          <a:xfrm>
            <a:off x="4323734" y="2613493"/>
            <a:ext cx="3853216" cy="21334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2400" b="1">
                <a:solidFill>
                  <a:srgbClr val="FFFFFF"/>
                </a:solidFill>
                <a:latin typeface="Lato"/>
                <a:ea typeface="Lato"/>
                <a:cs typeface="Lato"/>
              </a:rPr>
              <a:t>“It’s ok. You can’t be good at everything. You’re better at literacy. Your brother is more of a </a:t>
            </a:r>
            <a:r>
              <a:rPr lang="en-US" sz="2400" b="1" err="1">
                <a:solidFill>
                  <a:srgbClr val="FFFFFF"/>
                </a:solidFill>
                <a:latin typeface="Lato"/>
                <a:ea typeface="Lato"/>
                <a:cs typeface="Lato"/>
              </a:rPr>
              <a:t>maths</a:t>
            </a:r>
            <a:r>
              <a:rPr lang="en-US" sz="2400" b="1">
                <a:solidFill>
                  <a:srgbClr val="FFFFFF"/>
                </a:solidFill>
                <a:latin typeface="Lato"/>
                <a:ea typeface="Lato"/>
                <a:cs typeface="Lato"/>
              </a:rPr>
              <a:t>-y person.”</a:t>
            </a: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33FF416B-9F02-AFE7-2C82-790BF3C5E73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0146" y="2489535"/>
            <a:ext cx="3332842" cy="8537886"/>
          </a:xfrm>
          <a:prstGeom prst="rect">
            <a:avLst/>
          </a:prstGeom>
        </p:spPr>
      </p:pic>
      <p:pic>
        <p:nvPicPr>
          <p:cNvPr id="6" name="Graphic 5" descr="Harvey Balls 0% with solid fill">
            <a:extLst>
              <a:ext uri="{FF2B5EF4-FFF2-40B4-BE49-F238E27FC236}">
                <a16:creationId xmlns:a16="http://schemas.microsoft.com/office/drawing/2014/main" id="{7EE3153E-7CA3-55A8-89F9-BAA7F323E5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7" name="Graphic 6" descr="Tea with solid fill">
            <a:extLst>
              <a:ext uri="{FF2B5EF4-FFF2-40B4-BE49-F238E27FC236}">
                <a16:creationId xmlns:a16="http://schemas.microsoft.com/office/drawing/2014/main" id="{6B442556-4F3E-D062-A3AD-55E11DAAD2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25% with solid fill">
            <a:extLst>
              <a:ext uri="{FF2B5EF4-FFF2-40B4-BE49-F238E27FC236}">
                <a16:creationId xmlns:a16="http://schemas.microsoft.com/office/drawing/2014/main" id="{DAD63308-D178-AF44-EDC0-EC26B36708F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100% with solid fill">
            <a:extLst>
              <a:ext uri="{FF2B5EF4-FFF2-40B4-BE49-F238E27FC236}">
                <a16:creationId xmlns:a16="http://schemas.microsoft.com/office/drawing/2014/main" id="{AC34E427-787D-DE5B-824D-049BAF1EEC4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65% with solid fill">
            <a:extLst>
              <a:ext uri="{FF2B5EF4-FFF2-40B4-BE49-F238E27FC236}">
                <a16:creationId xmlns:a16="http://schemas.microsoft.com/office/drawing/2014/main" id="{96546D80-545E-9345-3031-08BCB14C118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75% with solid fill">
            <a:extLst>
              <a:ext uri="{FF2B5EF4-FFF2-40B4-BE49-F238E27FC236}">
                <a16:creationId xmlns:a16="http://schemas.microsoft.com/office/drawing/2014/main" id="{4D0F258E-6726-4B71-91F8-39F69233350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85% with solid fill">
            <a:extLst>
              <a:ext uri="{FF2B5EF4-FFF2-40B4-BE49-F238E27FC236}">
                <a16:creationId xmlns:a16="http://schemas.microsoft.com/office/drawing/2014/main" id="{76887ACB-2E3E-F5A6-ACE5-F82FDD0A403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20% with solid fill">
            <a:extLst>
              <a:ext uri="{FF2B5EF4-FFF2-40B4-BE49-F238E27FC236}">
                <a16:creationId xmlns:a16="http://schemas.microsoft.com/office/drawing/2014/main" id="{1A20D5B8-85AD-87A7-6FFA-494E4837D7B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10% with solid fill">
            <a:extLst>
              <a:ext uri="{FF2B5EF4-FFF2-40B4-BE49-F238E27FC236}">
                <a16:creationId xmlns:a16="http://schemas.microsoft.com/office/drawing/2014/main" id="{58AFC31D-2FBB-59F0-0328-B7D36293704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30% with solid fill">
            <a:extLst>
              <a:ext uri="{FF2B5EF4-FFF2-40B4-BE49-F238E27FC236}">
                <a16:creationId xmlns:a16="http://schemas.microsoft.com/office/drawing/2014/main" id="{6551D962-BEF2-7660-CCF0-1ED169FF1F18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5" name="Graphic 24" descr="Harvey Balls 45% with solid fill">
            <a:extLst>
              <a:ext uri="{FF2B5EF4-FFF2-40B4-BE49-F238E27FC236}">
                <a16:creationId xmlns:a16="http://schemas.microsoft.com/office/drawing/2014/main" id="{792CEF1A-53FA-B8D9-8E0D-A57FDBE086A2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5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Talk positively about maths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DDAF1356-C7B5-21CE-17B4-77785ED48B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59540">
            <a:off x="710239" y="2074169"/>
            <a:ext cx="4649407" cy="2733464"/>
          </a:xfrm>
          <a:prstGeom prst="rect">
            <a:avLst/>
          </a:prstGeom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7E3ABBFE-66B6-9A9C-5845-3C5D05CB37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127767" y="2390644"/>
            <a:ext cx="4082135" cy="5713949"/>
          </a:xfrm>
          <a:prstGeom prst="rect">
            <a:avLst/>
          </a:prstGeom>
        </p:spPr>
      </p:pic>
      <p:sp>
        <p:nvSpPr>
          <p:cNvPr id="5" name="TextBox 7">
            <a:extLst>
              <a:ext uri="{FF2B5EF4-FFF2-40B4-BE49-F238E27FC236}">
                <a16:creationId xmlns:a16="http://schemas.microsoft.com/office/drawing/2014/main" id="{A0B883AB-56DD-06F9-9C4B-665341E59E1B}"/>
              </a:ext>
            </a:extLst>
          </p:cNvPr>
          <p:cNvSpPr txBox="1"/>
          <p:nvPr/>
        </p:nvSpPr>
        <p:spPr>
          <a:xfrm>
            <a:off x="1089759" y="2604647"/>
            <a:ext cx="4162165" cy="15980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2986" b="1">
                <a:solidFill>
                  <a:srgbClr val="FFFFFF"/>
                </a:solidFill>
                <a:latin typeface="Lato" panose="020F0502020204030203" pitchFamily="34" charset="0"/>
              </a:rPr>
              <a:t>“Well done for getting that right. You’re so clever.”</a:t>
            </a:r>
          </a:p>
        </p:txBody>
      </p:sp>
      <p:pic>
        <p:nvPicPr>
          <p:cNvPr id="6" name="Graphic 5" descr="Harvey Balls 0% with solid fill">
            <a:extLst>
              <a:ext uri="{FF2B5EF4-FFF2-40B4-BE49-F238E27FC236}">
                <a16:creationId xmlns:a16="http://schemas.microsoft.com/office/drawing/2014/main" id="{A34B3ABC-EA4E-1EBE-CA03-9C9BB8EA62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7" name="Graphic 6" descr="Tea with solid fill">
            <a:extLst>
              <a:ext uri="{FF2B5EF4-FFF2-40B4-BE49-F238E27FC236}">
                <a16:creationId xmlns:a16="http://schemas.microsoft.com/office/drawing/2014/main" id="{509BDEA1-A985-F410-332A-C9FD9C07C5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25% with solid fill">
            <a:extLst>
              <a:ext uri="{FF2B5EF4-FFF2-40B4-BE49-F238E27FC236}">
                <a16:creationId xmlns:a16="http://schemas.microsoft.com/office/drawing/2014/main" id="{7A71E30B-96BA-3026-754E-DE7963222C5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100% with solid fill">
            <a:extLst>
              <a:ext uri="{FF2B5EF4-FFF2-40B4-BE49-F238E27FC236}">
                <a16:creationId xmlns:a16="http://schemas.microsoft.com/office/drawing/2014/main" id="{8C4F20ED-9DD4-2BA2-EF13-1C8BA5C66F3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65% with solid fill">
            <a:extLst>
              <a:ext uri="{FF2B5EF4-FFF2-40B4-BE49-F238E27FC236}">
                <a16:creationId xmlns:a16="http://schemas.microsoft.com/office/drawing/2014/main" id="{7E25503A-9A3F-7D41-26B3-71EC279C992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75% with solid fill">
            <a:extLst>
              <a:ext uri="{FF2B5EF4-FFF2-40B4-BE49-F238E27FC236}">
                <a16:creationId xmlns:a16="http://schemas.microsoft.com/office/drawing/2014/main" id="{2C2027BD-F42B-9CC4-3A6F-4F3211271D5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85% with solid fill">
            <a:extLst>
              <a:ext uri="{FF2B5EF4-FFF2-40B4-BE49-F238E27FC236}">
                <a16:creationId xmlns:a16="http://schemas.microsoft.com/office/drawing/2014/main" id="{6AA46DBC-4E6B-15F2-BECB-B6EDAE4BA88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20% with solid fill">
            <a:extLst>
              <a:ext uri="{FF2B5EF4-FFF2-40B4-BE49-F238E27FC236}">
                <a16:creationId xmlns:a16="http://schemas.microsoft.com/office/drawing/2014/main" id="{A5139990-79CA-5B5B-4905-879FC93B0A4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10% with solid fill">
            <a:extLst>
              <a:ext uri="{FF2B5EF4-FFF2-40B4-BE49-F238E27FC236}">
                <a16:creationId xmlns:a16="http://schemas.microsoft.com/office/drawing/2014/main" id="{349DD433-8F4F-62BF-45E2-F67827F378C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30% with solid fill">
            <a:extLst>
              <a:ext uri="{FF2B5EF4-FFF2-40B4-BE49-F238E27FC236}">
                <a16:creationId xmlns:a16="http://schemas.microsoft.com/office/drawing/2014/main" id="{4E0324EE-3138-C74C-BD68-97ECCBE398B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5" name="Graphic 24" descr="Harvey Balls 45% with solid fill">
            <a:extLst>
              <a:ext uri="{FF2B5EF4-FFF2-40B4-BE49-F238E27FC236}">
                <a16:creationId xmlns:a16="http://schemas.microsoft.com/office/drawing/2014/main" id="{4EB1359D-2F34-9C33-5553-25B0C173BCF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128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Housekeeping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DC127-8E4B-A56D-4184-E7FE49E5D3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8292" y="2465337"/>
            <a:ext cx="4064953" cy="2984119"/>
          </a:xfrm>
        </p:spPr>
        <p:txBody>
          <a:bodyPr/>
          <a:lstStyle/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2400" b="0" i="0" u="none" strike="noStrike">
                <a:solidFill>
                  <a:srgbClr val="000000"/>
                </a:solidFill>
                <a:effectLst/>
                <a:latin typeface="Lato" panose="020F0502020204030203" pitchFamily="34" charset="0"/>
              </a:rPr>
              <a:t>Keep microphones on mute unless speaking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2400" b="0">
                <a:solidFill>
                  <a:srgbClr val="000000"/>
                </a:solidFill>
                <a:latin typeface="Lato" panose="020F0502020204030203" pitchFamily="34" charset="0"/>
              </a:rPr>
              <a:t>Where possible, please have your camera on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2400" b="0">
                <a:solidFill>
                  <a:srgbClr val="000000"/>
                </a:solidFill>
                <a:latin typeface="Lato" panose="020F0502020204030203" pitchFamily="34" charset="0"/>
              </a:rPr>
              <a:t>Change your name to be first name + surname using the three dots next to your name </a:t>
            </a:r>
          </a:p>
        </p:txBody>
      </p:sp>
      <p:pic>
        <p:nvPicPr>
          <p:cNvPr id="4" name="Picture 3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F308866-8290-EC7F-0B54-82863077C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040" y="2352070"/>
            <a:ext cx="3936351" cy="309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383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Praise effort, rather than talent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FE6D6-1E76-8579-F27A-F62C68D599DA}"/>
              </a:ext>
            </a:extLst>
          </p:cNvPr>
          <p:cNvSpPr txBox="1">
            <a:spLocks/>
          </p:cNvSpPr>
          <p:nvPr/>
        </p:nvSpPr>
        <p:spPr>
          <a:xfrm>
            <a:off x="842485" y="2533025"/>
            <a:ext cx="3922462" cy="3599089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1800" kern="1200">
                <a:solidFill>
                  <a:schemeClr val="bg1"/>
                </a:solidFill>
                <a:latin typeface="Rubik Medium" panose="02000604000000020004" pitchFamily="2" charset="-79"/>
                <a:ea typeface="+mn-ea"/>
                <a:cs typeface="Rubik Medium" panose="02000604000000020004" pitchFamily="2" charset="-79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750"/>
              </a:spcBef>
              <a:spcAft>
                <a:spcPts val="1200"/>
              </a:spcAft>
            </a:pPr>
            <a:r>
              <a:rPr lang="en-GB" sz="2400" b="1">
                <a:solidFill>
                  <a:srgbClr val="000000"/>
                </a:solidFill>
                <a:latin typeface="Lato" panose="020F0502020204030203" pitchFamily="34" charset="0"/>
              </a:rPr>
              <a:t>Examples of praising talent:</a:t>
            </a:r>
          </a:p>
          <a:p>
            <a:pPr>
              <a:spcBef>
                <a:spcPts val="750"/>
              </a:spcBef>
              <a:spcAft>
                <a:spcPts val="1200"/>
              </a:spcAft>
            </a:pPr>
            <a:endParaRPr lang="en-GB" sz="2000">
              <a:solidFill>
                <a:srgbClr val="000000"/>
              </a:solidFill>
              <a:latin typeface="Lato" panose="020F0502020204030203" pitchFamily="34" charset="0"/>
            </a:endParaRPr>
          </a:p>
          <a:p>
            <a:pPr>
              <a:spcBef>
                <a:spcPts val="750"/>
              </a:spcBef>
              <a:spcAft>
                <a:spcPts val="1200"/>
              </a:spcAft>
            </a:pPr>
            <a:r>
              <a:rPr lang="en-GB" sz="2000">
                <a:solidFill>
                  <a:srgbClr val="000000"/>
                </a:solidFill>
                <a:latin typeface="Lato" panose="020F0502020204030203" pitchFamily="34" charset="0"/>
              </a:rPr>
              <a:t>Well done. You’re so clever.</a:t>
            </a:r>
          </a:p>
          <a:p>
            <a:pPr>
              <a:spcBef>
                <a:spcPts val="750"/>
              </a:spcBef>
              <a:spcAft>
                <a:spcPts val="1200"/>
              </a:spcAft>
            </a:pPr>
            <a:r>
              <a:rPr lang="en-GB" sz="2000">
                <a:solidFill>
                  <a:srgbClr val="000000"/>
                </a:solidFill>
                <a:latin typeface="Lato" panose="020F0502020204030203" pitchFamily="34" charset="0"/>
              </a:rPr>
              <a:t>You’re naturally really good at this.</a:t>
            </a:r>
          </a:p>
          <a:p>
            <a:pPr>
              <a:spcBef>
                <a:spcPts val="750"/>
              </a:spcBef>
              <a:spcAft>
                <a:spcPts val="1200"/>
              </a:spcAft>
            </a:pPr>
            <a:r>
              <a:rPr lang="en-GB" sz="2000">
                <a:solidFill>
                  <a:srgbClr val="000000"/>
                </a:solidFill>
                <a:latin typeface="Lato" panose="020F0502020204030203" pitchFamily="34" charset="0"/>
              </a:rPr>
              <a:t>It’s amazing that maths is so easy for you.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130B08AC-7315-72E5-40E5-22B9E8E7EFA3}"/>
              </a:ext>
            </a:extLst>
          </p:cNvPr>
          <p:cNvSpPr txBox="1">
            <a:spLocks/>
          </p:cNvSpPr>
          <p:nvPr/>
        </p:nvSpPr>
        <p:spPr>
          <a:xfrm>
            <a:off x="4982400" y="2532575"/>
            <a:ext cx="3963587" cy="3599089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0" marR="0" indent="27000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000" algn="l"/>
              </a:tabLst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Aft>
                <a:spcPts val="1200"/>
              </a:spcAft>
            </a:pPr>
            <a:r>
              <a:rPr lang="en-GB" sz="2400" b="1">
                <a:solidFill>
                  <a:srgbClr val="000000"/>
                </a:solidFill>
                <a:latin typeface="Lato" panose="020F0502020204030203" pitchFamily="34" charset="0"/>
              </a:rPr>
              <a:t>Examples of praising effort:</a:t>
            </a:r>
          </a:p>
          <a:p>
            <a:pPr indent="0">
              <a:spcAft>
                <a:spcPts val="1200"/>
              </a:spcAft>
            </a:pPr>
            <a:endParaRPr lang="en-GB" sz="2000">
              <a:solidFill>
                <a:srgbClr val="000000"/>
              </a:solidFill>
              <a:latin typeface="Lato" panose="020F0502020204030203" pitchFamily="34" charset="0"/>
            </a:endParaRPr>
          </a:p>
          <a:p>
            <a:pPr indent="0">
              <a:spcAft>
                <a:spcPts val="1200"/>
              </a:spcAft>
            </a:pPr>
            <a:r>
              <a:rPr lang="en-GB" sz="2000">
                <a:solidFill>
                  <a:srgbClr val="000000"/>
                </a:solidFill>
                <a:latin typeface="Lato" panose="020F0502020204030203" pitchFamily="34" charset="0"/>
              </a:rPr>
              <a:t>Well done for working so hard at that.</a:t>
            </a:r>
          </a:p>
          <a:p>
            <a:pPr indent="0">
              <a:spcAft>
                <a:spcPts val="1200"/>
              </a:spcAft>
            </a:pPr>
            <a:r>
              <a:rPr lang="en-GB" sz="2000">
                <a:solidFill>
                  <a:srgbClr val="000000"/>
                </a:solidFill>
                <a:latin typeface="Lato" panose="020F0502020204030203" pitchFamily="34" charset="0"/>
              </a:rPr>
              <a:t>You’ve learned so much, well done.</a:t>
            </a:r>
          </a:p>
          <a:p>
            <a:pPr indent="0">
              <a:spcAft>
                <a:spcPts val="1200"/>
              </a:spcAft>
            </a:pPr>
            <a:r>
              <a:rPr lang="en-GB" sz="2000">
                <a:solidFill>
                  <a:srgbClr val="000000"/>
                </a:solidFill>
                <a:latin typeface="Lato" panose="020F0502020204030203" pitchFamily="34" charset="0"/>
              </a:rPr>
              <a:t>It’s great that you kept going with that even when it was tricky.</a:t>
            </a:r>
          </a:p>
        </p:txBody>
      </p:sp>
      <p:pic>
        <p:nvPicPr>
          <p:cNvPr id="14" name="Graphic 13" descr="Harvey Balls 0% with solid fill">
            <a:extLst>
              <a:ext uri="{FF2B5EF4-FFF2-40B4-BE49-F238E27FC236}">
                <a16:creationId xmlns:a16="http://schemas.microsoft.com/office/drawing/2014/main" id="{D4F9FF8F-A39F-BCC8-0317-77157A7BBC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15" name="Graphic 14" descr="Tea with solid fill">
            <a:extLst>
              <a:ext uri="{FF2B5EF4-FFF2-40B4-BE49-F238E27FC236}">
                <a16:creationId xmlns:a16="http://schemas.microsoft.com/office/drawing/2014/main" id="{2F4552D6-A8ED-B7E2-F81F-090466EA16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16" name="Graphic 15" descr="Harvey Balls 25% with solid fill">
            <a:extLst>
              <a:ext uri="{FF2B5EF4-FFF2-40B4-BE49-F238E27FC236}">
                <a16:creationId xmlns:a16="http://schemas.microsoft.com/office/drawing/2014/main" id="{DE7E0E65-4C7A-E034-428C-AAD03DFAE1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17" name="Graphic 16" descr="Harvey Balls 100% with solid fill">
            <a:extLst>
              <a:ext uri="{FF2B5EF4-FFF2-40B4-BE49-F238E27FC236}">
                <a16:creationId xmlns:a16="http://schemas.microsoft.com/office/drawing/2014/main" id="{73906888-9681-7A86-F3D4-5D61653344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18" name="Graphic 17" descr="Harvey Balls 65% with solid fill">
            <a:extLst>
              <a:ext uri="{FF2B5EF4-FFF2-40B4-BE49-F238E27FC236}">
                <a16:creationId xmlns:a16="http://schemas.microsoft.com/office/drawing/2014/main" id="{88B277AD-451E-890C-18C5-2E8169A8323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9" name="Graphic 18" descr="Harvey Balls 75% with solid fill">
            <a:extLst>
              <a:ext uri="{FF2B5EF4-FFF2-40B4-BE49-F238E27FC236}">
                <a16:creationId xmlns:a16="http://schemas.microsoft.com/office/drawing/2014/main" id="{BF095549-363D-0CAC-6505-5C986A250A9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20" name="Graphic 19" descr="Harvey Balls 85% with solid fill">
            <a:extLst>
              <a:ext uri="{FF2B5EF4-FFF2-40B4-BE49-F238E27FC236}">
                <a16:creationId xmlns:a16="http://schemas.microsoft.com/office/drawing/2014/main" id="{CB79B99C-AB7F-6A03-A2B4-DD18D2D23C3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21" name="Graphic 20" descr="Harvey Balls 20% with solid fill">
            <a:extLst>
              <a:ext uri="{FF2B5EF4-FFF2-40B4-BE49-F238E27FC236}">
                <a16:creationId xmlns:a16="http://schemas.microsoft.com/office/drawing/2014/main" id="{92D9F223-9C0A-17F2-2690-3145581E321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22" name="Graphic 21" descr="Harvey Balls 10% with solid fill">
            <a:extLst>
              <a:ext uri="{FF2B5EF4-FFF2-40B4-BE49-F238E27FC236}">
                <a16:creationId xmlns:a16="http://schemas.microsoft.com/office/drawing/2014/main" id="{1FEFAC87-FE3E-C215-6EB6-21AA9340D09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30% with solid fill">
            <a:extLst>
              <a:ext uri="{FF2B5EF4-FFF2-40B4-BE49-F238E27FC236}">
                <a16:creationId xmlns:a16="http://schemas.microsoft.com/office/drawing/2014/main" id="{81340077-52EA-D782-5662-A0506E7120F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45% with solid fill">
            <a:extLst>
              <a:ext uri="{FF2B5EF4-FFF2-40B4-BE49-F238E27FC236}">
                <a16:creationId xmlns:a16="http://schemas.microsoft.com/office/drawing/2014/main" id="{3EA37D31-0476-331B-9323-5C05AD86CB4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0473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lIns="91440" tIns="45720" rIns="91440" bIns="45720" anchor="t"/>
          <a:lstStyle/>
          <a:p>
            <a:r>
              <a:rPr lang="en-GB" sz="3000" b="1">
                <a:cs typeface="Rubik Medium"/>
              </a:rPr>
              <a:t>Praise effort, rather than talent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DC127-8E4B-A56D-4184-E7FE49E5D3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131" y="2176356"/>
            <a:ext cx="4497305" cy="3948871"/>
          </a:xfrm>
        </p:spPr>
        <p:txBody>
          <a:bodyPr lIns="91440" tIns="45720" rIns="91440" bIns="45720" anchor="t"/>
          <a:lstStyle/>
          <a:p>
            <a:pPr rtl="0" fontAlgn="base"/>
            <a:r>
              <a:rPr lang="en-GB" sz="2400" i="0">
                <a:solidFill>
                  <a:srgbClr val="000000"/>
                </a:solidFill>
                <a:effectLst/>
                <a:latin typeface="Lato"/>
                <a:ea typeface="Lato"/>
                <a:cs typeface="Rubik Medium"/>
              </a:rPr>
              <a:t>Why is it important?</a:t>
            </a:r>
          </a:p>
          <a:p>
            <a:pPr rtl="0" fontAlgn="base"/>
            <a:endParaRPr lang="en-GB" sz="2400" b="0">
              <a:solidFill>
                <a:srgbClr val="000000"/>
              </a:solidFill>
              <a:latin typeface="Lato" panose="020F0502020204030203" pitchFamily="34" charset="0"/>
              <a:ea typeface="Lato"/>
            </a:endParaRPr>
          </a:p>
          <a:p>
            <a:pPr marL="342900" indent="-342900" rtl="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Positive reinforcement</a:t>
            </a:r>
          </a:p>
          <a:p>
            <a:pPr marL="342900" indent="-342900" rtl="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Shows that it is hard work that makes success, not natural ability</a:t>
            </a:r>
          </a:p>
          <a:p>
            <a:pPr marL="342900" indent="-342900" rtl="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Helps when children begin to find it hard</a:t>
            </a:r>
          </a:p>
          <a:p>
            <a:pPr marL="342900" indent="-342900" rtl="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Encourages growth mindset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C129FC12-8E99-7181-E553-394090511E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021" y="2985849"/>
            <a:ext cx="3367358" cy="224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phic 3" descr="Harvey Balls 0% with solid fill">
            <a:extLst>
              <a:ext uri="{FF2B5EF4-FFF2-40B4-BE49-F238E27FC236}">
                <a16:creationId xmlns:a16="http://schemas.microsoft.com/office/drawing/2014/main" id="{F86B85F5-7347-D06D-BE58-C8F0452A06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14" name="Graphic 13" descr="Tea with solid fill">
            <a:extLst>
              <a:ext uri="{FF2B5EF4-FFF2-40B4-BE49-F238E27FC236}">
                <a16:creationId xmlns:a16="http://schemas.microsoft.com/office/drawing/2014/main" id="{C84FCB05-C352-8830-6583-15BF880A47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15" name="Graphic 14" descr="Harvey Balls 25% with solid fill">
            <a:extLst>
              <a:ext uri="{FF2B5EF4-FFF2-40B4-BE49-F238E27FC236}">
                <a16:creationId xmlns:a16="http://schemas.microsoft.com/office/drawing/2014/main" id="{7318C571-4097-A54F-059B-0A39BA57C1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16" name="Graphic 15" descr="Harvey Balls 100% with solid fill">
            <a:extLst>
              <a:ext uri="{FF2B5EF4-FFF2-40B4-BE49-F238E27FC236}">
                <a16:creationId xmlns:a16="http://schemas.microsoft.com/office/drawing/2014/main" id="{722F7A78-CE0A-308E-78FD-0BC61F1423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17" name="Graphic 16" descr="Harvey Balls 65% with solid fill">
            <a:extLst>
              <a:ext uri="{FF2B5EF4-FFF2-40B4-BE49-F238E27FC236}">
                <a16:creationId xmlns:a16="http://schemas.microsoft.com/office/drawing/2014/main" id="{03F81E7F-E96A-C355-687F-D1B0E668E5F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8" name="Graphic 17" descr="Harvey Balls 75% with solid fill">
            <a:extLst>
              <a:ext uri="{FF2B5EF4-FFF2-40B4-BE49-F238E27FC236}">
                <a16:creationId xmlns:a16="http://schemas.microsoft.com/office/drawing/2014/main" id="{C1E5B875-8BDB-AB4D-19D6-59CE5593303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9" name="Graphic 18" descr="Harvey Balls 85% with solid fill">
            <a:extLst>
              <a:ext uri="{FF2B5EF4-FFF2-40B4-BE49-F238E27FC236}">
                <a16:creationId xmlns:a16="http://schemas.microsoft.com/office/drawing/2014/main" id="{9243FA03-B0B8-817D-4EF1-CAD954448E0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20" name="Graphic 19" descr="Harvey Balls 20% with solid fill">
            <a:extLst>
              <a:ext uri="{FF2B5EF4-FFF2-40B4-BE49-F238E27FC236}">
                <a16:creationId xmlns:a16="http://schemas.microsoft.com/office/drawing/2014/main" id="{E2E6EAE0-192F-A5CC-DB0D-29D3A195EEF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21" name="Graphic 20" descr="Harvey Balls 10% with solid fill">
            <a:extLst>
              <a:ext uri="{FF2B5EF4-FFF2-40B4-BE49-F238E27FC236}">
                <a16:creationId xmlns:a16="http://schemas.microsoft.com/office/drawing/2014/main" id="{92DB3FB4-1438-2C73-8EBA-E9FF19B8614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22" name="Graphic 21" descr="Harvey Balls 30% with solid fill">
            <a:extLst>
              <a:ext uri="{FF2B5EF4-FFF2-40B4-BE49-F238E27FC236}">
                <a16:creationId xmlns:a16="http://schemas.microsoft.com/office/drawing/2014/main" id="{5F4282D0-EFA8-05E7-40F1-3EA224271AE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45% with solid fill">
            <a:extLst>
              <a:ext uri="{FF2B5EF4-FFF2-40B4-BE49-F238E27FC236}">
                <a16:creationId xmlns:a16="http://schemas.microsoft.com/office/drawing/2014/main" id="{93284F1E-C9E8-FADA-C596-CC67CD213A5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6977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28FC3F-5962-FEDD-72CE-8283B86FF9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Parent Workshop: Help your Child Love Maths!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C5059-0A72-5723-0660-9BBBAC61EA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48636" y="2387797"/>
            <a:ext cx="4660906" cy="3468057"/>
          </a:xfrm>
        </p:spPr>
        <p:txBody>
          <a:bodyPr lIns="91440" tIns="45720" rIns="91440" bIns="45720" anchor="t"/>
          <a:lstStyle/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800" b="0" i="0" u="none" strike="noStrike">
                <a:effectLst/>
                <a:latin typeface="Lato"/>
                <a:ea typeface="Lato"/>
                <a:cs typeface="Lato"/>
              </a:rPr>
              <a:t>1-hour attitudinal workshop to parents/carers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endParaRPr lang="en-GB" sz="1800" b="0" i="0" u="none" strike="noStrike">
              <a:effectLst/>
              <a:latin typeface="Lato"/>
              <a:ea typeface="Lato"/>
              <a:cs typeface="Lato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800" b="0">
                <a:latin typeface="Lato"/>
                <a:ea typeface="Lato"/>
                <a:cs typeface="Lato"/>
              </a:rPr>
              <a:t>Top tips for supporting children to feel positive about maths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endParaRPr lang="en-GB" sz="1800" b="0">
              <a:latin typeface="Lato"/>
              <a:ea typeface="Lato"/>
              <a:cs typeface="Lato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800" b="0">
                <a:latin typeface="Lato"/>
                <a:ea typeface="Lato"/>
                <a:cs typeface="Lato"/>
              </a:rPr>
              <a:t>No maths involved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endParaRPr lang="en-GB" sz="1800" b="0">
              <a:latin typeface="Lato"/>
              <a:ea typeface="Lato"/>
              <a:cs typeface="Lato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800" b="0">
                <a:latin typeface="Lato"/>
                <a:ea typeface="Lato"/>
                <a:cs typeface="Lato"/>
              </a:rPr>
              <a:t>National Numeracy Challenge</a:t>
            </a:r>
          </a:p>
        </p:txBody>
      </p:sp>
      <p:pic>
        <p:nvPicPr>
          <p:cNvPr id="4" name="Picture 3" descr="A purple and white poster with text&#10;&#10;AI-generated content may be incorrect.">
            <a:extLst>
              <a:ext uri="{FF2B5EF4-FFF2-40B4-BE49-F238E27FC236}">
                <a16:creationId xmlns:a16="http://schemas.microsoft.com/office/drawing/2014/main" id="{AF306061-E8D7-AC95-C913-7C1B2EB29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0982" y="2133892"/>
            <a:ext cx="2773914" cy="3989809"/>
          </a:xfrm>
          <a:prstGeom prst="rect">
            <a:avLst/>
          </a:prstGeom>
        </p:spPr>
      </p:pic>
      <p:pic>
        <p:nvPicPr>
          <p:cNvPr id="5" name="Graphic 4" descr="Harvey Balls 0% with solid fill">
            <a:extLst>
              <a:ext uri="{FF2B5EF4-FFF2-40B4-BE49-F238E27FC236}">
                <a16:creationId xmlns:a16="http://schemas.microsoft.com/office/drawing/2014/main" id="{866A1B12-6641-4B13-3F1E-01F0A55E5A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541A507A-7FEA-5469-75DF-472A969FAB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7" name="Graphic 6" descr="Harvey Balls 25% with solid fill">
            <a:extLst>
              <a:ext uri="{FF2B5EF4-FFF2-40B4-BE49-F238E27FC236}">
                <a16:creationId xmlns:a16="http://schemas.microsoft.com/office/drawing/2014/main" id="{2653ECDE-DF7D-D0AF-5580-5115627835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100% with solid fill">
            <a:extLst>
              <a:ext uri="{FF2B5EF4-FFF2-40B4-BE49-F238E27FC236}">
                <a16:creationId xmlns:a16="http://schemas.microsoft.com/office/drawing/2014/main" id="{07657DE7-00D5-FF29-5FAB-72B2AA537EA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65% with solid fill">
            <a:extLst>
              <a:ext uri="{FF2B5EF4-FFF2-40B4-BE49-F238E27FC236}">
                <a16:creationId xmlns:a16="http://schemas.microsoft.com/office/drawing/2014/main" id="{B78B0776-E55B-A62A-C40E-F50F8AA088B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75% with solid fill">
            <a:extLst>
              <a:ext uri="{FF2B5EF4-FFF2-40B4-BE49-F238E27FC236}">
                <a16:creationId xmlns:a16="http://schemas.microsoft.com/office/drawing/2014/main" id="{BF50E01D-6EEE-AA27-2E7B-4734CF51451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85% with solid fill">
            <a:extLst>
              <a:ext uri="{FF2B5EF4-FFF2-40B4-BE49-F238E27FC236}">
                <a16:creationId xmlns:a16="http://schemas.microsoft.com/office/drawing/2014/main" id="{1FF397BC-D590-7139-64AB-7E61DF98D8E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20% with solid fill">
            <a:extLst>
              <a:ext uri="{FF2B5EF4-FFF2-40B4-BE49-F238E27FC236}">
                <a16:creationId xmlns:a16="http://schemas.microsoft.com/office/drawing/2014/main" id="{E34B493B-A9D9-B10D-2E5B-A6FF7D0D8E5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10% with solid fill">
            <a:extLst>
              <a:ext uri="{FF2B5EF4-FFF2-40B4-BE49-F238E27FC236}">
                <a16:creationId xmlns:a16="http://schemas.microsoft.com/office/drawing/2014/main" id="{84BF18C1-AA1D-76D0-1555-D6335A05FF26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30% with solid fill">
            <a:extLst>
              <a:ext uri="{FF2B5EF4-FFF2-40B4-BE49-F238E27FC236}">
                <a16:creationId xmlns:a16="http://schemas.microsoft.com/office/drawing/2014/main" id="{88C50238-3745-E531-68BD-D85F04654526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45% with solid fill">
            <a:extLst>
              <a:ext uri="{FF2B5EF4-FFF2-40B4-BE49-F238E27FC236}">
                <a16:creationId xmlns:a16="http://schemas.microsoft.com/office/drawing/2014/main" id="{FDDB84A9-6DB9-904C-4AB6-5235200B60C9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606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28FC3F-5962-FEDD-72CE-8283B86FF9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Parent Workshop: Help your Child Love Maths!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C5059-0A72-5723-0660-9BBBAC61EA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541" y="2477444"/>
            <a:ext cx="4835096" cy="3977662"/>
          </a:xfrm>
        </p:spPr>
        <p:txBody>
          <a:bodyPr lIns="91440" tIns="45720" rIns="91440" bIns="45720" anchor="t"/>
          <a:lstStyle/>
          <a:p>
            <a:pPr marL="285750" indent="-285750" algn="l" rtl="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700" i="0" u="none" strike="noStrike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How do you </a:t>
            </a:r>
            <a:r>
              <a:rPr lang="en-GB" sz="17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feel about maths?</a:t>
            </a:r>
            <a:endParaRPr lang="en-GB" sz="1700" i="0" u="none" strike="noStrike"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 algn="l" rtl="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700" i="0" u="none" strike="noStrike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Introduction</a:t>
            </a:r>
            <a:r>
              <a:rPr lang="en-GB" sz="1700" b="0" i="0" u="none" strike="noStrike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 marL="285750" indent="-285750" algn="l" rtl="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700" i="0" u="none" strike="noStrike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Point out maths in the real world</a:t>
            </a:r>
            <a:r>
              <a:rPr lang="en-GB" sz="1700" b="0" i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​ </a:t>
            </a:r>
          </a:p>
          <a:p>
            <a:pPr marL="285750" indent="-285750" algn="l" rtl="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700" i="0" u="none" strike="noStrike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Talk positively about maths</a:t>
            </a:r>
            <a:r>
              <a:rPr lang="en-GB" sz="1700" b="0" i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​ </a:t>
            </a:r>
          </a:p>
          <a:p>
            <a:pPr marL="285750" indent="-285750" algn="l" rtl="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700" i="0" u="none" strike="noStrike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Praise effort, rather than talent</a:t>
            </a:r>
            <a:r>
              <a:rPr lang="en-GB" sz="1700" b="0" i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​ </a:t>
            </a:r>
          </a:p>
          <a:p>
            <a:pPr marL="285750" indent="-285750" algn="l" rtl="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700" i="0" u="none" strike="noStrike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Improve your own confidence</a:t>
            </a:r>
            <a:endParaRPr lang="en-GB" sz="1700" b="0" i="0"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399002-1382-E637-2E47-19FB29AE1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792" y="2477444"/>
            <a:ext cx="3646841" cy="2771599"/>
          </a:xfrm>
          <a:prstGeom prst="rect">
            <a:avLst/>
          </a:prstGeom>
        </p:spPr>
      </p:pic>
      <p:pic>
        <p:nvPicPr>
          <p:cNvPr id="4" name="Graphic 3" descr="Harvey Balls 0% with solid fill">
            <a:extLst>
              <a:ext uri="{FF2B5EF4-FFF2-40B4-BE49-F238E27FC236}">
                <a16:creationId xmlns:a16="http://schemas.microsoft.com/office/drawing/2014/main" id="{B366B0FA-9CEE-64CC-3F44-216EB4A9A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D5C9811D-8F50-E168-249E-ED62046E95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7" name="Graphic 6" descr="Harvey Balls 25% with solid fill">
            <a:extLst>
              <a:ext uri="{FF2B5EF4-FFF2-40B4-BE49-F238E27FC236}">
                <a16:creationId xmlns:a16="http://schemas.microsoft.com/office/drawing/2014/main" id="{2C25EDDA-B661-D5B7-1E23-5107E28F52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100% with solid fill">
            <a:extLst>
              <a:ext uri="{FF2B5EF4-FFF2-40B4-BE49-F238E27FC236}">
                <a16:creationId xmlns:a16="http://schemas.microsoft.com/office/drawing/2014/main" id="{6C650348-DC3A-D84B-A15B-67AA3A378EF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65% with solid fill">
            <a:extLst>
              <a:ext uri="{FF2B5EF4-FFF2-40B4-BE49-F238E27FC236}">
                <a16:creationId xmlns:a16="http://schemas.microsoft.com/office/drawing/2014/main" id="{A2EBDF64-A936-1D94-1179-574AA13E5D4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75% with solid fill">
            <a:extLst>
              <a:ext uri="{FF2B5EF4-FFF2-40B4-BE49-F238E27FC236}">
                <a16:creationId xmlns:a16="http://schemas.microsoft.com/office/drawing/2014/main" id="{940E9E60-0B38-4688-7D99-62D51D3D92D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85% with solid fill">
            <a:extLst>
              <a:ext uri="{FF2B5EF4-FFF2-40B4-BE49-F238E27FC236}">
                <a16:creationId xmlns:a16="http://schemas.microsoft.com/office/drawing/2014/main" id="{F9F81C9E-DE3C-A1D1-AFE6-0EAA9558DCC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20% with solid fill">
            <a:extLst>
              <a:ext uri="{FF2B5EF4-FFF2-40B4-BE49-F238E27FC236}">
                <a16:creationId xmlns:a16="http://schemas.microsoft.com/office/drawing/2014/main" id="{BD96C256-92D9-11B1-A515-E1325F7BE0B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10% with solid fill">
            <a:extLst>
              <a:ext uri="{FF2B5EF4-FFF2-40B4-BE49-F238E27FC236}">
                <a16:creationId xmlns:a16="http://schemas.microsoft.com/office/drawing/2014/main" id="{E8CC0F9B-ED8F-0281-5365-6668B741CDB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30% with solid fill">
            <a:extLst>
              <a:ext uri="{FF2B5EF4-FFF2-40B4-BE49-F238E27FC236}">
                <a16:creationId xmlns:a16="http://schemas.microsoft.com/office/drawing/2014/main" id="{12F97352-382C-A880-873A-A179A9CEFCF9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45% with solid fill">
            <a:extLst>
              <a:ext uri="{FF2B5EF4-FFF2-40B4-BE49-F238E27FC236}">
                <a16:creationId xmlns:a16="http://schemas.microsoft.com/office/drawing/2014/main" id="{6A8E4891-603E-B524-C38A-10126C064AB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1218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995AA999-05BF-519B-D056-5F65C3AF6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Parent Workshop: Help your Child Love Maths!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9B2BD-34D7-E18C-D3D6-7C36E070C4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12722" y="2497246"/>
            <a:ext cx="3911496" cy="3948871"/>
          </a:xfrm>
        </p:spPr>
        <p:txBody>
          <a:bodyPr lIns="91440" tIns="45720" rIns="91440" bIns="45720" anchor="t"/>
          <a:lstStyle/>
          <a:p>
            <a:r>
              <a:rPr lang="en-GB" sz="2000">
                <a:latin typeface="Lato"/>
                <a:ea typeface="Lato"/>
                <a:cs typeface="Rubik Medium"/>
              </a:rPr>
              <a:t>Workshop resources:</a:t>
            </a:r>
          </a:p>
          <a:p>
            <a:endParaRPr lang="en-GB" sz="2400">
              <a:ea typeface="La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>
                <a:latin typeface="Lato"/>
                <a:ea typeface="Lato"/>
                <a:cs typeface="Rubik Medium"/>
              </a:rPr>
              <a:t>Slide deck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>
                <a:latin typeface="Lato"/>
                <a:ea typeface="Lato"/>
                <a:cs typeface="Rubik Medium"/>
              </a:rPr>
              <a:t>Workshop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>
                <a:latin typeface="Lato"/>
                <a:ea typeface="Lato"/>
                <a:cs typeface="Rubik Medium"/>
              </a:rPr>
              <a:t>Videos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>
                <a:latin typeface="Lato"/>
                <a:ea typeface="Lato"/>
                <a:cs typeface="Rubik Medium"/>
              </a:rPr>
              <a:t>Poster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>
                <a:latin typeface="Lato"/>
                <a:ea typeface="Lato"/>
                <a:cs typeface="Rubik Medium"/>
              </a:rPr>
              <a:t>Letter home/newsletter article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>
                <a:latin typeface="Lato"/>
                <a:ea typeface="Lato"/>
                <a:cs typeface="Rubik Medium"/>
              </a:rPr>
              <a:t>Tips for running the workshop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6DFE8B1-9811-158B-84F4-5190575C1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3180" y="2269485"/>
            <a:ext cx="2568098" cy="3725431"/>
          </a:xfrm>
          <a:prstGeom prst="rect">
            <a:avLst/>
          </a:prstGeom>
        </p:spPr>
      </p:pic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D7832028-ADFC-0577-266A-16EE43B233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4" name="Graphic 3" descr="Tea with solid fill">
            <a:extLst>
              <a:ext uri="{FF2B5EF4-FFF2-40B4-BE49-F238E27FC236}">
                <a16:creationId xmlns:a16="http://schemas.microsoft.com/office/drawing/2014/main" id="{69ACD945-E940-A758-EF78-A2FBEB4055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6" name="Graphic 5" descr="Harvey Balls 25% with solid fill">
            <a:extLst>
              <a:ext uri="{FF2B5EF4-FFF2-40B4-BE49-F238E27FC236}">
                <a16:creationId xmlns:a16="http://schemas.microsoft.com/office/drawing/2014/main" id="{AEA8958C-9748-3EA5-F853-A21D2539EE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7" name="Graphic 6" descr="Harvey Balls 100% with solid fill">
            <a:extLst>
              <a:ext uri="{FF2B5EF4-FFF2-40B4-BE49-F238E27FC236}">
                <a16:creationId xmlns:a16="http://schemas.microsoft.com/office/drawing/2014/main" id="{2369698F-FABD-78C2-6EE9-25D3EA45E31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65% with solid fill">
            <a:extLst>
              <a:ext uri="{FF2B5EF4-FFF2-40B4-BE49-F238E27FC236}">
                <a16:creationId xmlns:a16="http://schemas.microsoft.com/office/drawing/2014/main" id="{7F7BC24F-3A1D-B099-DA5D-466CABF3F3C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75% with solid fill">
            <a:extLst>
              <a:ext uri="{FF2B5EF4-FFF2-40B4-BE49-F238E27FC236}">
                <a16:creationId xmlns:a16="http://schemas.microsoft.com/office/drawing/2014/main" id="{74B5B2BC-0C8B-FBEF-C0D8-282EBF0C2B0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85% with solid fill">
            <a:extLst>
              <a:ext uri="{FF2B5EF4-FFF2-40B4-BE49-F238E27FC236}">
                <a16:creationId xmlns:a16="http://schemas.microsoft.com/office/drawing/2014/main" id="{D01C13FF-E57C-06AF-8413-F8F09F87F3A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20% with solid fill">
            <a:extLst>
              <a:ext uri="{FF2B5EF4-FFF2-40B4-BE49-F238E27FC236}">
                <a16:creationId xmlns:a16="http://schemas.microsoft.com/office/drawing/2014/main" id="{F9F5EAD8-729F-7B79-DF1F-F55B125F1DC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10% with solid fill">
            <a:extLst>
              <a:ext uri="{FF2B5EF4-FFF2-40B4-BE49-F238E27FC236}">
                <a16:creationId xmlns:a16="http://schemas.microsoft.com/office/drawing/2014/main" id="{7FEC9E2A-F53A-705E-C782-A5DBD90A0B9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30% with solid fill">
            <a:extLst>
              <a:ext uri="{FF2B5EF4-FFF2-40B4-BE49-F238E27FC236}">
                <a16:creationId xmlns:a16="http://schemas.microsoft.com/office/drawing/2014/main" id="{AB446B67-9031-24B9-CFF8-94A0B6B76AB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45% with solid fill">
            <a:extLst>
              <a:ext uri="{FF2B5EF4-FFF2-40B4-BE49-F238E27FC236}">
                <a16:creationId xmlns:a16="http://schemas.microsoft.com/office/drawing/2014/main" id="{94169151-65DC-FCF8-3E75-9DB191E1282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0443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12C7F-573B-A67C-DB87-DD75CEAF74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4051DEDC-C1D4-4DD8-DC7F-2AB32D495E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Parent Workshop: Help your Child Love Maths!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7B4712-6E6B-5BEA-12B6-96E895824943}"/>
              </a:ext>
            </a:extLst>
          </p:cNvPr>
          <p:cNvSpPr txBox="1"/>
          <p:nvPr/>
        </p:nvSpPr>
        <p:spPr>
          <a:xfrm>
            <a:off x="963038" y="2493147"/>
            <a:ext cx="7480570" cy="317009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 rtl="0" fontAlgn="base"/>
            <a:r>
              <a:rPr lang="en-GB" sz="2000" b="0" u="none" strike="noStrike">
                <a:solidFill>
                  <a:srgbClr val="000000"/>
                </a:solidFill>
                <a:effectLst/>
                <a:latin typeface="Lato"/>
                <a:ea typeface="Lato"/>
                <a:cs typeface="Lato"/>
              </a:rPr>
              <a:t>“</a:t>
            </a:r>
            <a:r>
              <a:rPr lang="en-GB" sz="2000">
                <a:solidFill>
                  <a:srgbClr val="000000"/>
                </a:solidFill>
                <a:latin typeface="Lato"/>
                <a:ea typeface="Lato"/>
                <a:cs typeface="Lato"/>
              </a:rPr>
              <a:t>We</a:t>
            </a:r>
            <a:r>
              <a:rPr lang="en-GB" sz="2000" b="0" u="none" strike="noStrike">
                <a:solidFill>
                  <a:srgbClr val="000000"/>
                </a:solidFill>
                <a:effectLst/>
                <a:latin typeface="Lato"/>
                <a:ea typeface="Lato"/>
                <a:cs typeface="Lato"/>
              </a:rPr>
              <a:t> had 18 adults attend which is absolutely amazing as usually we have 0 for anything maths related. The slides were really useful and really easy for us to use</a:t>
            </a:r>
            <a:r>
              <a:rPr lang="en-GB" sz="2000">
                <a:solidFill>
                  <a:srgbClr val="000000"/>
                </a:solidFill>
                <a:latin typeface="Lato"/>
                <a:ea typeface="Lato"/>
                <a:cs typeface="Lato"/>
              </a:rPr>
              <a:t>."</a:t>
            </a:r>
            <a:endParaRPr lang="en-GB" sz="2000">
              <a:latin typeface="Lato"/>
              <a:ea typeface="Lato"/>
              <a:cs typeface="Lato"/>
            </a:endParaRPr>
          </a:p>
          <a:p>
            <a:pPr algn="l"/>
            <a:endParaRPr lang="en-GB" sz="2000" b="1">
              <a:latin typeface="Lato"/>
              <a:ea typeface="Lato"/>
              <a:cs typeface="Lato"/>
            </a:endParaRPr>
          </a:p>
          <a:p>
            <a:pPr fontAlgn="base"/>
            <a:r>
              <a:rPr lang="en-GB" sz="2000" b="0" u="none" strike="noStrike">
                <a:solidFill>
                  <a:srgbClr val="000000"/>
                </a:solidFill>
                <a:effectLst/>
                <a:latin typeface="Lato"/>
                <a:ea typeface="Lato"/>
                <a:cs typeface="Lato"/>
              </a:rPr>
              <a:t>“</a:t>
            </a:r>
            <a:r>
              <a:rPr lang="en-GB" sz="2000">
                <a:solidFill>
                  <a:srgbClr val="000000"/>
                </a:solidFill>
                <a:latin typeface="Lato"/>
                <a:ea typeface="Lato"/>
                <a:cs typeface="Lato"/>
              </a:rPr>
              <a:t>Huge success and people were really engaged with the ideas on how to support their children."</a:t>
            </a:r>
          </a:p>
          <a:p>
            <a:endParaRPr lang="en-GB" sz="2000">
              <a:solidFill>
                <a:srgbClr val="000000"/>
              </a:solidFill>
              <a:latin typeface="Lato"/>
              <a:ea typeface="Lato"/>
              <a:cs typeface="Lato"/>
            </a:endParaRPr>
          </a:p>
          <a:p>
            <a:r>
              <a:rPr lang="en-GB" sz="2000">
                <a:solidFill>
                  <a:srgbClr val="000000"/>
                </a:solidFill>
                <a:latin typeface="Lato"/>
                <a:ea typeface="Lato"/>
                <a:cs typeface="Lato"/>
              </a:rPr>
              <a:t>"Parents enjoyed the workshop and I found it useful being able to speak to them about how they can support their children at home with maths."</a:t>
            </a:r>
            <a:endParaRPr lang="en-GB" sz="2000">
              <a:solidFill>
                <a:srgbClr val="000000"/>
              </a:solidFill>
              <a:effectLst/>
              <a:latin typeface="Lato"/>
              <a:ea typeface="Lato"/>
              <a:cs typeface="Lato"/>
            </a:endParaRPr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21BA8EF8-4BEF-F2A3-E8A2-C58B16C350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4" name="Graphic 3" descr="Tea with solid fill">
            <a:extLst>
              <a:ext uri="{FF2B5EF4-FFF2-40B4-BE49-F238E27FC236}">
                <a16:creationId xmlns:a16="http://schemas.microsoft.com/office/drawing/2014/main" id="{8FC60396-1A41-620A-975D-E347FA3447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6" name="Graphic 5" descr="Harvey Balls 25% with solid fill">
            <a:extLst>
              <a:ext uri="{FF2B5EF4-FFF2-40B4-BE49-F238E27FC236}">
                <a16:creationId xmlns:a16="http://schemas.microsoft.com/office/drawing/2014/main" id="{2CE16C5A-EEF5-BDCE-DC1D-8C01A6C382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7" name="Graphic 6" descr="Harvey Balls 100% with solid fill">
            <a:extLst>
              <a:ext uri="{FF2B5EF4-FFF2-40B4-BE49-F238E27FC236}">
                <a16:creationId xmlns:a16="http://schemas.microsoft.com/office/drawing/2014/main" id="{0C3998D8-41CF-7CF3-38A0-D0D5297B7F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65% with solid fill">
            <a:extLst>
              <a:ext uri="{FF2B5EF4-FFF2-40B4-BE49-F238E27FC236}">
                <a16:creationId xmlns:a16="http://schemas.microsoft.com/office/drawing/2014/main" id="{C0349551-0660-9D7E-1D52-86C430AA766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75% with solid fill">
            <a:extLst>
              <a:ext uri="{FF2B5EF4-FFF2-40B4-BE49-F238E27FC236}">
                <a16:creationId xmlns:a16="http://schemas.microsoft.com/office/drawing/2014/main" id="{F2004FE2-90F3-9A22-7F93-9139BCACF88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85% with solid fill">
            <a:extLst>
              <a:ext uri="{FF2B5EF4-FFF2-40B4-BE49-F238E27FC236}">
                <a16:creationId xmlns:a16="http://schemas.microsoft.com/office/drawing/2014/main" id="{01AC4014-72FC-D8D7-3850-2EC3582DB49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20% with solid fill">
            <a:extLst>
              <a:ext uri="{FF2B5EF4-FFF2-40B4-BE49-F238E27FC236}">
                <a16:creationId xmlns:a16="http://schemas.microsoft.com/office/drawing/2014/main" id="{F35C75CC-FF75-4BA7-CE5B-85F31B198B2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10% with solid fill">
            <a:extLst>
              <a:ext uri="{FF2B5EF4-FFF2-40B4-BE49-F238E27FC236}">
                <a16:creationId xmlns:a16="http://schemas.microsoft.com/office/drawing/2014/main" id="{1E746EEE-ACE4-DD99-7CE0-2A6969D9F6E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30% with solid fill">
            <a:extLst>
              <a:ext uri="{FF2B5EF4-FFF2-40B4-BE49-F238E27FC236}">
                <a16:creationId xmlns:a16="http://schemas.microsoft.com/office/drawing/2014/main" id="{34BACC52-A558-AA50-B270-961E8807B98D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45% with solid fill">
            <a:extLst>
              <a:ext uri="{FF2B5EF4-FFF2-40B4-BE49-F238E27FC236}">
                <a16:creationId xmlns:a16="http://schemas.microsoft.com/office/drawing/2014/main" id="{5231390B-B3C0-6D60-9D99-8B0639F7A11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7687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800707-C1F4-94F6-64A2-01560C62B0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1E0A6358-F465-E6B2-4316-AFFDEC0AD9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Parent Workshop: Help your Child Love Maths!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8F0E7E-1802-08C3-EE7E-EADCF0B12233}"/>
              </a:ext>
            </a:extLst>
          </p:cNvPr>
          <p:cNvSpPr txBox="1"/>
          <p:nvPr/>
        </p:nvSpPr>
        <p:spPr>
          <a:xfrm>
            <a:off x="972766" y="2372564"/>
            <a:ext cx="7480570" cy="368306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 rtl="0" fontAlgn="base">
              <a:lnSpc>
                <a:spcPts val="2025"/>
              </a:lnSpc>
            </a:pPr>
            <a:r>
              <a:rPr lang="en-GB" sz="1800" b="0" u="none" strike="noStrike">
                <a:solidFill>
                  <a:srgbClr val="000000"/>
                </a:solidFill>
                <a:effectLst/>
                <a:latin typeface="Lato"/>
                <a:ea typeface="Lato"/>
                <a:cs typeface="Lato"/>
              </a:rPr>
              <a:t>“I had a great time and I’m more of a maths fan now.”</a:t>
            </a:r>
            <a:r>
              <a:rPr lang="en-US" sz="1800" b="0" i="0">
                <a:solidFill>
                  <a:srgbClr val="000000"/>
                </a:solidFill>
                <a:effectLst/>
                <a:latin typeface="Lato"/>
                <a:ea typeface="Lato"/>
                <a:cs typeface="Lato"/>
              </a:rPr>
              <a:t>​</a:t>
            </a:r>
            <a:endParaRPr lang="en-US" b="0" i="0">
              <a:solidFill>
                <a:srgbClr val="000000"/>
              </a:solidFill>
              <a:effectLst/>
              <a:latin typeface="Lato"/>
              <a:ea typeface="Lato"/>
              <a:cs typeface="Lato"/>
            </a:endParaRPr>
          </a:p>
          <a:p>
            <a:pPr algn="l" rtl="0" fontAlgn="base">
              <a:lnSpc>
                <a:spcPts val="2025"/>
              </a:lnSpc>
            </a:pPr>
            <a:r>
              <a:rPr lang="en-GB" sz="1800" b="0" i="0">
                <a:solidFill>
                  <a:srgbClr val="000000"/>
                </a:solidFill>
                <a:effectLst/>
                <a:latin typeface="Lato"/>
                <a:ea typeface="Lato"/>
                <a:cs typeface="Lato"/>
              </a:rPr>
              <a:t>​</a:t>
            </a:r>
            <a:endParaRPr lang="en-GB" b="0" i="0">
              <a:solidFill>
                <a:srgbClr val="000000"/>
              </a:solidFill>
              <a:effectLst/>
              <a:latin typeface="Lato"/>
              <a:ea typeface="Lato"/>
              <a:cs typeface="Lato"/>
            </a:endParaRPr>
          </a:p>
          <a:p>
            <a:pPr algn="l" rtl="0" fontAlgn="base">
              <a:lnSpc>
                <a:spcPts val="2025"/>
              </a:lnSpc>
            </a:pPr>
            <a:r>
              <a:rPr lang="en-GB" sz="1800" b="0" u="none" strike="noStrike">
                <a:solidFill>
                  <a:srgbClr val="000000"/>
                </a:solidFill>
                <a:effectLst/>
                <a:latin typeface="Lato"/>
                <a:ea typeface="Lato"/>
                <a:cs typeface="Lato"/>
              </a:rPr>
              <a:t>“I say those things all the time and now I know what I could say instead.”</a:t>
            </a:r>
            <a:r>
              <a:rPr lang="en-US" sz="1800" b="0" i="0">
                <a:solidFill>
                  <a:srgbClr val="000000"/>
                </a:solidFill>
                <a:effectLst/>
                <a:latin typeface="Lato"/>
                <a:ea typeface="Lato"/>
                <a:cs typeface="Lato"/>
              </a:rPr>
              <a:t>​</a:t>
            </a:r>
            <a:endParaRPr lang="en-US" b="0" i="0">
              <a:solidFill>
                <a:srgbClr val="000000"/>
              </a:solidFill>
              <a:effectLst/>
              <a:latin typeface="Lato"/>
              <a:ea typeface="Lato"/>
              <a:cs typeface="Lato"/>
            </a:endParaRPr>
          </a:p>
          <a:p>
            <a:pPr algn="l" rtl="0" fontAlgn="base">
              <a:lnSpc>
                <a:spcPts val="2025"/>
              </a:lnSpc>
            </a:pPr>
            <a:r>
              <a:rPr lang="en-GB" sz="1800" b="0" i="0">
                <a:solidFill>
                  <a:srgbClr val="000000"/>
                </a:solidFill>
                <a:effectLst/>
                <a:latin typeface="Lato"/>
                <a:ea typeface="Lato"/>
                <a:cs typeface="Lato"/>
              </a:rPr>
              <a:t>​</a:t>
            </a:r>
            <a:endParaRPr lang="en-GB" b="0" i="0">
              <a:solidFill>
                <a:srgbClr val="000000"/>
              </a:solidFill>
              <a:effectLst/>
              <a:latin typeface="Lato"/>
              <a:ea typeface="Lato"/>
              <a:cs typeface="Lato"/>
            </a:endParaRPr>
          </a:p>
          <a:p>
            <a:pPr algn="l" rtl="0" fontAlgn="base">
              <a:lnSpc>
                <a:spcPts val="2025"/>
              </a:lnSpc>
            </a:pPr>
            <a:r>
              <a:rPr lang="en-GB" sz="1800" b="0" u="none" strike="noStrike">
                <a:solidFill>
                  <a:srgbClr val="000000"/>
                </a:solidFill>
                <a:effectLst/>
                <a:latin typeface="Lato"/>
                <a:ea typeface="Lato"/>
                <a:cs typeface="Lato"/>
              </a:rPr>
              <a:t>“I really enjoyed it.”</a:t>
            </a:r>
            <a:r>
              <a:rPr lang="en-US" sz="1800" b="0" i="0">
                <a:solidFill>
                  <a:srgbClr val="000000"/>
                </a:solidFill>
                <a:effectLst/>
                <a:latin typeface="Lato"/>
                <a:ea typeface="Lato"/>
                <a:cs typeface="Lato"/>
              </a:rPr>
              <a:t>​</a:t>
            </a:r>
            <a:endParaRPr lang="en-US" b="0" i="0">
              <a:solidFill>
                <a:srgbClr val="000000"/>
              </a:solidFill>
              <a:effectLst/>
              <a:latin typeface="Lato"/>
              <a:ea typeface="Lato"/>
              <a:cs typeface="Lato"/>
            </a:endParaRPr>
          </a:p>
          <a:p>
            <a:pPr algn="l" rtl="0" fontAlgn="base">
              <a:lnSpc>
                <a:spcPts val="2025"/>
              </a:lnSpc>
            </a:pPr>
            <a:r>
              <a:rPr lang="en-GB" sz="1800" b="0" i="0">
                <a:solidFill>
                  <a:srgbClr val="000000"/>
                </a:solidFill>
                <a:effectLst/>
                <a:latin typeface="Lato"/>
                <a:ea typeface="Lato"/>
                <a:cs typeface="Lato"/>
              </a:rPr>
              <a:t>​</a:t>
            </a:r>
            <a:endParaRPr lang="en-GB" b="0" i="0">
              <a:solidFill>
                <a:srgbClr val="000000"/>
              </a:solidFill>
              <a:effectLst/>
              <a:latin typeface="Lato"/>
              <a:ea typeface="Lato"/>
              <a:cs typeface="Lato"/>
            </a:endParaRPr>
          </a:p>
          <a:p>
            <a:pPr algn="l" rtl="0" fontAlgn="base">
              <a:lnSpc>
                <a:spcPts val="2025"/>
              </a:lnSpc>
            </a:pPr>
            <a:r>
              <a:rPr lang="en-GB" sz="1800" b="0" u="none" strike="noStrike">
                <a:solidFill>
                  <a:srgbClr val="000000"/>
                </a:solidFill>
                <a:effectLst/>
                <a:latin typeface="Lato"/>
                <a:ea typeface="Lato"/>
                <a:cs typeface="Lato"/>
              </a:rPr>
              <a:t>“We had lots of fun. It is a great idea to do these sessions as they help adults as well as kids.”</a:t>
            </a:r>
            <a:r>
              <a:rPr lang="en-US" sz="1800" b="0" i="0">
                <a:solidFill>
                  <a:srgbClr val="000000"/>
                </a:solidFill>
                <a:effectLst/>
                <a:latin typeface="Lato"/>
                <a:ea typeface="Lato"/>
                <a:cs typeface="Lato"/>
              </a:rPr>
              <a:t>​</a:t>
            </a:r>
            <a:endParaRPr lang="en-US" b="0" i="0">
              <a:solidFill>
                <a:srgbClr val="000000"/>
              </a:solidFill>
              <a:effectLst/>
              <a:latin typeface="Lato"/>
              <a:ea typeface="Lato"/>
              <a:cs typeface="Lato"/>
            </a:endParaRPr>
          </a:p>
          <a:p>
            <a:pPr>
              <a:lnSpc>
                <a:spcPts val="2025"/>
              </a:lnSpc>
            </a:pPr>
            <a:endParaRPr lang="en-US">
              <a:solidFill>
                <a:srgbClr val="000000"/>
              </a:solidFill>
              <a:latin typeface="Lato"/>
              <a:ea typeface="Lato"/>
              <a:cs typeface="Lato"/>
            </a:endParaRPr>
          </a:p>
          <a:p>
            <a:pPr>
              <a:lnSpc>
                <a:spcPts val="2025"/>
              </a:lnSpc>
            </a:pPr>
            <a:r>
              <a:rPr lang="en-US">
                <a:solidFill>
                  <a:srgbClr val="000000"/>
                </a:solidFill>
                <a:latin typeface="Lato"/>
                <a:ea typeface="Lato"/>
                <a:cs typeface="Lato"/>
              </a:rPr>
              <a:t>"Lovely morning learning ways to help build children's confidence."</a:t>
            </a:r>
          </a:p>
          <a:p>
            <a:pPr>
              <a:lnSpc>
                <a:spcPts val="2025"/>
              </a:lnSpc>
            </a:pPr>
            <a:endParaRPr lang="en-US">
              <a:solidFill>
                <a:srgbClr val="000000"/>
              </a:solidFill>
              <a:latin typeface="Lato"/>
              <a:ea typeface="Lato"/>
              <a:cs typeface="Lato"/>
            </a:endParaRPr>
          </a:p>
          <a:p>
            <a:pPr>
              <a:lnSpc>
                <a:spcPts val="2025"/>
              </a:lnSpc>
            </a:pPr>
            <a:r>
              <a:rPr lang="en-US">
                <a:solidFill>
                  <a:srgbClr val="000000"/>
                </a:solidFill>
                <a:latin typeface="Lato"/>
                <a:ea typeface="Lato"/>
                <a:cs typeface="Lato"/>
              </a:rPr>
              <a:t>"Very good and helpful to know how to help my child at home with </a:t>
            </a:r>
            <a:r>
              <a:rPr lang="en-US" err="1">
                <a:solidFill>
                  <a:srgbClr val="000000"/>
                </a:solidFill>
                <a:latin typeface="Lato"/>
                <a:ea typeface="Lato"/>
                <a:cs typeface="Lato"/>
              </a:rPr>
              <a:t>maths</a:t>
            </a:r>
            <a:r>
              <a:rPr lang="en-US">
                <a:solidFill>
                  <a:srgbClr val="000000"/>
                </a:solidFill>
                <a:latin typeface="Lato"/>
                <a:ea typeface="Lato"/>
                <a:cs typeface="Lato"/>
              </a:rPr>
              <a:t>."</a:t>
            </a:r>
          </a:p>
          <a:p>
            <a:pPr algn="l" rtl="0" fontAlgn="base">
              <a:lnSpc>
                <a:spcPts val="2025"/>
              </a:lnSpc>
            </a:pPr>
            <a:endParaRPr lang="en-GB" b="0" i="0">
              <a:solidFill>
                <a:srgbClr val="000000"/>
              </a:solidFill>
              <a:effectLst/>
              <a:latin typeface="Lato"/>
              <a:ea typeface="Lato"/>
              <a:cs typeface="Lato"/>
            </a:endParaRPr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7599B912-4E3B-C0D6-83CC-FDB93AE36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4" name="Graphic 3" descr="Tea with solid fill">
            <a:extLst>
              <a:ext uri="{FF2B5EF4-FFF2-40B4-BE49-F238E27FC236}">
                <a16:creationId xmlns:a16="http://schemas.microsoft.com/office/drawing/2014/main" id="{E8406C55-3521-271B-1215-0FD9B7805A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6" name="Graphic 5" descr="Harvey Balls 25% with solid fill">
            <a:extLst>
              <a:ext uri="{FF2B5EF4-FFF2-40B4-BE49-F238E27FC236}">
                <a16:creationId xmlns:a16="http://schemas.microsoft.com/office/drawing/2014/main" id="{DB17180B-15A2-F54C-4B06-874C75F9C7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7" name="Graphic 6" descr="Harvey Balls 100% with solid fill">
            <a:extLst>
              <a:ext uri="{FF2B5EF4-FFF2-40B4-BE49-F238E27FC236}">
                <a16:creationId xmlns:a16="http://schemas.microsoft.com/office/drawing/2014/main" id="{F4F9ACB3-1E82-4E95-8AA8-441924DE3CA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65% with solid fill">
            <a:extLst>
              <a:ext uri="{FF2B5EF4-FFF2-40B4-BE49-F238E27FC236}">
                <a16:creationId xmlns:a16="http://schemas.microsoft.com/office/drawing/2014/main" id="{5D27040B-8195-1783-C3F1-55E4D1103BF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75% with solid fill">
            <a:extLst>
              <a:ext uri="{FF2B5EF4-FFF2-40B4-BE49-F238E27FC236}">
                <a16:creationId xmlns:a16="http://schemas.microsoft.com/office/drawing/2014/main" id="{449BE6D9-64B7-1549-9759-2EC395103C2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85% with solid fill">
            <a:extLst>
              <a:ext uri="{FF2B5EF4-FFF2-40B4-BE49-F238E27FC236}">
                <a16:creationId xmlns:a16="http://schemas.microsoft.com/office/drawing/2014/main" id="{4DC88986-5360-2707-6E11-02AC53854E3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20% with solid fill">
            <a:extLst>
              <a:ext uri="{FF2B5EF4-FFF2-40B4-BE49-F238E27FC236}">
                <a16:creationId xmlns:a16="http://schemas.microsoft.com/office/drawing/2014/main" id="{A98E3617-6763-AC45-B0D9-09D80DA0753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10% with solid fill">
            <a:extLst>
              <a:ext uri="{FF2B5EF4-FFF2-40B4-BE49-F238E27FC236}">
                <a16:creationId xmlns:a16="http://schemas.microsoft.com/office/drawing/2014/main" id="{1D6DAE0B-C5AB-8E5C-2B78-346F9C44484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30% with solid fill">
            <a:extLst>
              <a:ext uri="{FF2B5EF4-FFF2-40B4-BE49-F238E27FC236}">
                <a16:creationId xmlns:a16="http://schemas.microsoft.com/office/drawing/2014/main" id="{4E1FE61A-EF2D-EBCD-5343-743F5E62C41F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45% with solid fill">
            <a:extLst>
              <a:ext uri="{FF2B5EF4-FFF2-40B4-BE49-F238E27FC236}">
                <a16:creationId xmlns:a16="http://schemas.microsoft.com/office/drawing/2014/main" id="{2C1DF118-7582-A2EF-CF7E-51952E90FB2E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7029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995AA999-05BF-519B-D056-5F65C3AF6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Parent Workshop: Help your Child Love Maths!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9B2BD-34D7-E18C-D3D6-7C36E070C4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59225" y="2227214"/>
            <a:ext cx="3780868" cy="3948871"/>
          </a:xfrm>
        </p:spPr>
        <p:txBody>
          <a:bodyPr/>
          <a:lstStyle/>
          <a:p>
            <a:r>
              <a:rPr lang="en-GB" sz="2000"/>
              <a:t>Video: </a:t>
            </a:r>
            <a:r>
              <a:rPr lang="en-GB" sz="2000" b="0"/>
              <a:t>Top Tips for Supporting Children to Develop Positive Attitudes Towards Maths</a:t>
            </a:r>
          </a:p>
          <a:p>
            <a:endParaRPr lang="en-GB" sz="20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/>
              <a:t>Arabic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/>
              <a:t>Polish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/>
              <a:t>Punjabi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/>
              <a:t>Welsh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/>
              <a:t>Romanian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/>
              <a:t>Urdu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2409574-6680-3F61-AFB2-EB8C4F216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9878" y="2890684"/>
            <a:ext cx="4716637" cy="2671742"/>
          </a:xfrm>
          <a:prstGeom prst="rect">
            <a:avLst/>
          </a:prstGeom>
        </p:spPr>
      </p:pic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2381751E-1099-877C-76F4-4C6824BBA6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4" name="Graphic 3" descr="Tea with solid fill">
            <a:extLst>
              <a:ext uri="{FF2B5EF4-FFF2-40B4-BE49-F238E27FC236}">
                <a16:creationId xmlns:a16="http://schemas.microsoft.com/office/drawing/2014/main" id="{DD379B08-BD97-A68B-0FB9-70E49B8B26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6" name="Graphic 5" descr="Harvey Balls 25% with solid fill">
            <a:extLst>
              <a:ext uri="{FF2B5EF4-FFF2-40B4-BE49-F238E27FC236}">
                <a16:creationId xmlns:a16="http://schemas.microsoft.com/office/drawing/2014/main" id="{0B001111-A8C5-2BF7-EE05-9D8A1B3B2D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7" name="Graphic 6" descr="Harvey Balls 100% with solid fill">
            <a:extLst>
              <a:ext uri="{FF2B5EF4-FFF2-40B4-BE49-F238E27FC236}">
                <a16:creationId xmlns:a16="http://schemas.microsoft.com/office/drawing/2014/main" id="{C9C1CBCA-8937-BAA7-4D51-81D5FF0F293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65% with solid fill">
            <a:extLst>
              <a:ext uri="{FF2B5EF4-FFF2-40B4-BE49-F238E27FC236}">
                <a16:creationId xmlns:a16="http://schemas.microsoft.com/office/drawing/2014/main" id="{C21F3EC6-7EAC-3C81-F375-2D9A227E35E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75% with solid fill">
            <a:extLst>
              <a:ext uri="{FF2B5EF4-FFF2-40B4-BE49-F238E27FC236}">
                <a16:creationId xmlns:a16="http://schemas.microsoft.com/office/drawing/2014/main" id="{1C9CFD80-E308-643D-BA28-13391BC98A0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85% with solid fill">
            <a:extLst>
              <a:ext uri="{FF2B5EF4-FFF2-40B4-BE49-F238E27FC236}">
                <a16:creationId xmlns:a16="http://schemas.microsoft.com/office/drawing/2014/main" id="{CCE3AF7A-0860-FB41-9E28-F25861CCA36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20% with solid fill">
            <a:extLst>
              <a:ext uri="{FF2B5EF4-FFF2-40B4-BE49-F238E27FC236}">
                <a16:creationId xmlns:a16="http://schemas.microsoft.com/office/drawing/2014/main" id="{315A6D11-C899-E34D-26D6-110F073C73A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10% with solid fill">
            <a:extLst>
              <a:ext uri="{FF2B5EF4-FFF2-40B4-BE49-F238E27FC236}">
                <a16:creationId xmlns:a16="http://schemas.microsoft.com/office/drawing/2014/main" id="{8B3FD7DD-B8C9-EAF0-D075-DD91D36E4D2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30% with solid fill">
            <a:extLst>
              <a:ext uri="{FF2B5EF4-FFF2-40B4-BE49-F238E27FC236}">
                <a16:creationId xmlns:a16="http://schemas.microsoft.com/office/drawing/2014/main" id="{A8917683-70E2-837D-FDF7-8DF6673C5A9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45% with solid fill">
            <a:extLst>
              <a:ext uri="{FF2B5EF4-FFF2-40B4-BE49-F238E27FC236}">
                <a16:creationId xmlns:a16="http://schemas.microsoft.com/office/drawing/2014/main" id="{C2A82F1C-2C26-2227-B074-4BE1C121DB9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7046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995AA999-05BF-519B-D056-5F65C3AF6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Parent Workshop: Help your Child Love Maths!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9B2BD-34D7-E18C-D3D6-7C36E070C4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5552" y="2235085"/>
            <a:ext cx="4651899" cy="4208944"/>
          </a:xfrm>
        </p:spPr>
        <p:txBody>
          <a:bodyPr/>
          <a:lstStyle/>
          <a:p>
            <a:pPr algn="l" rtl="0" fontAlgn="base"/>
            <a:r>
              <a:rPr lang="en-GB" sz="2000" i="0" u="none" strike="noStrike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Next steps:</a:t>
            </a:r>
          </a:p>
          <a:p>
            <a:pPr algn="l" rtl="0" fontAlgn="base"/>
            <a:endParaRPr lang="en-US" sz="2000" b="0" i="0"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US" sz="2000" b="0" i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Schedule time and date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US" sz="2000" b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Advertise to parents/carers using messaging templates and poster from National Numeracy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US" sz="2000" b="0" i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After each workshop, inform National Numeracy of the date and number of attendees</a:t>
            </a:r>
          </a:p>
        </p:txBody>
      </p:sp>
      <p:pic>
        <p:nvPicPr>
          <p:cNvPr id="15" name="Picture 14" descr="A person standing in front of a large screen&#10;&#10;Description automatically generated">
            <a:extLst>
              <a:ext uri="{FF2B5EF4-FFF2-40B4-BE49-F238E27FC236}">
                <a16:creationId xmlns:a16="http://schemas.microsoft.com/office/drawing/2014/main" id="{E68EABBE-7D7D-EDCF-1051-5853CC24E7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451" y="2120708"/>
            <a:ext cx="2845290" cy="3793720"/>
          </a:xfrm>
          <a:prstGeom prst="rect">
            <a:avLst/>
          </a:prstGeom>
        </p:spPr>
      </p:pic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9A94A007-B7C0-D906-AD48-68AE172E71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4" name="Graphic 3" descr="Tea with solid fill">
            <a:extLst>
              <a:ext uri="{FF2B5EF4-FFF2-40B4-BE49-F238E27FC236}">
                <a16:creationId xmlns:a16="http://schemas.microsoft.com/office/drawing/2014/main" id="{7157F2AA-2255-3811-11F8-A6F6E729A0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6" name="Graphic 5" descr="Harvey Balls 25% with solid fill">
            <a:extLst>
              <a:ext uri="{FF2B5EF4-FFF2-40B4-BE49-F238E27FC236}">
                <a16:creationId xmlns:a16="http://schemas.microsoft.com/office/drawing/2014/main" id="{F29DF177-12CF-E7D5-4D22-CF2143B226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7" name="Graphic 6" descr="Harvey Balls 100% with solid fill">
            <a:extLst>
              <a:ext uri="{FF2B5EF4-FFF2-40B4-BE49-F238E27FC236}">
                <a16:creationId xmlns:a16="http://schemas.microsoft.com/office/drawing/2014/main" id="{E4074F2A-E36C-235E-8B71-67761AA842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65% with solid fill">
            <a:extLst>
              <a:ext uri="{FF2B5EF4-FFF2-40B4-BE49-F238E27FC236}">
                <a16:creationId xmlns:a16="http://schemas.microsoft.com/office/drawing/2014/main" id="{24DC4A2C-D83A-BBD9-BCE2-B37019763F8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75% with solid fill">
            <a:extLst>
              <a:ext uri="{FF2B5EF4-FFF2-40B4-BE49-F238E27FC236}">
                <a16:creationId xmlns:a16="http://schemas.microsoft.com/office/drawing/2014/main" id="{096014C6-35DD-B0A6-AD40-6829E2A3E70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85% with solid fill">
            <a:extLst>
              <a:ext uri="{FF2B5EF4-FFF2-40B4-BE49-F238E27FC236}">
                <a16:creationId xmlns:a16="http://schemas.microsoft.com/office/drawing/2014/main" id="{C30F0835-64EF-F53B-B151-47571F9665F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20% with solid fill">
            <a:extLst>
              <a:ext uri="{FF2B5EF4-FFF2-40B4-BE49-F238E27FC236}">
                <a16:creationId xmlns:a16="http://schemas.microsoft.com/office/drawing/2014/main" id="{8DC42180-94B2-1B13-8D2D-C5407A83F95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10% with solid fill">
            <a:extLst>
              <a:ext uri="{FF2B5EF4-FFF2-40B4-BE49-F238E27FC236}">
                <a16:creationId xmlns:a16="http://schemas.microsoft.com/office/drawing/2014/main" id="{B80DC0D4-D11A-5C55-E440-08003631A0F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30% with solid fill">
            <a:extLst>
              <a:ext uri="{FF2B5EF4-FFF2-40B4-BE49-F238E27FC236}">
                <a16:creationId xmlns:a16="http://schemas.microsoft.com/office/drawing/2014/main" id="{62B9A3DC-12F4-6186-1DC9-66C0DF4EA1D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45% with solid fill">
            <a:extLst>
              <a:ext uri="{FF2B5EF4-FFF2-40B4-BE49-F238E27FC236}">
                <a16:creationId xmlns:a16="http://schemas.microsoft.com/office/drawing/2014/main" id="{F84AB025-EB62-EB70-4DD7-5BBA7217AC3F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3022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FBA74-53AA-EC76-8011-B1840D94BE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Campaigns</a:t>
            </a:r>
          </a:p>
          <a:p>
            <a:endParaRPr lang="en-GB" sz="3000" b="1"/>
          </a:p>
        </p:txBody>
      </p:sp>
      <p:pic>
        <p:nvPicPr>
          <p:cNvPr id="11270" name="Picture 6">
            <a:extLst>
              <a:ext uri="{FF2B5EF4-FFF2-40B4-BE49-F238E27FC236}">
                <a16:creationId xmlns:a16="http://schemas.microsoft.com/office/drawing/2014/main" id="{0117B78A-F615-C79A-BB36-204E49ACE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488" y="2844960"/>
            <a:ext cx="2826482" cy="282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A purple and pink letter on a black background&#10;&#10;Description automatically generated">
            <a:extLst>
              <a:ext uri="{FF2B5EF4-FFF2-40B4-BE49-F238E27FC236}">
                <a16:creationId xmlns:a16="http://schemas.microsoft.com/office/drawing/2014/main" id="{6C379B8E-6E34-1E7D-00AC-0072785B06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841" y="3095839"/>
            <a:ext cx="3565248" cy="1843458"/>
          </a:xfrm>
          <a:prstGeom prst="rect">
            <a:avLst/>
          </a:prstGeom>
        </p:spPr>
      </p:pic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2DD3A30F-824F-E092-A585-F48E44C640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5" name="Graphic 4" descr="Tea with solid fill">
            <a:extLst>
              <a:ext uri="{FF2B5EF4-FFF2-40B4-BE49-F238E27FC236}">
                <a16:creationId xmlns:a16="http://schemas.microsoft.com/office/drawing/2014/main" id="{DFEAFD82-73D9-726B-E2B2-057A60DF87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6" name="Graphic 5" descr="Harvey Balls 25% with solid fill">
            <a:extLst>
              <a:ext uri="{FF2B5EF4-FFF2-40B4-BE49-F238E27FC236}">
                <a16:creationId xmlns:a16="http://schemas.microsoft.com/office/drawing/2014/main" id="{A37833AB-222E-2DB6-DE67-3C554541603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100% with solid fill">
            <a:extLst>
              <a:ext uri="{FF2B5EF4-FFF2-40B4-BE49-F238E27FC236}">
                <a16:creationId xmlns:a16="http://schemas.microsoft.com/office/drawing/2014/main" id="{239BE82E-75B2-5151-338C-2914A52A079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65% with solid fill">
            <a:extLst>
              <a:ext uri="{FF2B5EF4-FFF2-40B4-BE49-F238E27FC236}">
                <a16:creationId xmlns:a16="http://schemas.microsoft.com/office/drawing/2014/main" id="{D5F21DBF-D8C1-2302-3AEE-714FC924131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75% with solid fill">
            <a:extLst>
              <a:ext uri="{FF2B5EF4-FFF2-40B4-BE49-F238E27FC236}">
                <a16:creationId xmlns:a16="http://schemas.microsoft.com/office/drawing/2014/main" id="{B92025D8-9DE2-80A1-2718-F1A13EF502A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85% with solid fill">
            <a:extLst>
              <a:ext uri="{FF2B5EF4-FFF2-40B4-BE49-F238E27FC236}">
                <a16:creationId xmlns:a16="http://schemas.microsoft.com/office/drawing/2014/main" id="{651522E8-4880-D072-0E00-253D3CAAECA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20% with solid fill">
            <a:extLst>
              <a:ext uri="{FF2B5EF4-FFF2-40B4-BE49-F238E27FC236}">
                <a16:creationId xmlns:a16="http://schemas.microsoft.com/office/drawing/2014/main" id="{46B28D2F-606F-41A4-EFD7-D00BA8987A3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10% with solid fill">
            <a:extLst>
              <a:ext uri="{FF2B5EF4-FFF2-40B4-BE49-F238E27FC236}">
                <a16:creationId xmlns:a16="http://schemas.microsoft.com/office/drawing/2014/main" id="{874C05AD-A0AE-5FE3-5FAB-7BFA98C2DAE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30% with solid fill">
            <a:extLst>
              <a:ext uri="{FF2B5EF4-FFF2-40B4-BE49-F238E27FC236}">
                <a16:creationId xmlns:a16="http://schemas.microsoft.com/office/drawing/2014/main" id="{BC190100-1C2E-E5BB-C3E3-A363AD7A1FED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45% with solid fill">
            <a:extLst>
              <a:ext uri="{FF2B5EF4-FFF2-40B4-BE49-F238E27FC236}">
                <a16:creationId xmlns:a16="http://schemas.microsoft.com/office/drawing/2014/main" id="{CC568E61-FBB7-939C-B15F-E02575BD6CC3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529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Housekeeping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DC127-8E4B-A56D-4184-E7FE49E5D3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43228" y="2248784"/>
            <a:ext cx="7973482" cy="3948871"/>
          </a:xfrm>
        </p:spPr>
        <p:txBody>
          <a:bodyPr/>
          <a:lstStyle/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2400" b="0">
                <a:solidFill>
                  <a:srgbClr val="000000"/>
                </a:solidFill>
                <a:latin typeface="Lato" panose="020F0502020204030203" pitchFamily="34" charset="0"/>
              </a:rPr>
              <a:t>The session is being recorded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2400" b="0">
                <a:solidFill>
                  <a:srgbClr val="000000"/>
                </a:solidFill>
                <a:latin typeface="Lato" panose="020F0502020204030203" pitchFamily="34" charset="0"/>
              </a:rPr>
              <a:t>In breakout rooms, nominate one person to feed back to the main room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2400" b="0">
                <a:solidFill>
                  <a:srgbClr val="000000"/>
                </a:solidFill>
                <a:latin typeface="Lato" panose="020F0502020204030203" pitchFamily="34" charset="0"/>
              </a:rPr>
              <a:t>Raise hand to ask or answer questions</a:t>
            </a:r>
            <a:endParaRPr lang="en-GB" sz="2400">
              <a:latin typeface="Lato" panose="020F0502020204030203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2D77D5-08B6-1192-4704-B8355E0D2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228" y="4298573"/>
            <a:ext cx="7973483" cy="133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756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39FD2-0F96-D055-FB86-BC7A2A7E3D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19DBB9-7676-D6FD-3CDF-2CB400A777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National Numeracy Day 2025</a:t>
            </a:r>
          </a:p>
        </p:txBody>
      </p:sp>
      <p:pic>
        <p:nvPicPr>
          <p:cNvPr id="2" name="Picture 1" descr="A logo on a black background&#10;&#10;Description automatically generated">
            <a:extLst>
              <a:ext uri="{FF2B5EF4-FFF2-40B4-BE49-F238E27FC236}">
                <a16:creationId xmlns:a16="http://schemas.microsoft.com/office/drawing/2014/main" id="{F00DC41F-9372-61C4-2E1E-D0CDC8E345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1474" b="23976"/>
          <a:stretch/>
        </p:blipFill>
        <p:spPr>
          <a:xfrm>
            <a:off x="5450706" y="1797007"/>
            <a:ext cx="3175905" cy="173244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CC9BA13-8A04-967F-B42D-057CA7A2C3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722" y="3529449"/>
            <a:ext cx="3571874" cy="3128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B8548C3-0E70-3F49-FB6A-96D38794E753}"/>
              </a:ext>
            </a:extLst>
          </p:cNvPr>
          <p:cNvSpPr txBox="1"/>
          <p:nvPr/>
        </p:nvSpPr>
        <p:spPr>
          <a:xfrm>
            <a:off x="863600" y="2372385"/>
            <a:ext cx="4084320" cy="307776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Number Heroes Competition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NNDay Live Assembly KS2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Celebrity lesson starter video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>
                <a:latin typeface="Lato"/>
                <a:ea typeface="Lato"/>
                <a:cs typeface="Lato"/>
              </a:rPr>
              <a:t>Lesson plans in association with White Rose Maths</a:t>
            </a:r>
            <a:endParaRPr lang="en-GB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Financial education &amp; inclusion resources from our partners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Languages – Welsh, BSL, SSE</a:t>
            </a:r>
          </a:p>
        </p:txBody>
      </p:sp>
      <p:pic>
        <p:nvPicPr>
          <p:cNvPr id="6" name="Graphic 5" descr="Harvey Balls 0% with solid fill">
            <a:extLst>
              <a:ext uri="{FF2B5EF4-FFF2-40B4-BE49-F238E27FC236}">
                <a16:creationId xmlns:a16="http://schemas.microsoft.com/office/drawing/2014/main" id="{7DA381A0-DB08-50C2-F9C6-FEA8EF1878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8" name="Graphic 7" descr="Tea with solid fill">
            <a:extLst>
              <a:ext uri="{FF2B5EF4-FFF2-40B4-BE49-F238E27FC236}">
                <a16:creationId xmlns:a16="http://schemas.microsoft.com/office/drawing/2014/main" id="{2C23FCC6-D4D9-1688-E654-55FDC96834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ABBA8390-749D-AA1B-870A-9B53CBDBBA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BA6016BD-2826-A36B-FD8C-B30474CD574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65% with solid fill">
            <a:extLst>
              <a:ext uri="{FF2B5EF4-FFF2-40B4-BE49-F238E27FC236}">
                <a16:creationId xmlns:a16="http://schemas.microsoft.com/office/drawing/2014/main" id="{884A563B-24B4-4561-4E71-306B57609D0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75% with solid fill">
            <a:extLst>
              <a:ext uri="{FF2B5EF4-FFF2-40B4-BE49-F238E27FC236}">
                <a16:creationId xmlns:a16="http://schemas.microsoft.com/office/drawing/2014/main" id="{BC6028B8-10CB-CC3D-8083-6AF930DE9F6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85% with solid fill">
            <a:extLst>
              <a:ext uri="{FF2B5EF4-FFF2-40B4-BE49-F238E27FC236}">
                <a16:creationId xmlns:a16="http://schemas.microsoft.com/office/drawing/2014/main" id="{DFA5E6D2-C0EF-92A7-00EE-EB447F47908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20% with solid fill">
            <a:extLst>
              <a:ext uri="{FF2B5EF4-FFF2-40B4-BE49-F238E27FC236}">
                <a16:creationId xmlns:a16="http://schemas.microsoft.com/office/drawing/2014/main" id="{35E8F803-E530-9C41-BDCA-33B265FA806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8" name="Graphic 17" descr="Harvey Balls 10% with solid fill">
            <a:extLst>
              <a:ext uri="{FF2B5EF4-FFF2-40B4-BE49-F238E27FC236}">
                <a16:creationId xmlns:a16="http://schemas.microsoft.com/office/drawing/2014/main" id="{956A904F-1B61-60EC-C01F-527DC3E5939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30% with solid fill">
            <a:extLst>
              <a:ext uri="{FF2B5EF4-FFF2-40B4-BE49-F238E27FC236}">
                <a16:creationId xmlns:a16="http://schemas.microsoft.com/office/drawing/2014/main" id="{8AA36BF3-688C-8DBE-5A4D-0C4A0DB0F05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45% with solid fill">
            <a:extLst>
              <a:ext uri="{FF2B5EF4-FFF2-40B4-BE49-F238E27FC236}">
                <a16:creationId xmlns:a16="http://schemas.microsoft.com/office/drawing/2014/main" id="{CA9E0EBA-7DA7-195C-CD15-98AF3DD33169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2399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1B455-1960-38AE-2703-A3165B50A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660EF7-8590-F406-8F9C-E1309027BC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Forums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FA5AE6-0B1E-8652-3401-9A57F6FCD7A7}"/>
              </a:ext>
            </a:extLst>
          </p:cNvPr>
          <p:cNvSpPr txBox="1"/>
          <p:nvPr/>
        </p:nvSpPr>
        <p:spPr>
          <a:xfrm>
            <a:off x="981759" y="2188859"/>
            <a:ext cx="3172836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b="1">
                <a:latin typeface="Lato"/>
                <a:ea typeface="Lato"/>
                <a:cs typeface="Lato"/>
              </a:rPr>
              <a:t>Thursday 12th June</a:t>
            </a:r>
            <a:endParaRPr lang="en-GB" b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en-GB">
                <a:latin typeface="Lato"/>
                <a:ea typeface="Lato"/>
                <a:cs typeface="Lato"/>
              </a:rPr>
              <a:t>10.00am - 11.00am</a:t>
            </a:r>
            <a:endParaRPr lang="en-GB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en-GB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en-GB" b="1">
                <a:latin typeface="Lato"/>
                <a:ea typeface="Lato"/>
                <a:cs typeface="Lato"/>
              </a:rPr>
              <a:t>Wednesday 12th November</a:t>
            </a:r>
          </a:p>
          <a:p>
            <a:r>
              <a:rPr lang="en-GB">
                <a:latin typeface="Lato"/>
                <a:ea typeface="Lato"/>
                <a:cs typeface="Lato"/>
              </a:rPr>
              <a:t>3.30pm - 4.30pm</a:t>
            </a:r>
            <a:endParaRPr lang="en-GB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en-GB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en-GB" b="1">
                <a:latin typeface="Lato"/>
                <a:ea typeface="Lato"/>
                <a:cs typeface="Lato"/>
              </a:rPr>
              <a:t>Monday 2nd March</a:t>
            </a:r>
            <a:endParaRPr lang="en-GB" b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en-GB">
                <a:latin typeface="Lato"/>
                <a:ea typeface="Lato"/>
                <a:cs typeface="Lato"/>
              </a:rPr>
              <a:t>2.00pm - 3.00pm</a:t>
            </a:r>
            <a:endParaRPr lang="en-GB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3F50C4-B7FF-A9CD-9625-BC3D5EFFC46F}"/>
              </a:ext>
            </a:extLst>
          </p:cNvPr>
          <p:cNvSpPr txBox="1"/>
          <p:nvPr/>
        </p:nvSpPr>
        <p:spPr>
          <a:xfrm>
            <a:off x="981759" y="4792855"/>
            <a:ext cx="79387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Project Leads attend an online forum (Zoom) each term. This is a great way to share what’s working well in school, to seek advice from others, and to hear about successful approaches in other schools.</a:t>
            </a:r>
          </a:p>
          <a:p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These sessions also provide National Numeracy with an opportunity to share relevant updates from schools.</a:t>
            </a:r>
          </a:p>
        </p:txBody>
      </p:sp>
      <p:pic>
        <p:nvPicPr>
          <p:cNvPr id="15" name="Picture 14" descr="A group of people around a table&#10;&#10;Description automatically generated">
            <a:extLst>
              <a:ext uri="{FF2B5EF4-FFF2-40B4-BE49-F238E27FC236}">
                <a16:creationId xmlns:a16="http://schemas.microsoft.com/office/drawing/2014/main" id="{4899A8C0-AE5B-74A5-1A93-EDDFBD8C6A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029" y="2269528"/>
            <a:ext cx="3341483" cy="2227655"/>
          </a:xfrm>
          <a:prstGeom prst="rect">
            <a:avLst/>
          </a:prstGeom>
        </p:spPr>
      </p:pic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9B31136D-0C51-3F89-0122-213143D7E5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5" name="Graphic 4" descr="Tea with solid fill">
            <a:extLst>
              <a:ext uri="{FF2B5EF4-FFF2-40B4-BE49-F238E27FC236}">
                <a16:creationId xmlns:a16="http://schemas.microsoft.com/office/drawing/2014/main" id="{A770AB70-CA5E-DE3C-1926-FE170F55B4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6" name="Graphic 5" descr="Harvey Balls 25% with solid fill">
            <a:extLst>
              <a:ext uri="{FF2B5EF4-FFF2-40B4-BE49-F238E27FC236}">
                <a16:creationId xmlns:a16="http://schemas.microsoft.com/office/drawing/2014/main" id="{B97AA23D-2781-1A84-2B2B-F1F70B1AD5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100% with solid fill">
            <a:extLst>
              <a:ext uri="{FF2B5EF4-FFF2-40B4-BE49-F238E27FC236}">
                <a16:creationId xmlns:a16="http://schemas.microsoft.com/office/drawing/2014/main" id="{99A48AD2-5615-838C-9D40-4A078CDFAC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65% with solid fill">
            <a:extLst>
              <a:ext uri="{FF2B5EF4-FFF2-40B4-BE49-F238E27FC236}">
                <a16:creationId xmlns:a16="http://schemas.microsoft.com/office/drawing/2014/main" id="{38244E30-68DC-11D1-689C-D5866A9E2C4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75% with solid fill">
            <a:extLst>
              <a:ext uri="{FF2B5EF4-FFF2-40B4-BE49-F238E27FC236}">
                <a16:creationId xmlns:a16="http://schemas.microsoft.com/office/drawing/2014/main" id="{F9227F8B-BF47-9E9C-A137-CC78B04B7D7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85% with solid fill">
            <a:extLst>
              <a:ext uri="{FF2B5EF4-FFF2-40B4-BE49-F238E27FC236}">
                <a16:creationId xmlns:a16="http://schemas.microsoft.com/office/drawing/2014/main" id="{17579EC0-8626-D1BE-21DA-4A1D2B8AF57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20% with solid fill">
            <a:extLst>
              <a:ext uri="{FF2B5EF4-FFF2-40B4-BE49-F238E27FC236}">
                <a16:creationId xmlns:a16="http://schemas.microsoft.com/office/drawing/2014/main" id="{A4E3E59F-70C8-2BE9-A025-7BACE9DA070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10% with solid fill">
            <a:extLst>
              <a:ext uri="{FF2B5EF4-FFF2-40B4-BE49-F238E27FC236}">
                <a16:creationId xmlns:a16="http://schemas.microsoft.com/office/drawing/2014/main" id="{A6406565-6F9F-ED6B-0BCC-A1D8A6065A2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30% with solid fill">
            <a:extLst>
              <a:ext uri="{FF2B5EF4-FFF2-40B4-BE49-F238E27FC236}">
                <a16:creationId xmlns:a16="http://schemas.microsoft.com/office/drawing/2014/main" id="{61CB66FF-A511-F373-14B3-205B2B173167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5" name="Graphic 24" descr="Harvey Balls 45% with solid fill">
            <a:extLst>
              <a:ext uri="{FF2B5EF4-FFF2-40B4-BE49-F238E27FC236}">
                <a16:creationId xmlns:a16="http://schemas.microsoft.com/office/drawing/2014/main" id="{70FE4AD9-139E-3EE9-6257-24FE51443B6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8825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6BE4CF-2589-08EE-575D-130005ACFC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A00C83-AF90-3A01-E94F-29FC537297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lIns="91440" tIns="45720" rIns="91440" bIns="45720" anchor="t"/>
          <a:lstStyle/>
          <a:p>
            <a:r>
              <a:rPr lang="en-GB" sz="3000" b="1">
                <a:cs typeface="Rubik Medium"/>
              </a:rPr>
              <a:t>Parental Engagement Training</a:t>
            </a:r>
            <a:endParaRPr lang="en-GB" sz="3000" b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1E63D0-311D-2618-5638-C6B00936FF82}"/>
              </a:ext>
            </a:extLst>
          </p:cNvPr>
          <p:cNvSpPr txBox="1"/>
          <p:nvPr/>
        </p:nvSpPr>
        <p:spPr>
          <a:xfrm>
            <a:off x="969776" y="2372385"/>
            <a:ext cx="5477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Wednesday 7</a:t>
            </a:r>
            <a:r>
              <a:rPr lang="en-GB" b="1" baseline="300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</a:t>
            </a:r>
            <a:r>
              <a:rPr lang="en-GB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May</a:t>
            </a:r>
          </a:p>
          <a:p>
            <a:r>
              <a:rPr lang="en-GB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3.45pm – 4.45pm</a:t>
            </a:r>
          </a:p>
          <a:p>
            <a:endParaRPr lang="en-GB" b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Zoom</a:t>
            </a:r>
          </a:p>
        </p:txBody>
      </p:sp>
      <p:pic>
        <p:nvPicPr>
          <p:cNvPr id="17" name="Picture 16" descr="A person and kids playing with colorful objects&#10;&#10;Description automatically generated">
            <a:extLst>
              <a:ext uri="{FF2B5EF4-FFF2-40B4-BE49-F238E27FC236}">
                <a16:creationId xmlns:a16="http://schemas.microsoft.com/office/drawing/2014/main" id="{E8B5C403-620D-5889-3E7E-FE551FB1FD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643" y="2243583"/>
            <a:ext cx="3334328" cy="222288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8CBAC30-CB9D-BEF4-A7C3-C9007C38D5EC}"/>
              </a:ext>
            </a:extLst>
          </p:cNvPr>
          <p:cNvSpPr txBox="1"/>
          <p:nvPr/>
        </p:nvSpPr>
        <p:spPr>
          <a:xfrm>
            <a:off x="969776" y="3701516"/>
            <a:ext cx="4243818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600">
                <a:latin typeface="Lato"/>
                <a:ea typeface="Lato"/>
                <a:cs typeface="Lato"/>
              </a:rPr>
              <a:t>Numeracy Champions and other interested staff are invited to join a session on tested strategies for engaging and involving parents and carers in their children’s maths learning.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E66EC0-7CEA-0EAD-0C90-C3B063843894}"/>
              </a:ext>
            </a:extLst>
          </p:cNvPr>
          <p:cNvSpPr txBox="1"/>
          <p:nvPr/>
        </p:nvSpPr>
        <p:spPr>
          <a:xfrm>
            <a:off x="1835307" y="5302497"/>
            <a:ext cx="5927366" cy="715089"/>
          </a:xfrm>
          <a:prstGeom prst="roundRect">
            <a:avLst/>
          </a:prstGeom>
          <a:solidFill>
            <a:srgbClr val="3AB4AD"/>
          </a:solidFill>
          <a:ln>
            <a:solidFill>
              <a:srgbClr val="3AB4AD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100% of participants felt more able to support parents/carers to engage with their children's learning.</a:t>
            </a:r>
          </a:p>
        </p:txBody>
      </p:sp>
      <p:pic>
        <p:nvPicPr>
          <p:cNvPr id="5" name="Graphic 4" descr="Harvey Balls 0% with solid fill">
            <a:extLst>
              <a:ext uri="{FF2B5EF4-FFF2-40B4-BE49-F238E27FC236}">
                <a16:creationId xmlns:a16="http://schemas.microsoft.com/office/drawing/2014/main" id="{03EA8283-D4F7-11BD-310B-B0FDCA209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0BCD02DE-6379-EA31-0549-74299F0AF8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25% with solid fill">
            <a:extLst>
              <a:ext uri="{FF2B5EF4-FFF2-40B4-BE49-F238E27FC236}">
                <a16:creationId xmlns:a16="http://schemas.microsoft.com/office/drawing/2014/main" id="{750F7ED2-3FCD-AD2E-8631-8EBC3A2BF3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100% with solid fill">
            <a:extLst>
              <a:ext uri="{FF2B5EF4-FFF2-40B4-BE49-F238E27FC236}">
                <a16:creationId xmlns:a16="http://schemas.microsoft.com/office/drawing/2014/main" id="{1F0D704C-1326-25C4-3A41-3F9C5A6383C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65% with solid fill">
            <a:extLst>
              <a:ext uri="{FF2B5EF4-FFF2-40B4-BE49-F238E27FC236}">
                <a16:creationId xmlns:a16="http://schemas.microsoft.com/office/drawing/2014/main" id="{A10C1BD8-1A12-F5C1-62DA-FC2E34A968D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75% with solid fill">
            <a:extLst>
              <a:ext uri="{FF2B5EF4-FFF2-40B4-BE49-F238E27FC236}">
                <a16:creationId xmlns:a16="http://schemas.microsoft.com/office/drawing/2014/main" id="{15CBF372-D7FF-FED7-AEA9-6D9D5B1332F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85% with solid fill">
            <a:extLst>
              <a:ext uri="{FF2B5EF4-FFF2-40B4-BE49-F238E27FC236}">
                <a16:creationId xmlns:a16="http://schemas.microsoft.com/office/drawing/2014/main" id="{69AA287F-FBF4-E7E4-8F35-38F6530D975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20% with solid fill">
            <a:extLst>
              <a:ext uri="{FF2B5EF4-FFF2-40B4-BE49-F238E27FC236}">
                <a16:creationId xmlns:a16="http://schemas.microsoft.com/office/drawing/2014/main" id="{BCE0757B-D65A-9660-D04C-7D2CA8F743F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10% with solid fill">
            <a:extLst>
              <a:ext uri="{FF2B5EF4-FFF2-40B4-BE49-F238E27FC236}">
                <a16:creationId xmlns:a16="http://schemas.microsoft.com/office/drawing/2014/main" id="{A4DE891F-CE48-4CC1-DC84-8C40D3532DD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25" name="Graphic 24" descr="Harvey Balls 30% with solid fill">
            <a:extLst>
              <a:ext uri="{FF2B5EF4-FFF2-40B4-BE49-F238E27FC236}">
                <a16:creationId xmlns:a16="http://schemas.microsoft.com/office/drawing/2014/main" id="{DCB7A33A-E68D-C49C-28EC-2F8EDCD2A70A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6" name="Graphic 25" descr="Harvey Balls 45% with solid fill">
            <a:extLst>
              <a:ext uri="{FF2B5EF4-FFF2-40B4-BE49-F238E27FC236}">
                <a16:creationId xmlns:a16="http://schemas.microsoft.com/office/drawing/2014/main" id="{69D743D8-3D98-4D82-93FE-5EDB4789ED6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9723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BC0AA4-97CE-62B2-B807-906F0C6BE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3A8C89-9501-FED7-D0DC-8AD0CD5FE6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Webinars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E59183-108E-95C5-9C86-25A405785A82}"/>
              </a:ext>
            </a:extLst>
          </p:cNvPr>
          <p:cNvSpPr txBox="1"/>
          <p:nvPr/>
        </p:nvSpPr>
        <p:spPr>
          <a:xfrm>
            <a:off x="1020851" y="2439967"/>
            <a:ext cx="426244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/>
              <a:t>Numeracy </a:t>
            </a:r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Champions</a:t>
            </a:r>
            <a:r>
              <a:rPr lang="en-GB"/>
              <a:t> and other interested staff will be invited to a webinar each term, which will focus on a specific subject, such as maths anxiety or dyscalculia.</a:t>
            </a:r>
          </a:p>
          <a:p>
            <a:pPr>
              <a:spcAft>
                <a:spcPts val="1200"/>
              </a:spcAft>
            </a:pPr>
            <a:r>
              <a:rPr lang="en-GB"/>
              <a:t>These will provide continuing professional development and in-depth discussion into relevant topics.</a:t>
            </a:r>
          </a:p>
        </p:txBody>
      </p:sp>
      <p:pic>
        <p:nvPicPr>
          <p:cNvPr id="1026" name="Picture 2" descr="Dyscalculia Network | Leading Support ...">
            <a:extLst>
              <a:ext uri="{FF2B5EF4-FFF2-40B4-BE49-F238E27FC236}">
                <a16:creationId xmlns:a16="http://schemas.microsoft.com/office/drawing/2014/main" id="{E651E073-596D-468E-B07F-50C286AAE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271" y="2844184"/>
            <a:ext cx="3076575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50FD451F-9F61-6793-C181-82C1DBB79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5" name="Graphic 4" descr="Tea with solid fill">
            <a:extLst>
              <a:ext uri="{FF2B5EF4-FFF2-40B4-BE49-F238E27FC236}">
                <a16:creationId xmlns:a16="http://schemas.microsoft.com/office/drawing/2014/main" id="{E1BBBD26-FCA1-00C4-EA5D-BF45AFB406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6" name="Graphic 5" descr="Harvey Balls 25% with solid fill">
            <a:extLst>
              <a:ext uri="{FF2B5EF4-FFF2-40B4-BE49-F238E27FC236}">
                <a16:creationId xmlns:a16="http://schemas.microsoft.com/office/drawing/2014/main" id="{6CCCB357-C07C-DF4B-B2A2-887686FBF5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100% with solid fill">
            <a:extLst>
              <a:ext uri="{FF2B5EF4-FFF2-40B4-BE49-F238E27FC236}">
                <a16:creationId xmlns:a16="http://schemas.microsoft.com/office/drawing/2014/main" id="{0A5F3A30-BD7F-637C-B306-7DEE8052CA5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65% with solid fill">
            <a:extLst>
              <a:ext uri="{FF2B5EF4-FFF2-40B4-BE49-F238E27FC236}">
                <a16:creationId xmlns:a16="http://schemas.microsoft.com/office/drawing/2014/main" id="{FFC7CA3D-4445-A5DD-D4C9-165B5301B96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75% with solid fill">
            <a:extLst>
              <a:ext uri="{FF2B5EF4-FFF2-40B4-BE49-F238E27FC236}">
                <a16:creationId xmlns:a16="http://schemas.microsoft.com/office/drawing/2014/main" id="{1E97EEF8-8F93-D8F7-B7E3-F8CB91346FB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85% with solid fill">
            <a:extLst>
              <a:ext uri="{FF2B5EF4-FFF2-40B4-BE49-F238E27FC236}">
                <a16:creationId xmlns:a16="http://schemas.microsoft.com/office/drawing/2014/main" id="{6C468702-5733-5EE3-92E9-99E2A710523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20% with solid fill">
            <a:extLst>
              <a:ext uri="{FF2B5EF4-FFF2-40B4-BE49-F238E27FC236}">
                <a16:creationId xmlns:a16="http://schemas.microsoft.com/office/drawing/2014/main" id="{97D274D1-878A-2219-E7F1-0811CEE09F8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10% with solid fill">
            <a:extLst>
              <a:ext uri="{FF2B5EF4-FFF2-40B4-BE49-F238E27FC236}">
                <a16:creationId xmlns:a16="http://schemas.microsoft.com/office/drawing/2014/main" id="{30047E21-63C1-73BA-B2EF-5A20744BCDE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30% with solid fill">
            <a:extLst>
              <a:ext uri="{FF2B5EF4-FFF2-40B4-BE49-F238E27FC236}">
                <a16:creationId xmlns:a16="http://schemas.microsoft.com/office/drawing/2014/main" id="{EC035EFD-407F-98FB-31C8-8A864379B47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45% with solid fill">
            <a:extLst>
              <a:ext uri="{FF2B5EF4-FFF2-40B4-BE49-F238E27FC236}">
                <a16:creationId xmlns:a16="http://schemas.microsoft.com/office/drawing/2014/main" id="{A8471266-B85F-03FA-692F-A389681BC82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6484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D07D3A-73E1-3B69-666C-F48AF6A0EC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07EC11-3AAE-F651-B587-304F5378AD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Feeling Better About Maths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3D4DF8-7AAF-3423-BE0A-0A77850B011B}"/>
              </a:ext>
            </a:extLst>
          </p:cNvPr>
          <p:cNvSpPr txBox="1"/>
          <p:nvPr/>
        </p:nvSpPr>
        <p:spPr>
          <a:xfrm>
            <a:off x="972766" y="2276272"/>
            <a:ext cx="75000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2-hour online workshop</a:t>
            </a:r>
          </a:p>
          <a:p>
            <a:endParaRPr lang="en-GB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en-GB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Aim: </a:t>
            </a:r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To give you the knowledge and skills to support your confidence and positive attitudes towards maths.</a:t>
            </a:r>
          </a:p>
          <a:p>
            <a:endParaRPr lang="en-GB" b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Resource pack to support ongoing journey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Open to all staff, including teaching assistants, during project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Information and dates to be sent in April</a:t>
            </a:r>
          </a:p>
        </p:txBody>
      </p:sp>
      <p:pic>
        <p:nvPicPr>
          <p:cNvPr id="4" name="Graphic 3" descr="Harvey Balls 0% with solid fill">
            <a:extLst>
              <a:ext uri="{FF2B5EF4-FFF2-40B4-BE49-F238E27FC236}">
                <a16:creationId xmlns:a16="http://schemas.microsoft.com/office/drawing/2014/main" id="{E54CCDC2-3B56-447E-84CA-EC902C624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5" name="Graphic 4" descr="Tea with solid fill">
            <a:extLst>
              <a:ext uri="{FF2B5EF4-FFF2-40B4-BE49-F238E27FC236}">
                <a16:creationId xmlns:a16="http://schemas.microsoft.com/office/drawing/2014/main" id="{DB72344C-6802-798A-3CB1-1813D723BC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6" name="Graphic 5" descr="Harvey Balls 25% with solid fill">
            <a:extLst>
              <a:ext uri="{FF2B5EF4-FFF2-40B4-BE49-F238E27FC236}">
                <a16:creationId xmlns:a16="http://schemas.microsoft.com/office/drawing/2014/main" id="{7E5D392A-CA83-69AD-8EF2-CAFD80CFF1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100% with solid fill">
            <a:extLst>
              <a:ext uri="{FF2B5EF4-FFF2-40B4-BE49-F238E27FC236}">
                <a16:creationId xmlns:a16="http://schemas.microsoft.com/office/drawing/2014/main" id="{ED2CD8B6-728F-96AF-2BED-5E874E1284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65% with solid fill">
            <a:extLst>
              <a:ext uri="{FF2B5EF4-FFF2-40B4-BE49-F238E27FC236}">
                <a16:creationId xmlns:a16="http://schemas.microsoft.com/office/drawing/2014/main" id="{BF4E66C8-9508-F02F-E8E1-42BD25320BA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75% with solid fill">
            <a:extLst>
              <a:ext uri="{FF2B5EF4-FFF2-40B4-BE49-F238E27FC236}">
                <a16:creationId xmlns:a16="http://schemas.microsoft.com/office/drawing/2014/main" id="{FD388186-D0CD-494F-4829-70AA2E27904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85% with solid fill">
            <a:extLst>
              <a:ext uri="{FF2B5EF4-FFF2-40B4-BE49-F238E27FC236}">
                <a16:creationId xmlns:a16="http://schemas.microsoft.com/office/drawing/2014/main" id="{CC4ED370-23C7-26F1-16CE-1140D314245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20% with solid fill">
            <a:extLst>
              <a:ext uri="{FF2B5EF4-FFF2-40B4-BE49-F238E27FC236}">
                <a16:creationId xmlns:a16="http://schemas.microsoft.com/office/drawing/2014/main" id="{2523980E-A6FC-348B-DBB5-59226A432A4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10% with solid fill">
            <a:extLst>
              <a:ext uri="{FF2B5EF4-FFF2-40B4-BE49-F238E27FC236}">
                <a16:creationId xmlns:a16="http://schemas.microsoft.com/office/drawing/2014/main" id="{56B1E264-FE7E-A540-65C4-04C09E4B29F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30% with solid fill">
            <a:extLst>
              <a:ext uri="{FF2B5EF4-FFF2-40B4-BE49-F238E27FC236}">
                <a16:creationId xmlns:a16="http://schemas.microsoft.com/office/drawing/2014/main" id="{91BD8864-481A-B802-158B-6D53D22B0D7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45% with solid fill">
            <a:extLst>
              <a:ext uri="{FF2B5EF4-FFF2-40B4-BE49-F238E27FC236}">
                <a16:creationId xmlns:a16="http://schemas.microsoft.com/office/drawing/2014/main" id="{AD280E8A-7C80-1757-4708-68508A61183D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3723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BF2288-8F67-A889-2843-7C945C543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B52653-5FA9-3FA3-A1F5-2A045290AA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Volunteering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64B93B-E39B-0839-8464-BCB0DD4D31D1}"/>
              </a:ext>
            </a:extLst>
          </p:cNvPr>
          <p:cNvSpPr txBox="1"/>
          <p:nvPr/>
        </p:nvSpPr>
        <p:spPr>
          <a:xfrm>
            <a:off x="840693" y="2235992"/>
            <a:ext cx="806590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Where available, volunteers from the corporate world will come into schools to share their experiences through our ‘My Maths Story’ assembly and/or ‘Maths in the Real World’ interactive classroom lesson. It’s a great way of raising the profile of maths in your school and helping children see why they learn it.</a:t>
            </a:r>
          </a:p>
          <a:p>
            <a:pPr>
              <a:spcAft>
                <a:spcPts val="1200"/>
              </a:spcAft>
            </a:pPr>
            <a:r>
              <a:rPr lang="en-GB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‘My Maths Story’ assembly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Suitable for KS2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15-20 mins</a:t>
            </a:r>
          </a:p>
          <a:p>
            <a:pPr>
              <a:spcAft>
                <a:spcPts val="1200"/>
              </a:spcAft>
            </a:pPr>
            <a:r>
              <a:rPr lang="en-GB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‘Maths in the Real World’ classroom session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Teacher facilitated, volunteer-supported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Y5-6</a:t>
            </a:r>
          </a:p>
        </p:txBody>
      </p:sp>
      <p:pic>
        <p:nvPicPr>
          <p:cNvPr id="2" name="Picture 1" descr="A group of people in a classroom&#10;&#10;Description automatically generated">
            <a:extLst>
              <a:ext uri="{FF2B5EF4-FFF2-40B4-BE49-F238E27FC236}">
                <a16:creationId xmlns:a16="http://schemas.microsoft.com/office/drawing/2014/main" id="{CE962774-9053-BFA1-D82B-ACADCDEF87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102" y="3611244"/>
            <a:ext cx="3375498" cy="2020946"/>
          </a:xfrm>
          <a:prstGeom prst="rect">
            <a:avLst/>
          </a:prstGeom>
        </p:spPr>
      </p:pic>
      <p:pic>
        <p:nvPicPr>
          <p:cNvPr id="5" name="Graphic 4" descr="Harvey Balls 0% with solid fill">
            <a:extLst>
              <a:ext uri="{FF2B5EF4-FFF2-40B4-BE49-F238E27FC236}">
                <a16:creationId xmlns:a16="http://schemas.microsoft.com/office/drawing/2014/main" id="{4014AE35-C468-C9CB-BDA5-03D1D9FC5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2107DC0A-98AF-C3DA-B9FB-A5C34A9B8D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25% with solid fill">
            <a:extLst>
              <a:ext uri="{FF2B5EF4-FFF2-40B4-BE49-F238E27FC236}">
                <a16:creationId xmlns:a16="http://schemas.microsoft.com/office/drawing/2014/main" id="{EFF47EC9-DAF6-08D9-BB29-C25DBFD3150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100% with solid fill">
            <a:extLst>
              <a:ext uri="{FF2B5EF4-FFF2-40B4-BE49-F238E27FC236}">
                <a16:creationId xmlns:a16="http://schemas.microsoft.com/office/drawing/2014/main" id="{5952FD37-F74C-E77B-E4AE-E106A97E272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65% with solid fill">
            <a:extLst>
              <a:ext uri="{FF2B5EF4-FFF2-40B4-BE49-F238E27FC236}">
                <a16:creationId xmlns:a16="http://schemas.microsoft.com/office/drawing/2014/main" id="{DF4F8021-5B34-8B62-A2B9-7B97F0D3110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75% with solid fill">
            <a:extLst>
              <a:ext uri="{FF2B5EF4-FFF2-40B4-BE49-F238E27FC236}">
                <a16:creationId xmlns:a16="http://schemas.microsoft.com/office/drawing/2014/main" id="{3694D581-0349-9429-88FB-8C6877EBCC9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85% with solid fill">
            <a:extLst>
              <a:ext uri="{FF2B5EF4-FFF2-40B4-BE49-F238E27FC236}">
                <a16:creationId xmlns:a16="http://schemas.microsoft.com/office/drawing/2014/main" id="{5D52D393-3328-8B58-1D36-CFEB4424E85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20% with solid fill">
            <a:extLst>
              <a:ext uri="{FF2B5EF4-FFF2-40B4-BE49-F238E27FC236}">
                <a16:creationId xmlns:a16="http://schemas.microsoft.com/office/drawing/2014/main" id="{1ECD9620-49A8-E6CD-A0D4-D5958560A7A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10% with solid fill">
            <a:extLst>
              <a:ext uri="{FF2B5EF4-FFF2-40B4-BE49-F238E27FC236}">
                <a16:creationId xmlns:a16="http://schemas.microsoft.com/office/drawing/2014/main" id="{502813D9-1F9B-BE52-C291-B367F447D4E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30% with solid fill">
            <a:extLst>
              <a:ext uri="{FF2B5EF4-FFF2-40B4-BE49-F238E27FC236}">
                <a16:creationId xmlns:a16="http://schemas.microsoft.com/office/drawing/2014/main" id="{EE895E6D-95CF-F13D-C92F-C23D7626E76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45% with solid fill">
            <a:extLst>
              <a:ext uri="{FF2B5EF4-FFF2-40B4-BE49-F238E27FC236}">
                <a16:creationId xmlns:a16="http://schemas.microsoft.com/office/drawing/2014/main" id="{25A6798B-7E39-71AF-00DC-4F667DA7DBE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1739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6480C-04A6-029A-4912-30E9A7AF34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8931C0-1D56-25FF-09D1-4E312C1168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Legacy and Sustainability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CDA1F2-D610-732D-A326-D5C4A4F9E0EF}"/>
              </a:ext>
            </a:extLst>
          </p:cNvPr>
          <p:cNvSpPr txBox="1"/>
          <p:nvPr/>
        </p:nvSpPr>
        <p:spPr>
          <a:xfrm>
            <a:off x="942155" y="2025774"/>
            <a:ext cx="77999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 key aspect of this programme is that schools are able to carry on supporting their staff, parents, carers and children, leaving a </a:t>
            </a:r>
            <a:r>
              <a:rPr lang="en-GB" sz="1600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legacy </a:t>
            </a:r>
            <a:r>
              <a:rPr lang="en-GB" sz="1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into future years, led by the Numeracy Champions.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FEC181-7975-359E-44CF-626A9BC798BB}"/>
              </a:ext>
            </a:extLst>
          </p:cNvPr>
          <p:cNvSpPr txBox="1"/>
          <p:nvPr/>
        </p:nvSpPr>
        <p:spPr>
          <a:xfrm>
            <a:off x="942155" y="2970184"/>
            <a:ext cx="779996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5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Use our resources to help engage and involve parents and carers with children’s numeracy.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5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Encourage families to use the </a:t>
            </a:r>
            <a:r>
              <a:rPr lang="en-GB" sz="1500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Family Maths activities </a:t>
            </a:r>
            <a:r>
              <a:rPr lang="en-GB" sz="15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(more scrapbooks can be purchased if needed).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5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Participate in </a:t>
            </a:r>
            <a:r>
              <a:rPr lang="en-GB" sz="1500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National Numeracy Day </a:t>
            </a:r>
            <a:r>
              <a:rPr lang="en-GB" sz="15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and </a:t>
            </a:r>
            <a:r>
              <a:rPr lang="en-GB" sz="1500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Number Confidence Week</a:t>
            </a:r>
            <a:r>
              <a:rPr lang="en-GB" sz="15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5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Run </a:t>
            </a:r>
            <a:r>
              <a:rPr lang="en-GB" sz="1500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‘Help Your Child Love Maths!’ </a:t>
            </a:r>
            <a:r>
              <a:rPr lang="en-GB" sz="15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workshops for parents and carers.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5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Use the </a:t>
            </a:r>
            <a:r>
              <a:rPr lang="en-GB" sz="1500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National Numeracy Challenge.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5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Host visits from </a:t>
            </a:r>
            <a:r>
              <a:rPr lang="en-GB" sz="1500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corporate volunteers.</a:t>
            </a:r>
            <a:endParaRPr lang="en-GB" sz="15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5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Join termly </a:t>
            </a:r>
            <a:r>
              <a:rPr lang="en-GB" sz="1500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webinars.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5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Receive the termly </a:t>
            </a:r>
            <a:r>
              <a:rPr lang="en-GB" sz="1500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newsletter.</a:t>
            </a:r>
            <a:endParaRPr lang="en-GB" sz="15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E838D317-2BD1-606E-685D-DDD515EDAE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5" name="Graphic 4" descr="Tea with solid fill">
            <a:extLst>
              <a:ext uri="{FF2B5EF4-FFF2-40B4-BE49-F238E27FC236}">
                <a16:creationId xmlns:a16="http://schemas.microsoft.com/office/drawing/2014/main" id="{47A249E6-63B7-4D60-A039-AABEA5DA09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6" name="Graphic 5" descr="Harvey Balls 25% with solid fill">
            <a:extLst>
              <a:ext uri="{FF2B5EF4-FFF2-40B4-BE49-F238E27FC236}">
                <a16:creationId xmlns:a16="http://schemas.microsoft.com/office/drawing/2014/main" id="{912F34FF-5755-3535-5175-43B2274094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100% with solid fill">
            <a:extLst>
              <a:ext uri="{FF2B5EF4-FFF2-40B4-BE49-F238E27FC236}">
                <a16:creationId xmlns:a16="http://schemas.microsoft.com/office/drawing/2014/main" id="{3689EF5C-7878-DA87-5F93-3C119EF3F7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65% with solid fill">
            <a:extLst>
              <a:ext uri="{FF2B5EF4-FFF2-40B4-BE49-F238E27FC236}">
                <a16:creationId xmlns:a16="http://schemas.microsoft.com/office/drawing/2014/main" id="{679685FF-94D4-5657-FBDC-34262FAFEE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75% with solid fill">
            <a:extLst>
              <a:ext uri="{FF2B5EF4-FFF2-40B4-BE49-F238E27FC236}">
                <a16:creationId xmlns:a16="http://schemas.microsoft.com/office/drawing/2014/main" id="{CD62AE8E-96DE-DC5E-3178-3072B49C182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85% with solid fill">
            <a:extLst>
              <a:ext uri="{FF2B5EF4-FFF2-40B4-BE49-F238E27FC236}">
                <a16:creationId xmlns:a16="http://schemas.microsoft.com/office/drawing/2014/main" id="{5B868616-4BD6-A5E4-2B64-5E73F8BC10E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20% with solid fill">
            <a:extLst>
              <a:ext uri="{FF2B5EF4-FFF2-40B4-BE49-F238E27FC236}">
                <a16:creationId xmlns:a16="http://schemas.microsoft.com/office/drawing/2014/main" id="{3504FC3D-9B27-2EF1-AABB-15CB5502B77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10% with solid fill">
            <a:extLst>
              <a:ext uri="{FF2B5EF4-FFF2-40B4-BE49-F238E27FC236}">
                <a16:creationId xmlns:a16="http://schemas.microsoft.com/office/drawing/2014/main" id="{3432D85D-A7F7-7643-4910-4237D86AAF1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30% with solid fill">
            <a:extLst>
              <a:ext uri="{FF2B5EF4-FFF2-40B4-BE49-F238E27FC236}">
                <a16:creationId xmlns:a16="http://schemas.microsoft.com/office/drawing/2014/main" id="{9A837CC3-A84C-79CE-AE53-FC3B7305B05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45% with solid fill">
            <a:extLst>
              <a:ext uri="{FF2B5EF4-FFF2-40B4-BE49-F238E27FC236}">
                <a16:creationId xmlns:a16="http://schemas.microsoft.com/office/drawing/2014/main" id="{923AE9CB-D5FF-A3CF-1B43-F69168BC0277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2882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1D1AA3-8953-935B-5792-49854A910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4E1071-8AF5-440E-3AA6-E9618D41D0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Implementation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E0F2266-5ED2-73CC-4BEA-454FBE08DCDA}"/>
              </a:ext>
            </a:extLst>
          </p:cNvPr>
          <p:cNvSpPr/>
          <p:nvPr/>
        </p:nvSpPr>
        <p:spPr>
          <a:xfrm>
            <a:off x="896293" y="3558012"/>
            <a:ext cx="2372008" cy="2431453"/>
          </a:xfrm>
          <a:prstGeom prst="rect">
            <a:avLst/>
          </a:prstGeom>
          <a:solidFill>
            <a:srgbClr val="3AB4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ENGAGE</a:t>
            </a:r>
          </a:p>
          <a:p>
            <a:pPr algn="ctr"/>
            <a:endParaRPr lang="en-GB" b="1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/>
            <a:r>
              <a:rPr lang="en-GB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Engage people so they can shape what happens while also providing overall direction.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F8E8FA9-3710-A42D-2EA2-E1B7EDAA88DA}"/>
              </a:ext>
            </a:extLst>
          </p:cNvPr>
          <p:cNvSpPr/>
          <p:nvPr/>
        </p:nvSpPr>
        <p:spPr>
          <a:xfrm>
            <a:off x="3589992" y="3558012"/>
            <a:ext cx="2372008" cy="2431453"/>
          </a:xfrm>
          <a:prstGeom prst="rect">
            <a:avLst/>
          </a:prstGeom>
          <a:solidFill>
            <a:srgbClr val="3AB4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UNITE</a:t>
            </a:r>
          </a:p>
          <a:p>
            <a:pPr algn="ctr"/>
            <a:endParaRPr lang="en-GB" b="1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/>
            <a:r>
              <a:rPr lang="en-GB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Unite people around what is being implemented, how it will be implemented, and why it matters.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DFC04F-6959-EB00-0451-2B299F7D89D3}"/>
              </a:ext>
            </a:extLst>
          </p:cNvPr>
          <p:cNvSpPr/>
          <p:nvPr/>
        </p:nvSpPr>
        <p:spPr>
          <a:xfrm>
            <a:off x="6283691" y="3558012"/>
            <a:ext cx="2372008" cy="2431453"/>
          </a:xfrm>
          <a:prstGeom prst="rect">
            <a:avLst/>
          </a:prstGeom>
          <a:solidFill>
            <a:srgbClr val="3AB4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REFLECT</a:t>
            </a:r>
          </a:p>
          <a:p>
            <a:pPr algn="ctr"/>
            <a:endParaRPr lang="en-GB" b="1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/>
            <a:r>
              <a:rPr lang="en-GB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Reflect, monitor, and adapt to improve implementation.</a:t>
            </a:r>
          </a:p>
          <a:p>
            <a:pPr algn="ctr"/>
            <a:endParaRPr lang="en-GB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/>
            <a:endParaRPr lang="en-GB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21" name="Graphic 20" descr="Chat outline">
            <a:extLst>
              <a:ext uri="{FF2B5EF4-FFF2-40B4-BE49-F238E27FC236}">
                <a16:creationId xmlns:a16="http://schemas.microsoft.com/office/drawing/2014/main" id="{7F3AFE73-CDA0-E085-E845-44B55C7E1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01311" y="2420263"/>
            <a:ext cx="1158745" cy="1158745"/>
          </a:xfrm>
          <a:prstGeom prst="rect">
            <a:avLst/>
          </a:prstGeom>
        </p:spPr>
      </p:pic>
      <p:pic>
        <p:nvPicPr>
          <p:cNvPr id="23" name="Graphic 22" descr="Handshake with solid fill">
            <a:extLst>
              <a:ext uri="{FF2B5EF4-FFF2-40B4-BE49-F238E27FC236}">
                <a16:creationId xmlns:a16="http://schemas.microsoft.com/office/drawing/2014/main" id="{495B20E9-4D6C-B531-7629-768EBA31B6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46222" y="2421932"/>
            <a:ext cx="1059548" cy="1059548"/>
          </a:xfrm>
          <a:prstGeom prst="rect">
            <a:avLst/>
          </a:prstGeom>
        </p:spPr>
      </p:pic>
      <p:pic>
        <p:nvPicPr>
          <p:cNvPr id="25" name="Graphic 24" descr="Thought bubble outline">
            <a:extLst>
              <a:ext uri="{FF2B5EF4-FFF2-40B4-BE49-F238E27FC236}">
                <a16:creationId xmlns:a16="http://schemas.microsoft.com/office/drawing/2014/main" id="{07A64AF9-EB2C-C720-4081-97D3FB9946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07769" y="2438369"/>
            <a:ext cx="1123851" cy="1123851"/>
          </a:xfrm>
          <a:prstGeom prst="rect">
            <a:avLst/>
          </a:prstGeom>
        </p:spPr>
      </p:pic>
      <p:pic>
        <p:nvPicPr>
          <p:cNvPr id="4" name="Graphic 3" descr="Harvey Balls 0% with solid fill">
            <a:extLst>
              <a:ext uri="{FF2B5EF4-FFF2-40B4-BE49-F238E27FC236}">
                <a16:creationId xmlns:a16="http://schemas.microsoft.com/office/drawing/2014/main" id="{DAF5C7A9-14A9-37C1-6702-2C26B79223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7400" y="2372385"/>
            <a:ext cx="252000" cy="252000"/>
          </a:xfrm>
          <a:prstGeom prst="rect">
            <a:avLst/>
          </a:prstGeom>
        </p:spPr>
      </p:pic>
      <p:pic>
        <p:nvPicPr>
          <p:cNvPr id="7" name="Graphic 6" descr="Harvey Balls 15% with solid fill">
            <a:extLst>
              <a:ext uri="{FF2B5EF4-FFF2-40B4-BE49-F238E27FC236}">
                <a16:creationId xmlns:a16="http://schemas.microsoft.com/office/drawing/2014/main" id="{1080FB5B-C3B8-423A-21D9-115A68E90E2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7400" y="2778971"/>
            <a:ext cx="252000" cy="252000"/>
          </a:xfrm>
          <a:prstGeom prst="rect">
            <a:avLst/>
          </a:prstGeom>
        </p:spPr>
      </p:pic>
      <p:pic>
        <p:nvPicPr>
          <p:cNvPr id="15" name="Graphic 14" descr="Tea with solid fill">
            <a:extLst>
              <a:ext uri="{FF2B5EF4-FFF2-40B4-BE49-F238E27FC236}">
                <a16:creationId xmlns:a16="http://schemas.microsoft.com/office/drawing/2014/main" id="{D5641250-D5A8-D96B-E16A-E2737F60D9A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20881" y="3943318"/>
            <a:ext cx="324000" cy="324000"/>
          </a:xfrm>
          <a:prstGeom prst="rect">
            <a:avLst/>
          </a:prstGeom>
        </p:spPr>
      </p:pic>
      <p:pic>
        <p:nvPicPr>
          <p:cNvPr id="16" name="Graphic 15" descr="Harvey Balls 40% with solid fill">
            <a:extLst>
              <a:ext uri="{FF2B5EF4-FFF2-40B4-BE49-F238E27FC236}">
                <a16:creationId xmlns:a16="http://schemas.microsoft.com/office/drawing/2014/main" id="{19C1FD06-716F-4D34-3037-1496EBC186A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237400" y="3611244"/>
            <a:ext cx="252000" cy="252000"/>
          </a:xfrm>
          <a:prstGeom prst="rect">
            <a:avLst/>
          </a:prstGeom>
        </p:spPr>
      </p:pic>
      <p:pic>
        <p:nvPicPr>
          <p:cNvPr id="20" name="Graphic 19" descr="Harvey Balls 25% with solid fill">
            <a:extLst>
              <a:ext uri="{FF2B5EF4-FFF2-40B4-BE49-F238E27FC236}">
                <a16:creationId xmlns:a16="http://schemas.microsoft.com/office/drawing/2014/main" id="{9330E382-29C8-4053-4437-E94B2544032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237400" y="3201267"/>
            <a:ext cx="252000" cy="252000"/>
          </a:xfrm>
          <a:prstGeom prst="rect">
            <a:avLst/>
          </a:prstGeom>
        </p:spPr>
      </p:pic>
      <p:pic>
        <p:nvPicPr>
          <p:cNvPr id="22" name="Graphic 21" descr="Harvey Balls 100% with solid fill">
            <a:extLst>
              <a:ext uri="{FF2B5EF4-FFF2-40B4-BE49-F238E27FC236}">
                <a16:creationId xmlns:a16="http://schemas.microsoft.com/office/drawing/2014/main" id="{901E4892-B959-D4E2-837E-D048B950884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7400" y="5660042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65% with solid fill">
            <a:extLst>
              <a:ext uri="{FF2B5EF4-FFF2-40B4-BE49-F238E27FC236}">
                <a16:creationId xmlns:a16="http://schemas.microsoft.com/office/drawing/2014/main" id="{8D22E9F5-F3DB-4E38-17C9-48F2FA1D75F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7400" y="4432875"/>
            <a:ext cx="252000" cy="252000"/>
          </a:xfrm>
          <a:prstGeom prst="rect">
            <a:avLst/>
          </a:prstGeom>
        </p:spPr>
      </p:pic>
      <p:pic>
        <p:nvPicPr>
          <p:cNvPr id="26" name="Graphic 25" descr="Harvey Balls 75% with solid fill">
            <a:extLst>
              <a:ext uri="{FF2B5EF4-FFF2-40B4-BE49-F238E27FC236}">
                <a16:creationId xmlns:a16="http://schemas.microsoft.com/office/drawing/2014/main" id="{D27CA7AB-A4AD-EF8B-76E0-4F2E10A845CC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37400" y="4841930"/>
            <a:ext cx="252000" cy="252000"/>
          </a:xfrm>
          <a:prstGeom prst="rect">
            <a:avLst/>
          </a:prstGeom>
        </p:spPr>
      </p:pic>
      <p:pic>
        <p:nvPicPr>
          <p:cNvPr id="27" name="Graphic 26" descr="Harvey Balls 85% with solid fill">
            <a:extLst>
              <a:ext uri="{FF2B5EF4-FFF2-40B4-BE49-F238E27FC236}">
                <a16:creationId xmlns:a16="http://schemas.microsoft.com/office/drawing/2014/main" id="{89AADD03-D75B-F5BE-245E-74D80E9433FC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37400" y="5257335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81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Programme Objective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DC127-8E4B-A56D-4184-E7FE49E5D3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2071" y="2674381"/>
            <a:ext cx="7737048" cy="2425979"/>
          </a:xfrm>
        </p:spPr>
        <p:txBody>
          <a:bodyPr lIns="91440" tIns="45720" rIns="91440" bIns="45720" anchor="t"/>
          <a:lstStyle/>
          <a:p>
            <a:r>
              <a:rPr lang="en-GB" sz="2800" b="0" i="0" u="none" strike="noStrike">
                <a:solidFill>
                  <a:srgbClr val="000000"/>
                </a:solidFill>
                <a:effectLst/>
                <a:latin typeface="Lato"/>
                <a:ea typeface="Lato"/>
                <a:cs typeface="Lato"/>
              </a:rPr>
              <a:t>To </a:t>
            </a:r>
            <a:r>
              <a:rPr lang="en-GB" sz="2800" b="0">
                <a:solidFill>
                  <a:srgbClr val="000000"/>
                </a:solidFill>
                <a:latin typeface="Lato"/>
                <a:ea typeface="Lato"/>
                <a:cs typeface="Lato"/>
              </a:rPr>
              <a:t>have </a:t>
            </a:r>
            <a:r>
              <a:rPr lang="en-GB" sz="2800" b="0" i="0" u="none" strike="noStrike">
                <a:solidFill>
                  <a:srgbClr val="000000"/>
                </a:solidFill>
                <a:effectLst/>
                <a:latin typeface="Lato"/>
                <a:ea typeface="Lato"/>
                <a:cs typeface="Lato"/>
              </a:rPr>
              <a:t>th</a:t>
            </a:r>
            <a:r>
              <a:rPr lang="en-GB" sz="2800" b="0">
                <a:solidFill>
                  <a:srgbClr val="000000"/>
                </a:solidFill>
                <a:latin typeface="Lato"/>
                <a:ea typeface="Lato"/>
                <a:cs typeface="Lato"/>
              </a:rPr>
              <a:t>e knowledge and strategies to support colleagues, parents/carers and children with boosting number confidence.</a:t>
            </a:r>
          </a:p>
          <a:p>
            <a:pPr algn="l"/>
            <a:endParaRPr lang="en-GB" sz="2800" b="0">
              <a:latin typeface="Lato" panose="020F0502020204030203" pitchFamily="34" charset="0"/>
              <a:ea typeface="Lato"/>
            </a:endParaRPr>
          </a:p>
        </p:txBody>
      </p:sp>
      <p:pic>
        <p:nvPicPr>
          <p:cNvPr id="13" name="Graphic 12" descr="Harvey Balls 0% with solid fill">
            <a:extLst>
              <a:ext uri="{FF2B5EF4-FFF2-40B4-BE49-F238E27FC236}">
                <a16:creationId xmlns:a16="http://schemas.microsoft.com/office/drawing/2014/main" id="{B623B5F2-CDD1-3D0D-447B-3A2A01C87C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14" name="Graphic 13" descr="Tea with solid fill">
            <a:extLst>
              <a:ext uri="{FF2B5EF4-FFF2-40B4-BE49-F238E27FC236}">
                <a16:creationId xmlns:a16="http://schemas.microsoft.com/office/drawing/2014/main" id="{AC4C76C7-DAE8-685E-4161-90F1FC7FC8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15" name="Graphic 14" descr="Harvey Balls 25% with solid fill">
            <a:extLst>
              <a:ext uri="{FF2B5EF4-FFF2-40B4-BE49-F238E27FC236}">
                <a16:creationId xmlns:a16="http://schemas.microsoft.com/office/drawing/2014/main" id="{1DE5FA32-5BCA-E0F5-E090-927B3C3A00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16" name="Graphic 15" descr="Harvey Balls 100% with solid fill">
            <a:extLst>
              <a:ext uri="{FF2B5EF4-FFF2-40B4-BE49-F238E27FC236}">
                <a16:creationId xmlns:a16="http://schemas.microsoft.com/office/drawing/2014/main" id="{40A04979-2831-8F73-081B-D016A19EB5D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17" name="Graphic 16" descr="Harvey Balls 65% with solid fill">
            <a:extLst>
              <a:ext uri="{FF2B5EF4-FFF2-40B4-BE49-F238E27FC236}">
                <a16:creationId xmlns:a16="http://schemas.microsoft.com/office/drawing/2014/main" id="{EAFD7DB8-B164-342E-FBB6-E22F2907D6E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8" name="Graphic 17" descr="Harvey Balls 75% with solid fill">
            <a:extLst>
              <a:ext uri="{FF2B5EF4-FFF2-40B4-BE49-F238E27FC236}">
                <a16:creationId xmlns:a16="http://schemas.microsoft.com/office/drawing/2014/main" id="{0EE0BCA4-ED41-B66A-3E71-29239708F5F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9" name="Graphic 18" descr="Harvey Balls 85% with solid fill">
            <a:extLst>
              <a:ext uri="{FF2B5EF4-FFF2-40B4-BE49-F238E27FC236}">
                <a16:creationId xmlns:a16="http://schemas.microsoft.com/office/drawing/2014/main" id="{A4D9AFFC-A31E-A34B-C4FA-F85D9ADD3E6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20" name="Graphic 19" descr="Harvey Balls 20% with solid fill">
            <a:extLst>
              <a:ext uri="{FF2B5EF4-FFF2-40B4-BE49-F238E27FC236}">
                <a16:creationId xmlns:a16="http://schemas.microsoft.com/office/drawing/2014/main" id="{0439EB59-6AD5-8A5B-FD11-96606691F77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21" name="Graphic 20" descr="Harvey Balls 10% with solid fill">
            <a:extLst>
              <a:ext uri="{FF2B5EF4-FFF2-40B4-BE49-F238E27FC236}">
                <a16:creationId xmlns:a16="http://schemas.microsoft.com/office/drawing/2014/main" id="{7D375DF5-E210-8E87-FC59-456C182D080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22" name="Graphic 21" descr="Harvey Balls 30% with solid fill">
            <a:extLst>
              <a:ext uri="{FF2B5EF4-FFF2-40B4-BE49-F238E27FC236}">
                <a16:creationId xmlns:a16="http://schemas.microsoft.com/office/drawing/2014/main" id="{2E90384B-FE2D-86D2-76BC-1F493561E47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45% with solid fill">
            <a:extLst>
              <a:ext uri="{FF2B5EF4-FFF2-40B4-BE49-F238E27FC236}">
                <a16:creationId xmlns:a16="http://schemas.microsoft.com/office/drawing/2014/main" id="{96A255A3-A647-823E-3DD9-18DA868025FC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870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Session 2 Objectives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DC127-8E4B-A56D-4184-E7FE49E5D3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1175" y="2182718"/>
            <a:ext cx="7917944" cy="4534953"/>
          </a:xfrm>
        </p:spPr>
        <p:txBody>
          <a:bodyPr/>
          <a:lstStyle/>
          <a:p>
            <a:pPr algn="l" rtl="0" fontAlgn="base"/>
            <a:endParaRPr lang="en-GB" sz="1800" b="0" i="0">
              <a:solidFill>
                <a:srgbClr val="000000"/>
              </a:solidFill>
              <a:effectLst/>
              <a:latin typeface="Lato" panose="020F0502020204030203" pitchFamily="34" charset="0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800" b="0" i="0">
                <a:solidFill>
                  <a:srgbClr val="000000"/>
                </a:solidFill>
                <a:effectLst/>
                <a:latin typeface="Lato" panose="020F0502020204030203" pitchFamily="34" charset="0"/>
              </a:rPr>
              <a:t>Discover ways to support children to develop positive attitudes towards maths  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endParaRPr lang="en-GB" sz="1800" b="0" i="0">
              <a:solidFill>
                <a:srgbClr val="000000"/>
              </a:solidFill>
              <a:effectLst/>
              <a:latin typeface="Lato" panose="020F0502020204030203" pitchFamily="34" charset="0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800" b="0" i="0">
                <a:solidFill>
                  <a:srgbClr val="000000"/>
                </a:solidFill>
                <a:effectLst/>
                <a:latin typeface="Lato" panose="020F0502020204030203" pitchFamily="34" charset="0"/>
              </a:rPr>
              <a:t>Understand the resources available to support adults &amp; children with their number confidence and skills including the National Numeracy Challenge and how to deliver a ‘Help your Child Love Maths!’ workshop  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endParaRPr lang="en-GB" sz="1800" b="0" i="0">
              <a:solidFill>
                <a:srgbClr val="000000"/>
              </a:solidFill>
              <a:effectLst/>
              <a:latin typeface="Lato" panose="020F0502020204030203" pitchFamily="34" charset="0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800" b="0" i="0">
                <a:solidFill>
                  <a:srgbClr val="000000"/>
                </a:solidFill>
                <a:effectLst/>
                <a:latin typeface="Lato" panose="020F0502020204030203" pitchFamily="34" charset="0"/>
              </a:rPr>
              <a:t>Learn about the ongoing support available to you from National Numeracy 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endParaRPr lang="en-GB" sz="1800" b="0" i="0">
              <a:solidFill>
                <a:srgbClr val="000000"/>
              </a:solidFill>
              <a:effectLst/>
              <a:latin typeface="Lato" panose="020F0502020204030203" pitchFamily="34" charset="0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800" b="0" i="0">
                <a:solidFill>
                  <a:srgbClr val="000000"/>
                </a:solidFill>
                <a:effectLst/>
                <a:latin typeface="Lato" panose="020F0502020204030203" pitchFamily="34" charset="0"/>
              </a:rPr>
              <a:t>Explain your practical next steps as a Numeracy Champion </a:t>
            </a:r>
          </a:p>
        </p:txBody>
      </p:sp>
      <p:pic>
        <p:nvPicPr>
          <p:cNvPr id="13" name="Graphic 12" descr="Harvey Balls 0% with solid fill">
            <a:extLst>
              <a:ext uri="{FF2B5EF4-FFF2-40B4-BE49-F238E27FC236}">
                <a16:creationId xmlns:a16="http://schemas.microsoft.com/office/drawing/2014/main" id="{5153F99C-C2CB-152B-6041-D232A6795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14" name="Graphic 13" descr="Tea with solid fill">
            <a:extLst>
              <a:ext uri="{FF2B5EF4-FFF2-40B4-BE49-F238E27FC236}">
                <a16:creationId xmlns:a16="http://schemas.microsoft.com/office/drawing/2014/main" id="{27CBC9BD-F30E-C94D-B304-7A8A864753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15" name="Graphic 14" descr="Harvey Balls 25% with solid fill">
            <a:extLst>
              <a:ext uri="{FF2B5EF4-FFF2-40B4-BE49-F238E27FC236}">
                <a16:creationId xmlns:a16="http://schemas.microsoft.com/office/drawing/2014/main" id="{DA311EBE-674E-EE53-8BE8-0E7882ABC2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16" name="Graphic 15" descr="Harvey Balls 100% with solid fill">
            <a:extLst>
              <a:ext uri="{FF2B5EF4-FFF2-40B4-BE49-F238E27FC236}">
                <a16:creationId xmlns:a16="http://schemas.microsoft.com/office/drawing/2014/main" id="{73E17E29-5231-674E-1B84-4A07CE9D37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17" name="Graphic 16" descr="Harvey Balls 65% with solid fill">
            <a:extLst>
              <a:ext uri="{FF2B5EF4-FFF2-40B4-BE49-F238E27FC236}">
                <a16:creationId xmlns:a16="http://schemas.microsoft.com/office/drawing/2014/main" id="{97526FC8-AAB9-3019-DF1F-976471FD47B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8" name="Graphic 17" descr="Harvey Balls 75% with solid fill">
            <a:extLst>
              <a:ext uri="{FF2B5EF4-FFF2-40B4-BE49-F238E27FC236}">
                <a16:creationId xmlns:a16="http://schemas.microsoft.com/office/drawing/2014/main" id="{9E6FF522-738C-CE7E-88FE-D1A88FCEDA8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9" name="Graphic 18" descr="Harvey Balls 85% with solid fill">
            <a:extLst>
              <a:ext uri="{FF2B5EF4-FFF2-40B4-BE49-F238E27FC236}">
                <a16:creationId xmlns:a16="http://schemas.microsoft.com/office/drawing/2014/main" id="{E69C1BC3-16CD-D4F9-D6D7-7C607993AC9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20" name="Graphic 19" descr="Harvey Balls 20% with solid fill">
            <a:extLst>
              <a:ext uri="{FF2B5EF4-FFF2-40B4-BE49-F238E27FC236}">
                <a16:creationId xmlns:a16="http://schemas.microsoft.com/office/drawing/2014/main" id="{B9E90F91-BB97-692B-6C5F-4C27DF5C79B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21" name="Graphic 20" descr="Harvey Balls 10% with solid fill">
            <a:extLst>
              <a:ext uri="{FF2B5EF4-FFF2-40B4-BE49-F238E27FC236}">
                <a16:creationId xmlns:a16="http://schemas.microsoft.com/office/drawing/2014/main" id="{4C8CDC32-7E65-C433-E97E-5EC93E136B7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22" name="Graphic 21" descr="Harvey Balls 30% with solid fill">
            <a:extLst>
              <a:ext uri="{FF2B5EF4-FFF2-40B4-BE49-F238E27FC236}">
                <a16:creationId xmlns:a16="http://schemas.microsoft.com/office/drawing/2014/main" id="{2B4946EB-1DA7-2685-CFA8-4D432742DD7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45% with solid fill">
            <a:extLst>
              <a:ext uri="{FF2B5EF4-FFF2-40B4-BE49-F238E27FC236}">
                <a16:creationId xmlns:a16="http://schemas.microsoft.com/office/drawing/2014/main" id="{E5044291-8726-0D97-3929-B1C01112BBE4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8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Session 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DC127-8E4B-A56D-4184-E7FE49E5D3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04015" y="2512085"/>
            <a:ext cx="7469958" cy="3860152"/>
          </a:xfrm>
        </p:spPr>
        <p:txBody>
          <a:bodyPr lIns="91440" tIns="45720" rIns="91440" bIns="45720" anchor="t">
            <a:normAutofit fontScale="25000" lnSpcReduction="20000"/>
          </a:bodyPr>
          <a:lstStyle/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GB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Introduction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GB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National Numeracy Challenge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GB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Top tips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GB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Point out maths in the real world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GB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Talking positively about maths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GB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Praise effort, not talent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GB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BREAK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GB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‘Help Your Child Love Maths!’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GB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Other programme activity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GB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Implementation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GB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Next steps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endParaRPr lang="en-GB" sz="8800" b="0">
              <a:solidFill>
                <a:srgbClr val="000000"/>
              </a:solidFill>
              <a:latin typeface="Lato"/>
              <a:ea typeface="Lato"/>
              <a:cs typeface="Rubik Medium"/>
            </a:endParaRPr>
          </a:p>
          <a:p>
            <a:pPr marL="213995" indent="-213995" fontAlgn="base">
              <a:buFont typeface="Arial" panose="020B0604020202020204" pitchFamily="34" charset="0"/>
              <a:buChar char="•"/>
            </a:pPr>
            <a:endParaRPr lang="en-GB" sz="2100">
              <a:latin typeface="Lato" panose="020F0502020204030203" pitchFamily="34" charset="0"/>
              <a:ea typeface="Lato" panose="020F0502020204030203" pitchFamily="34" charset="0"/>
            </a:endParaRPr>
          </a:p>
        </p:txBody>
      </p:sp>
      <p:pic>
        <p:nvPicPr>
          <p:cNvPr id="6" name="Graphic 5" descr="Harvey Balls 0% with solid fill">
            <a:extLst>
              <a:ext uri="{FF2B5EF4-FFF2-40B4-BE49-F238E27FC236}">
                <a16:creationId xmlns:a16="http://schemas.microsoft.com/office/drawing/2014/main" id="{50E41930-2538-AFC0-FAE5-994C8E9E1D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52015" y="2524785"/>
            <a:ext cx="252000" cy="252000"/>
          </a:xfrm>
          <a:prstGeom prst="rect">
            <a:avLst/>
          </a:prstGeom>
        </p:spPr>
      </p:pic>
      <p:pic>
        <p:nvPicPr>
          <p:cNvPr id="12" name="Graphic 11" descr="Tea with solid fill">
            <a:extLst>
              <a:ext uri="{FF2B5EF4-FFF2-40B4-BE49-F238E27FC236}">
                <a16:creationId xmlns:a16="http://schemas.microsoft.com/office/drawing/2014/main" id="{73990DD9-2D57-6926-16E5-728E8A0E64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35496" y="4470368"/>
            <a:ext cx="324000" cy="324000"/>
          </a:xfrm>
          <a:prstGeom prst="rect">
            <a:avLst/>
          </a:prstGeom>
        </p:spPr>
      </p:pic>
      <p:pic>
        <p:nvPicPr>
          <p:cNvPr id="14" name="Graphic 13" descr="Harvey Balls 25% with solid fill">
            <a:extLst>
              <a:ext uri="{FF2B5EF4-FFF2-40B4-BE49-F238E27FC236}">
                <a16:creationId xmlns:a16="http://schemas.microsoft.com/office/drawing/2014/main" id="{D7A6B8C4-7885-2D39-AB62-430630D44A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252015" y="3537817"/>
            <a:ext cx="252000" cy="252000"/>
          </a:xfrm>
          <a:prstGeom prst="rect">
            <a:avLst/>
          </a:prstGeom>
        </p:spPr>
      </p:pic>
      <p:pic>
        <p:nvPicPr>
          <p:cNvPr id="20" name="Graphic 19" descr="Harvey Balls 100% with solid fill">
            <a:extLst>
              <a:ext uri="{FF2B5EF4-FFF2-40B4-BE49-F238E27FC236}">
                <a16:creationId xmlns:a16="http://schemas.microsoft.com/office/drawing/2014/main" id="{FA315B49-7CC3-23B2-15CE-22DC517B5BB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52015" y="5888642"/>
            <a:ext cx="252000" cy="252000"/>
          </a:xfrm>
          <a:prstGeom prst="rect">
            <a:avLst/>
          </a:prstGeom>
        </p:spPr>
      </p:pic>
      <p:pic>
        <p:nvPicPr>
          <p:cNvPr id="22" name="Graphic 21" descr="Harvey Balls 65% with solid fill">
            <a:extLst>
              <a:ext uri="{FF2B5EF4-FFF2-40B4-BE49-F238E27FC236}">
                <a16:creationId xmlns:a16="http://schemas.microsoft.com/office/drawing/2014/main" id="{FF746A38-DAAC-8A00-7792-972B8EEEEC6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252015" y="4871025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75% with solid fill">
            <a:extLst>
              <a:ext uri="{FF2B5EF4-FFF2-40B4-BE49-F238E27FC236}">
                <a16:creationId xmlns:a16="http://schemas.microsoft.com/office/drawing/2014/main" id="{1E1EF358-49C7-0C9A-ABBD-8F052DCA259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252015" y="5216580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85% with solid fill">
            <a:extLst>
              <a:ext uri="{FF2B5EF4-FFF2-40B4-BE49-F238E27FC236}">
                <a16:creationId xmlns:a16="http://schemas.microsoft.com/office/drawing/2014/main" id="{CBE9FFA9-4586-6EAD-0C25-1230BA14F2B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252015" y="5555785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20% with solid fill">
            <a:extLst>
              <a:ext uri="{FF2B5EF4-FFF2-40B4-BE49-F238E27FC236}">
                <a16:creationId xmlns:a16="http://schemas.microsoft.com/office/drawing/2014/main" id="{822393C4-FE36-A006-62EF-B30B59D7030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250602" y="3192262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10% with solid fill">
            <a:extLst>
              <a:ext uri="{FF2B5EF4-FFF2-40B4-BE49-F238E27FC236}">
                <a16:creationId xmlns:a16="http://schemas.microsoft.com/office/drawing/2014/main" id="{0108265B-1E9D-B727-CB36-746792754A1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250171" y="2861891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30% with solid fill">
            <a:extLst>
              <a:ext uri="{FF2B5EF4-FFF2-40B4-BE49-F238E27FC236}">
                <a16:creationId xmlns:a16="http://schemas.microsoft.com/office/drawing/2014/main" id="{E8AE5B2D-53F5-3BC3-780C-D88398FE7B3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252015" y="3868799"/>
            <a:ext cx="252000" cy="252000"/>
          </a:xfrm>
          <a:prstGeom prst="rect">
            <a:avLst/>
          </a:prstGeom>
        </p:spPr>
      </p:pic>
      <p:pic>
        <p:nvPicPr>
          <p:cNvPr id="16" name="Graphic 15" descr="Harvey Balls 45% with solid fill">
            <a:extLst>
              <a:ext uri="{FF2B5EF4-FFF2-40B4-BE49-F238E27FC236}">
                <a16:creationId xmlns:a16="http://schemas.microsoft.com/office/drawing/2014/main" id="{39D1782D-1875-2A32-1978-5924407B4961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252015" y="421286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601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0486 -0.025 " pathEditMode="relative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0486 -0.025 " pathEditMode="relative" ptsTypes="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0486 -0.025 " pathEditMode="relative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0486 -0.025 " pathEditMode="relative" ptsTypes="AA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0486 -0.025 " pathEditMode="relative" ptsTypes="A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0486 -0.025 " pathEditMode="relative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0486 -0.025 " pathEditMode="relative" ptsTypes="AA"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0486 -0.025 " pathEditMode="relative" ptsTypes="A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0486 -0.025 " pathEditMode="relative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0486 -0.025 " pathEditMode="relative" ptsTypes="AA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0486 -0.025 " pathEditMode="relative" ptsTypes="AA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C72A2-C6EF-912A-A10D-DBD5AF242D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 b="1"/>
              <a:t>The Essentials of Numeracy</a:t>
            </a:r>
          </a:p>
        </p:txBody>
      </p:sp>
      <p:pic>
        <p:nvPicPr>
          <p:cNvPr id="3" name="Online Media 2" title="ESSENTIALS OF NUMERACY | National Numeracy">
            <a:hlinkClick r:id="" action="ppaction://media"/>
            <a:extLst>
              <a:ext uri="{FF2B5EF4-FFF2-40B4-BE49-F238E27FC236}">
                <a16:creationId xmlns:a16="http://schemas.microsoft.com/office/drawing/2014/main" id="{499EE6CD-E69C-B848-A155-C7465D84B70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02793" y="2062120"/>
            <a:ext cx="7129791" cy="4530538"/>
          </a:xfrm>
          <a:prstGeom prst="rect">
            <a:avLst/>
          </a:prstGeom>
        </p:spPr>
      </p:pic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E57301A1-AD78-93F1-FF32-D9B1CC7291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5" name="Graphic 4" descr="Tea with solid fill">
            <a:extLst>
              <a:ext uri="{FF2B5EF4-FFF2-40B4-BE49-F238E27FC236}">
                <a16:creationId xmlns:a16="http://schemas.microsoft.com/office/drawing/2014/main" id="{30201343-C7D1-231B-7D15-A3FDE97BC4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6" name="Graphic 5" descr="Harvey Balls 25% with solid fill">
            <a:extLst>
              <a:ext uri="{FF2B5EF4-FFF2-40B4-BE49-F238E27FC236}">
                <a16:creationId xmlns:a16="http://schemas.microsoft.com/office/drawing/2014/main" id="{06F39790-C757-282C-3579-BF2C32D18D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7" name="Graphic 6" descr="Harvey Balls 100% with solid fill">
            <a:extLst>
              <a:ext uri="{FF2B5EF4-FFF2-40B4-BE49-F238E27FC236}">
                <a16:creationId xmlns:a16="http://schemas.microsoft.com/office/drawing/2014/main" id="{9CA4B89F-8427-7A6C-7DE1-539C20D0CE5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65% with solid fill">
            <a:extLst>
              <a:ext uri="{FF2B5EF4-FFF2-40B4-BE49-F238E27FC236}">
                <a16:creationId xmlns:a16="http://schemas.microsoft.com/office/drawing/2014/main" id="{298FFB67-D5E3-D5F4-D1B3-68A84E2EDFF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75% with solid fill">
            <a:extLst>
              <a:ext uri="{FF2B5EF4-FFF2-40B4-BE49-F238E27FC236}">
                <a16:creationId xmlns:a16="http://schemas.microsoft.com/office/drawing/2014/main" id="{8D98463E-EB15-B89D-27B8-EE71DD2DCDF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85% with solid fill">
            <a:extLst>
              <a:ext uri="{FF2B5EF4-FFF2-40B4-BE49-F238E27FC236}">
                <a16:creationId xmlns:a16="http://schemas.microsoft.com/office/drawing/2014/main" id="{F751CF9C-60EA-1851-7509-BCD2AC8D05D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20% with solid fill">
            <a:extLst>
              <a:ext uri="{FF2B5EF4-FFF2-40B4-BE49-F238E27FC236}">
                <a16:creationId xmlns:a16="http://schemas.microsoft.com/office/drawing/2014/main" id="{1D4DB251-07E7-09D5-CA76-71AF3583412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10% with solid fill">
            <a:extLst>
              <a:ext uri="{FF2B5EF4-FFF2-40B4-BE49-F238E27FC236}">
                <a16:creationId xmlns:a16="http://schemas.microsoft.com/office/drawing/2014/main" id="{BAE792C9-281F-ACDE-1394-0DAFE598904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30% with solid fill">
            <a:extLst>
              <a:ext uri="{FF2B5EF4-FFF2-40B4-BE49-F238E27FC236}">
                <a16:creationId xmlns:a16="http://schemas.microsoft.com/office/drawing/2014/main" id="{BFB54E1B-07F7-BF16-BFDC-9C481C184189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45% with solid fill">
            <a:extLst>
              <a:ext uri="{FF2B5EF4-FFF2-40B4-BE49-F238E27FC236}">
                <a16:creationId xmlns:a16="http://schemas.microsoft.com/office/drawing/2014/main" id="{D5ECDD3F-CC3E-7811-2A49-06C19E269A84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991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udge Global - Strategy Insights | Home">
            <a:extLst>
              <a:ext uri="{FF2B5EF4-FFF2-40B4-BE49-F238E27FC236}">
                <a16:creationId xmlns:a16="http://schemas.microsoft.com/office/drawing/2014/main" id="{244D3BD0-CA1A-7747-C6C5-A8A52FCB8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61" t="-26667" r="-10101" b="-25000"/>
          <a:stretch/>
        </p:blipFill>
        <p:spPr bwMode="auto">
          <a:xfrm>
            <a:off x="352362" y="242265"/>
            <a:ext cx="2450098" cy="95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A2E36884-17AC-555D-2439-83CD87CC66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2379" y="2458959"/>
            <a:ext cx="252000" cy="252000"/>
          </a:xfrm>
          <a:prstGeom prst="rect">
            <a:avLst/>
          </a:prstGeom>
        </p:spPr>
      </p:pic>
      <p:pic>
        <p:nvPicPr>
          <p:cNvPr id="3" name="Graphic 2" descr="Harvey Balls 100% with solid fill">
            <a:extLst>
              <a:ext uri="{FF2B5EF4-FFF2-40B4-BE49-F238E27FC236}">
                <a16:creationId xmlns:a16="http://schemas.microsoft.com/office/drawing/2014/main" id="{A0CD1436-77C1-DDFB-4EA7-7A9ABD9E71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2379" y="5651962"/>
            <a:ext cx="252000" cy="252000"/>
          </a:xfrm>
          <a:prstGeom prst="rect">
            <a:avLst/>
          </a:prstGeom>
        </p:spPr>
      </p:pic>
      <p:pic>
        <p:nvPicPr>
          <p:cNvPr id="4" name="Graphic 3" descr="Harvey Balls 15% with solid fill">
            <a:extLst>
              <a:ext uri="{FF2B5EF4-FFF2-40B4-BE49-F238E27FC236}">
                <a16:creationId xmlns:a16="http://schemas.microsoft.com/office/drawing/2014/main" id="{ECB08964-D926-CBAD-4CA0-6814791BDC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2379" y="2860369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60% with solid fill">
            <a:extLst>
              <a:ext uri="{FF2B5EF4-FFF2-40B4-BE49-F238E27FC236}">
                <a16:creationId xmlns:a16="http://schemas.microsoft.com/office/drawing/2014/main" id="{184C50A4-16C6-9B71-0CAF-52124927E65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32379" y="4450640"/>
            <a:ext cx="252000" cy="252000"/>
          </a:xfrm>
          <a:prstGeom prst="rect">
            <a:avLst/>
          </a:prstGeom>
        </p:spPr>
      </p:pic>
      <p:pic>
        <p:nvPicPr>
          <p:cNvPr id="6" name="Graphic 5" descr="Harvey Balls 75% with solid fill">
            <a:extLst>
              <a:ext uri="{FF2B5EF4-FFF2-40B4-BE49-F238E27FC236}">
                <a16:creationId xmlns:a16="http://schemas.microsoft.com/office/drawing/2014/main" id="{1A7FDE0C-0087-2A27-7B00-B26E6F471DF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32379" y="4849124"/>
            <a:ext cx="252000" cy="252000"/>
          </a:xfrm>
          <a:prstGeom prst="rect">
            <a:avLst/>
          </a:prstGeom>
        </p:spPr>
      </p:pic>
      <p:pic>
        <p:nvPicPr>
          <p:cNvPr id="7" name="Graphic 6" descr="Harvey Balls 85% with solid fill">
            <a:extLst>
              <a:ext uri="{FF2B5EF4-FFF2-40B4-BE49-F238E27FC236}">
                <a16:creationId xmlns:a16="http://schemas.microsoft.com/office/drawing/2014/main" id="{FFF985BA-EEDF-F3CA-57E6-1E5F6EA84EB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32379" y="5250532"/>
            <a:ext cx="252000" cy="252000"/>
          </a:xfrm>
          <a:prstGeom prst="rect">
            <a:avLst/>
          </a:prstGeom>
        </p:spPr>
      </p:pic>
      <p:pic>
        <p:nvPicPr>
          <p:cNvPr id="8" name="Graphic 7" descr="Tea with solid fill">
            <a:extLst>
              <a:ext uri="{FF2B5EF4-FFF2-40B4-BE49-F238E27FC236}">
                <a16:creationId xmlns:a16="http://schemas.microsoft.com/office/drawing/2014/main" id="{0E72F571-9610-3AA6-945C-BE79F7B5A69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15860" y="3995550"/>
            <a:ext cx="324000" cy="324000"/>
          </a:xfrm>
          <a:prstGeom prst="rect">
            <a:avLst/>
          </a:prstGeom>
        </p:spPr>
      </p:pic>
      <p:pic>
        <p:nvPicPr>
          <p:cNvPr id="9" name="Graphic 8" descr="Harvey Balls 40% with solid fill">
            <a:extLst>
              <a:ext uri="{FF2B5EF4-FFF2-40B4-BE49-F238E27FC236}">
                <a16:creationId xmlns:a16="http://schemas.microsoft.com/office/drawing/2014/main" id="{0EB61F8D-D5BD-3957-B5EC-8B232BEBB5C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232379" y="3656950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25% with solid fill">
            <a:extLst>
              <a:ext uri="{FF2B5EF4-FFF2-40B4-BE49-F238E27FC236}">
                <a16:creationId xmlns:a16="http://schemas.microsoft.com/office/drawing/2014/main" id="{FEE79CD5-696B-5816-5BBF-D9B208BFB04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232379" y="3250855"/>
            <a:ext cx="252000" cy="252000"/>
          </a:xfrm>
          <a:prstGeom prst="rect">
            <a:avLst/>
          </a:prstGeom>
        </p:spPr>
      </p:pic>
      <p:sp>
        <p:nvSpPr>
          <p:cNvPr id="16" name="TextBox 11">
            <a:extLst>
              <a:ext uri="{FF2B5EF4-FFF2-40B4-BE49-F238E27FC236}">
                <a16:creationId xmlns:a16="http://schemas.microsoft.com/office/drawing/2014/main" id="{AB199BA2-B56B-9831-193C-CCA0182AAAF4}"/>
              </a:ext>
            </a:extLst>
          </p:cNvPr>
          <p:cNvSpPr txBox="1"/>
          <p:nvPr/>
        </p:nvSpPr>
        <p:spPr>
          <a:xfrm>
            <a:off x="874936" y="2065035"/>
            <a:ext cx="798534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>
                <a:solidFill>
                  <a:srgbClr val="000000"/>
                </a:solidFill>
                <a:latin typeface="Lato"/>
                <a:ea typeface="Lato"/>
                <a:cs typeface="Lato"/>
              </a:rPr>
              <a:t>Managing your money can feel like hard work – but it doesn’t have to.</a:t>
            </a:r>
            <a:endParaRPr lang="en-US" sz="20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8155E7-502A-5AA9-00D6-1582D63DFC82}"/>
              </a:ext>
            </a:extLst>
          </p:cNvPr>
          <p:cNvSpPr txBox="1"/>
          <p:nvPr/>
        </p:nvSpPr>
        <p:spPr>
          <a:xfrm>
            <a:off x="878132" y="2574327"/>
            <a:ext cx="7830096" cy="33239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i="1">
                <a:solidFill>
                  <a:srgbClr val="000000"/>
                </a:solidFill>
                <a:latin typeface="Lato"/>
                <a:ea typeface="Lato"/>
                <a:cs typeface="Lato"/>
              </a:rPr>
              <a:t>nudge</a:t>
            </a:r>
            <a:r>
              <a:rPr lang="en-GB" sz="1600">
                <a:solidFill>
                  <a:srgbClr val="000000"/>
                </a:solidFill>
                <a:latin typeface="Lato"/>
                <a:ea typeface="Lato"/>
                <a:cs typeface="Lato"/>
              </a:rPr>
              <a:t> coaches users to better understand their finances, take control and plan their future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>
              <a:solidFill>
                <a:srgbClr val="000000"/>
              </a:solidFill>
              <a:latin typeface="Lato"/>
              <a:ea typeface="Lato"/>
              <a:cs typeface="La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i="1">
                <a:solidFill>
                  <a:srgbClr val="000000"/>
                </a:solidFill>
                <a:latin typeface="Lato"/>
                <a:ea typeface="Lato"/>
                <a:cs typeface="Lato"/>
              </a:rPr>
              <a:t>nudge </a:t>
            </a:r>
            <a:r>
              <a:rPr lang="en-GB" sz="1600">
                <a:solidFill>
                  <a:srgbClr val="000000"/>
                </a:solidFill>
                <a:latin typeface="Lato"/>
                <a:ea typeface="Lato"/>
                <a:cs typeface="Lato"/>
              </a:rPr>
              <a:t>provides users with a personalised feed full of useful articles tailored to their preferences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>
              <a:solidFill>
                <a:srgbClr val="000000"/>
              </a:solidFill>
              <a:latin typeface="Lato"/>
              <a:ea typeface="Lato"/>
              <a:cs typeface="La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i="1">
                <a:solidFill>
                  <a:srgbClr val="000000"/>
                </a:solidFill>
                <a:latin typeface="Lato"/>
                <a:ea typeface="Lato"/>
                <a:cs typeface="Lato"/>
              </a:rPr>
              <a:t>‘nudges’ </a:t>
            </a:r>
            <a:r>
              <a:rPr lang="en-GB" sz="1600">
                <a:solidFill>
                  <a:srgbClr val="000000"/>
                </a:solidFill>
                <a:latin typeface="Lato"/>
                <a:ea typeface="Lato"/>
                <a:cs typeface="Lato"/>
              </a:rPr>
              <a:t>are notifications that there’s a new story ready, or it’s time to take a financial 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>
              <a:solidFill>
                <a:srgbClr val="000000"/>
              </a:solidFill>
              <a:latin typeface="Lato"/>
              <a:ea typeface="Lato"/>
              <a:cs typeface="La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i="1">
                <a:solidFill>
                  <a:srgbClr val="000000"/>
                </a:solidFill>
                <a:latin typeface="Lato"/>
                <a:ea typeface="Lato"/>
                <a:cs typeface="Lato"/>
              </a:rPr>
              <a:t>nudge </a:t>
            </a:r>
            <a:r>
              <a:rPr lang="en-GB" sz="1600">
                <a:solidFill>
                  <a:srgbClr val="000000"/>
                </a:solidFill>
                <a:latin typeface="Lato"/>
                <a:ea typeface="Lato"/>
                <a:cs typeface="Lato"/>
              </a:rPr>
              <a:t>contains interactive money management tools, including a Financial Health Checkup.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i="1">
              <a:solidFill>
                <a:srgbClr val="000000"/>
              </a:solidFill>
              <a:latin typeface="Lato"/>
              <a:ea typeface="Lato"/>
              <a:cs typeface="Lato"/>
            </a:endParaRPr>
          </a:p>
          <a:p>
            <a:endParaRPr lang="en-GB">
              <a:solidFill>
                <a:srgbClr val="000000"/>
              </a:solidFill>
              <a:latin typeface="Lato" panose="020F0502020204030203" pitchFamily="34" charset="0"/>
              <a:ea typeface="Lato"/>
              <a:cs typeface="Lato"/>
            </a:endParaRPr>
          </a:p>
        </p:txBody>
      </p:sp>
      <p:pic>
        <p:nvPicPr>
          <p:cNvPr id="12" name="Picture 11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3BDF3136-E0F6-9E0A-9B25-6A23CBC108D9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54825" y="5413364"/>
            <a:ext cx="7825563" cy="120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596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83DEA3C-16FB-EEA7-F003-CB6A7B9431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000"/>
              <a:t>nudge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199BA2-B56B-9831-193C-CCA0182AAAF4}"/>
              </a:ext>
            </a:extLst>
          </p:cNvPr>
          <p:cNvSpPr txBox="1"/>
          <p:nvPr/>
        </p:nvSpPr>
        <p:spPr>
          <a:xfrm>
            <a:off x="926278" y="2225213"/>
            <a:ext cx="7985343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Lato"/>
                <a:ea typeface="Lato"/>
                <a:cs typeface="Lato"/>
              </a:rPr>
              <a:t>Managing your money can feel like hard work – but it doesn’t have to.</a:t>
            </a:r>
            <a:endParaRPr lang="en-US"/>
          </a:p>
          <a:p>
            <a:endParaRPr lang="en-GB">
              <a:solidFill>
                <a:srgbClr val="000000"/>
              </a:solidFill>
              <a:latin typeface="Lato"/>
              <a:ea typeface="Lato"/>
              <a:cs typeface="Lato"/>
            </a:endParaRPr>
          </a:p>
          <a:p>
            <a:r>
              <a:rPr lang="en-GB" b="1" i="1">
                <a:solidFill>
                  <a:srgbClr val="000000"/>
                </a:solidFill>
                <a:latin typeface="Lato"/>
                <a:ea typeface="Lato"/>
                <a:cs typeface="Lato"/>
              </a:rPr>
              <a:t>nudge, </a:t>
            </a:r>
            <a:r>
              <a:rPr lang="en-GB">
                <a:solidFill>
                  <a:srgbClr val="000000"/>
                </a:solidFill>
                <a:latin typeface="Lato"/>
                <a:ea typeface="Lato"/>
                <a:cs typeface="Lato"/>
              </a:rPr>
              <a:t>a financial education platform, coaches you to better understand your finances, take control and plan your future.</a:t>
            </a:r>
            <a:endParaRPr lang="en-GB">
              <a:solidFill>
                <a:srgbClr val="000000"/>
              </a:solidFill>
              <a:latin typeface="Lato" panose="020F0502020204030203" pitchFamily="34" charset="0"/>
              <a:ea typeface="Lato"/>
              <a:cs typeface="Lato"/>
            </a:endParaRPr>
          </a:p>
        </p:txBody>
      </p:sp>
      <p:pic>
        <p:nvPicPr>
          <p:cNvPr id="1026" name="Picture 2" descr="Nudge Global - Strategy Insights | Home">
            <a:extLst>
              <a:ext uri="{FF2B5EF4-FFF2-40B4-BE49-F238E27FC236}">
                <a16:creationId xmlns:a16="http://schemas.microsoft.com/office/drawing/2014/main" id="{244D3BD0-CA1A-7747-C6C5-A8A52FCB8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698" y="5683053"/>
            <a:ext cx="2103770" cy="632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A screen shot of a computer&#10;&#10;Description automatically generated">
            <a:extLst>
              <a:ext uri="{FF2B5EF4-FFF2-40B4-BE49-F238E27FC236}">
                <a16:creationId xmlns:a16="http://schemas.microsoft.com/office/drawing/2014/main" id="{B92BB45D-ABCD-AB8B-8CD5-E2FF784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662" y="3651320"/>
            <a:ext cx="8400382" cy="2890468"/>
          </a:xfrm>
          <a:prstGeom prst="rect">
            <a:avLst/>
          </a:prstGeom>
        </p:spPr>
      </p:pic>
      <p:pic>
        <p:nvPicPr>
          <p:cNvPr id="10" name="Graphic 9" descr="Harvey Balls 0% with solid fill">
            <a:extLst>
              <a:ext uri="{FF2B5EF4-FFF2-40B4-BE49-F238E27FC236}">
                <a16:creationId xmlns:a16="http://schemas.microsoft.com/office/drawing/2014/main" id="{FC63A09D-9A40-E0C0-C2CD-D044525733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2881" y="2353335"/>
            <a:ext cx="252000" cy="252000"/>
          </a:xfrm>
          <a:prstGeom prst="rect">
            <a:avLst/>
          </a:prstGeom>
        </p:spPr>
      </p:pic>
      <p:pic>
        <p:nvPicPr>
          <p:cNvPr id="15" name="Graphic 14" descr="Tea with solid fill">
            <a:extLst>
              <a:ext uri="{FF2B5EF4-FFF2-40B4-BE49-F238E27FC236}">
                <a16:creationId xmlns:a16="http://schemas.microsoft.com/office/drawing/2014/main" id="{0746C3B8-3638-D698-C3F1-5BABA5805C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6362" y="4298918"/>
            <a:ext cx="324000" cy="324000"/>
          </a:xfrm>
          <a:prstGeom prst="rect">
            <a:avLst/>
          </a:prstGeom>
        </p:spPr>
      </p:pic>
      <p:pic>
        <p:nvPicPr>
          <p:cNvPr id="16" name="Graphic 15" descr="Harvey Balls 25% with solid fill">
            <a:extLst>
              <a:ext uri="{FF2B5EF4-FFF2-40B4-BE49-F238E27FC236}">
                <a16:creationId xmlns:a16="http://schemas.microsoft.com/office/drawing/2014/main" id="{6F182371-CA1A-8290-8040-724B6D6FB9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92881" y="3366367"/>
            <a:ext cx="252000" cy="252000"/>
          </a:xfrm>
          <a:prstGeom prst="rect">
            <a:avLst/>
          </a:prstGeom>
        </p:spPr>
      </p:pic>
      <p:pic>
        <p:nvPicPr>
          <p:cNvPr id="17" name="Graphic 16" descr="Harvey Balls 100% with solid fill">
            <a:extLst>
              <a:ext uri="{FF2B5EF4-FFF2-40B4-BE49-F238E27FC236}">
                <a16:creationId xmlns:a16="http://schemas.microsoft.com/office/drawing/2014/main" id="{D9449727-00F4-BC30-F696-988A5E9E159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2881" y="5717192"/>
            <a:ext cx="252000" cy="252000"/>
          </a:xfrm>
          <a:prstGeom prst="rect">
            <a:avLst/>
          </a:prstGeom>
        </p:spPr>
      </p:pic>
      <p:pic>
        <p:nvPicPr>
          <p:cNvPr id="18" name="Graphic 17" descr="Harvey Balls 65% with solid fill">
            <a:extLst>
              <a:ext uri="{FF2B5EF4-FFF2-40B4-BE49-F238E27FC236}">
                <a16:creationId xmlns:a16="http://schemas.microsoft.com/office/drawing/2014/main" id="{9C9F55A1-8A1E-1D38-92C1-D4CEE039C1E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881" y="4699575"/>
            <a:ext cx="252000" cy="252000"/>
          </a:xfrm>
          <a:prstGeom prst="rect">
            <a:avLst/>
          </a:prstGeom>
        </p:spPr>
      </p:pic>
      <p:pic>
        <p:nvPicPr>
          <p:cNvPr id="19" name="Graphic 18" descr="Harvey Balls 75% with solid fill">
            <a:extLst>
              <a:ext uri="{FF2B5EF4-FFF2-40B4-BE49-F238E27FC236}">
                <a16:creationId xmlns:a16="http://schemas.microsoft.com/office/drawing/2014/main" id="{0E4C0F33-BEED-F010-1CA2-64733291435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2881" y="5045130"/>
            <a:ext cx="252000" cy="252000"/>
          </a:xfrm>
          <a:prstGeom prst="rect">
            <a:avLst/>
          </a:prstGeom>
        </p:spPr>
      </p:pic>
      <p:pic>
        <p:nvPicPr>
          <p:cNvPr id="20" name="Graphic 19" descr="Harvey Balls 85% with solid fill">
            <a:extLst>
              <a:ext uri="{FF2B5EF4-FFF2-40B4-BE49-F238E27FC236}">
                <a16:creationId xmlns:a16="http://schemas.microsoft.com/office/drawing/2014/main" id="{FD46AD32-227D-0660-6C45-578E43E944C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2881" y="5384335"/>
            <a:ext cx="252000" cy="252000"/>
          </a:xfrm>
          <a:prstGeom prst="rect">
            <a:avLst/>
          </a:prstGeom>
        </p:spPr>
      </p:pic>
      <p:pic>
        <p:nvPicPr>
          <p:cNvPr id="21" name="Graphic 20" descr="Harvey Balls 20% with solid fill">
            <a:extLst>
              <a:ext uri="{FF2B5EF4-FFF2-40B4-BE49-F238E27FC236}">
                <a16:creationId xmlns:a16="http://schemas.microsoft.com/office/drawing/2014/main" id="{C7EB028D-A7E4-C210-71A5-14107239284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91468" y="3020812"/>
            <a:ext cx="252000" cy="252000"/>
          </a:xfrm>
          <a:prstGeom prst="rect">
            <a:avLst/>
          </a:prstGeom>
        </p:spPr>
      </p:pic>
      <p:pic>
        <p:nvPicPr>
          <p:cNvPr id="22" name="Graphic 21" descr="Harvey Balls 10% with solid fill">
            <a:extLst>
              <a:ext uri="{FF2B5EF4-FFF2-40B4-BE49-F238E27FC236}">
                <a16:creationId xmlns:a16="http://schemas.microsoft.com/office/drawing/2014/main" id="{9BD4003D-074F-5378-5EE5-6BC5C34B244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91037" y="2690441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30% with solid fill">
            <a:extLst>
              <a:ext uri="{FF2B5EF4-FFF2-40B4-BE49-F238E27FC236}">
                <a16:creationId xmlns:a16="http://schemas.microsoft.com/office/drawing/2014/main" id="{135F7418-00BD-D540-54A8-80642210265D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92881" y="3697349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45% with solid fill">
            <a:extLst>
              <a:ext uri="{FF2B5EF4-FFF2-40B4-BE49-F238E27FC236}">
                <a16:creationId xmlns:a16="http://schemas.microsoft.com/office/drawing/2014/main" id="{7A18DECB-F6DD-F80E-B8E6-82D142AACCF2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92881" y="4041416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286390"/>
      </p:ext>
    </p:extLst>
  </p:cSld>
  <p:clrMapOvr>
    <a:masterClrMapping/>
  </p:clrMapOvr>
</p:sld>
</file>

<file path=ppt/theme/theme1.xml><?xml version="1.0" encoding="utf-8"?>
<a:theme xmlns:a="http://schemas.openxmlformats.org/drawingml/2006/main" name="NNChampions">
  <a:themeElements>
    <a:clrScheme name="Custom 16">
      <a:dk1>
        <a:srgbClr val="575752"/>
      </a:dk1>
      <a:lt1>
        <a:sysClr val="window" lastClr="FFFFFF"/>
      </a:lt1>
      <a:dk2>
        <a:srgbClr val="00282A"/>
      </a:dk2>
      <a:lt2>
        <a:srgbClr val="FFFFFF"/>
      </a:lt2>
      <a:accent1>
        <a:srgbClr val="0055A8"/>
      </a:accent1>
      <a:accent2>
        <a:srgbClr val="4F1749"/>
      </a:accent2>
      <a:accent3>
        <a:srgbClr val="1C9BD8"/>
      </a:accent3>
      <a:accent4>
        <a:srgbClr val="0BBBFF"/>
      </a:accent4>
      <a:accent5>
        <a:srgbClr val="951B81"/>
      </a:accent5>
      <a:accent6>
        <a:srgbClr val="E60073"/>
      </a:accent6>
      <a:hlink>
        <a:srgbClr val="A5A5A5"/>
      </a:hlink>
      <a:folHlink>
        <a:srgbClr val="4B004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NChampions" id="{69B6FD43-0370-48F2-8000-3B4E04EC2F7F}" vid="{93432998-3380-49AA-A4E3-E8CF41EAC859}"/>
    </a:ext>
  </a:extLst>
</a:theme>
</file>

<file path=ppt/theme/theme2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C9A714F8-F978-4543-A9A3-1B58A6CD18BA}"/>
    </a:ext>
  </a:extLst>
</a:theme>
</file>

<file path=ppt/theme/theme3.xml><?xml version="1.0" encoding="utf-8"?>
<a:theme xmlns:a="http://schemas.openxmlformats.org/drawingml/2006/main" name="Content page (no falling numbers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6CCB65F1-755A-5D49-8CE5-890D031327B4}"/>
    </a:ext>
  </a:extLst>
</a:theme>
</file>

<file path=ppt/theme/theme4.xml><?xml version="1.0" encoding="utf-8"?>
<a:theme xmlns:a="http://schemas.openxmlformats.org/drawingml/2006/main" name="1_NNChampions">
  <a:themeElements>
    <a:clrScheme name="Custom 16">
      <a:dk1>
        <a:srgbClr val="575752"/>
      </a:dk1>
      <a:lt1>
        <a:sysClr val="window" lastClr="FFFFFF"/>
      </a:lt1>
      <a:dk2>
        <a:srgbClr val="00282A"/>
      </a:dk2>
      <a:lt2>
        <a:srgbClr val="FFFFFF"/>
      </a:lt2>
      <a:accent1>
        <a:srgbClr val="0055A8"/>
      </a:accent1>
      <a:accent2>
        <a:srgbClr val="4F1749"/>
      </a:accent2>
      <a:accent3>
        <a:srgbClr val="1C9BD8"/>
      </a:accent3>
      <a:accent4>
        <a:srgbClr val="0BBBFF"/>
      </a:accent4>
      <a:accent5>
        <a:srgbClr val="951B81"/>
      </a:accent5>
      <a:accent6>
        <a:srgbClr val="E60073"/>
      </a:accent6>
      <a:hlink>
        <a:srgbClr val="A5A5A5"/>
      </a:hlink>
      <a:folHlink>
        <a:srgbClr val="4B004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NChampions" id="{69B6FD43-0370-48F2-8000-3B4E04EC2F7F}" vid="{93432998-3380-49AA-A4E3-E8CF41EAC859}"/>
    </a:ext>
  </a:extLst>
</a:theme>
</file>

<file path=ppt/theme/theme5.xml><?xml version="1.0" encoding="utf-8"?>
<a:theme xmlns:a="http://schemas.openxmlformats.org/drawingml/2006/main" name="1_Content page (no falling numbers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6CCB65F1-755A-5D49-8CE5-890D031327B4}"/>
    </a:ext>
  </a:extLst>
</a:theme>
</file>

<file path=ppt/theme/theme6.xml><?xml version="1.0" encoding="utf-8"?>
<a:theme xmlns:a="http://schemas.openxmlformats.org/drawingml/2006/main" name="2_NNChampions">
  <a:themeElements>
    <a:clrScheme name="Custom 16">
      <a:dk1>
        <a:srgbClr val="575752"/>
      </a:dk1>
      <a:lt1>
        <a:sysClr val="window" lastClr="FFFFFF"/>
      </a:lt1>
      <a:dk2>
        <a:srgbClr val="00282A"/>
      </a:dk2>
      <a:lt2>
        <a:srgbClr val="FFFFFF"/>
      </a:lt2>
      <a:accent1>
        <a:srgbClr val="0055A8"/>
      </a:accent1>
      <a:accent2>
        <a:srgbClr val="4F1749"/>
      </a:accent2>
      <a:accent3>
        <a:srgbClr val="1C9BD8"/>
      </a:accent3>
      <a:accent4>
        <a:srgbClr val="0BBBFF"/>
      </a:accent4>
      <a:accent5>
        <a:srgbClr val="951B81"/>
      </a:accent5>
      <a:accent6>
        <a:srgbClr val="E60073"/>
      </a:accent6>
      <a:hlink>
        <a:srgbClr val="A5A5A5"/>
      </a:hlink>
      <a:folHlink>
        <a:srgbClr val="4B004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NChampions" id="{69B6FD43-0370-48F2-8000-3B4E04EC2F7F}" vid="{93432998-3380-49AA-A4E3-E8CF41EAC859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1833FE06F8488E9DE48F3E8C88A1" ma:contentTypeVersion="45" ma:contentTypeDescription="Create a new document." ma:contentTypeScope="" ma:versionID="87b3d9e56fc9545466ad299e1753a867">
  <xsd:schema xmlns:xsd="http://www.w3.org/2001/XMLSchema" xmlns:xs="http://www.w3.org/2001/XMLSchema" xmlns:p="http://schemas.microsoft.com/office/2006/metadata/properties" xmlns:ns2="3d4fb1ce-7578-4a36-b24b-8490e06c8395" xmlns:ns3="5c446c59-e2cf-4ab6-976a-d41307e20e11" xmlns:ns4="b072cec8-3e9d-43cd-90c2-d7a855a423e0" targetNamespace="http://schemas.microsoft.com/office/2006/metadata/properties" ma:root="true" ma:fieldsID="664d05244379303afe239f58ddf7caea" ns2:_="" ns3:_="" ns4:_="">
    <xsd:import namespace="3d4fb1ce-7578-4a36-b24b-8490e06c8395"/>
    <xsd:import namespace="5c446c59-e2cf-4ab6-976a-d41307e20e11"/>
    <xsd:import namespace="b072cec8-3e9d-43cd-90c2-d7a855a423e0"/>
    <xsd:element name="properties">
      <xsd:complexType>
        <xsd:sequence>
          <xsd:element name="documentManagement">
            <xsd:complexType>
              <xsd:all>
                <xsd:element ref="ns2:Project" minOccurs="0"/>
                <xsd:element ref="ns2:Phase" minOccurs="0"/>
                <xsd:element ref="ns2:Internal_x0020_Use" minOccurs="0"/>
                <xsd:element ref="ns2:Target_x0020_Group" minOccurs="0"/>
                <xsd:element ref="ns2:Components" minOccurs="0"/>
                <xsd:element ref="ns2:Instigated_x0020_by_x003a_" minOccurs="0"/>
                <xsd:element ref="ns2:Adults_x0020_or_x0020_Schools_x003a_" minOccurs="0"/>
                <xsd:element ref="ns2:Current_x0020_Status" minOccurs="0"/>
                <xsd:element ref="ns2:Start_x0020_date" minOccurs="0"/>
                <xsd:element ref="ns2:End_x0020_date" minOccurs="0"/>
                <xsd:element ref="ns2:Educational_x0020_Input" minOccurs="0"/>
                <xsd:element ref="ns2:Budget" minOccurs="0"/>
                <xsd:element ref="ns2:Teamwork_x003f_" minOccurs="0"/>
                <xsd:element ref="ns2:Product" minOccurs="0"/>
                <xsd:element ref="ns2:External_x0020_use" minOccurs="0"/>
                <xsd:element ref="ns2:sp5s" minOccurs="0"/>
                <xsd:element ref="ns2:zygd" minOccurs="0"/>
                <xsd:element ref="ns2:_x0031__x002d_Liner" minOccurs="0"/>
                <xsd:element ref="ns2:Support" minOccurs="0"/>
                <xsd:element ref="ns2:Ed_x0020_other" minOccurs="0"/>
                <xsd:element ref="ns2:Next_x0020_Strategic_x0020_meeting" minOccurs="0"/>
                <xsd:element ref="ns3:SharedWithUsers" minOccurs="0"/>
                <xsd:element ref="ns2:Priority" minOccurs="0"/>
                <xsd:element ref="ns2:Proposed_x0020_funding" minOccurs="0"/>
                <xsd:element ref="ns4:SharingHintHash" minOccurs="0"/>
                <xsd:element ref="ns4:SharedWithDetails" minOccurs="0"/>
                <xsd:element ref="ns4:LastSharedByUser" minOccurs="0"/>
                <xsd:element ref="ns4:LastSharedByTime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4fb1ce-7578-4a36-b24b-8490e06c8395" elementFormDefault="qualified">
    <xsd:import namespace="http://schemas.microsoft.com/office/2006/documentManagement/types"/>
    <xsd:import namespace="http://schemas.microsoft.com/office/infopath/2007/PartnerControls"/>
    <xsd:element name="Project" ma:index="1" nillable="true" ma:displayName="Project" ma:format="Dropdown" ma:indexed="true" ma:internalName="Project">
      <xsd:simpleType>
        <xsd:restriction base="dms:Choice">
          <xsd:enumeration value="BIT"/>
          <xsd:enumeration value="Challenge"/>
          <xsd:enumeration value="Mobile Maths"/>
          <xsd:enumeration value="Parental Engagement"/>
          <xsd:enumeration value="Family Maths Toolkit"/>
          <xsd:enumeration value="Firm Foundations for All"/>
          <xsd:enumeration value="PHF"/>
          <xsd:enumeration value="Passport Maths"/>
          <xsd:enumeration value="Portsmouth Counts"/>
          <xsd:enumeration value="Mayors Fund"/>
          <xsd:enumeration value="Overarching"/>
          <xsd:enumeration value="n/a"/>
          <xsd:enumeration value="Health"/>
          <xsd:enumeration value="BaNC"/>
          <xsd:enumeration value="Multiply"/>
        </xsd:restriction>
      </xsd:simpleType>
    </xsd:element>
    <xsd:element name="Phase" ma:index="2" nillable="true" ma:displayName="Phase" ma:format="Dropdown" ma:indexed="true" ma:internalName="Phase">
      <xsd:simpleType>
        <xsd:restriction base="dms:Choice">
          <xsd:enumeration value="Application"/>
          <xsd:enumeration value="Planning"/>
          <xsd:enumeration value="Research and Development"/>
          <xsd:enumeration value="Pilot"/>
          <xsd:enumeration value="Phase 2"/>
          <xsd:enumeration value="Phase 3"/>
          <xsd:enumeration value="Phase 4"/>
          <xsd:enumeration value="n/a"/>
        </xsd:restriction>
      </xsd:simpleType>
    </xsd:element>
    <xsd:element name="Internal_x0020_Use" ma:index="4" nillable="true" ma:displayName="Type of" ma:format="Dropdown" ma:internalName="Internal_x0020_Use">
      <xsd:simpleType>
        <xsd:restriction base="dms:Choice">
          <xsd:enumeration value="Activities_Tests"/>
          <xsd:enumeration value="Conference"/>
          <xsd:enumeration value="Consultation Response"/>
          <xsd:enumeration value="Contract"/>
          <xsd:enumeration value="Data"/>
          <xsd:enumeration value="Developed Parts"/>
          <xsd:enumeration value="Developing Material"/>
          <xsd:enumeration value="Evidence"/>
          <xsd:enumeration value="Expert Groups"/>
          <xsd:enumeration value="Finances"/>
          <xsd:enumeration value="Focus Groups"/>
          <xsd:enumeration value="Funding"/>
          <xsd:enumeration value="Meeting Minutes"/>
          <xsd:enumeration value="not internal"/>
          <xsd:enumeration value="Planning"/>
          <xsd:enumeration value="Financial_Quote"/>
          <xsd:enumeration value="Reference"/>
          <xsd:enumeration value="StockImages"/>
          <xsd:enumeration value="Support"/>
          <xsd:enumeration value="Survey_analysis"/>
          <xsd:enumeration value="Report/Write Up"/>
        </xsd:restriction>
      </xsd:simpleType>
    </xsd:element>
    <xsd:element name="Target_x0020_Group" ma:index="5" nillable="true" ma:displayName="Target Group" ma:format="Dropdown" ma:internalName="Target_x0020_Group">
      <xsd:simpleType>
        <xsd:restriction base="dms:Choice">
          <xsd:enumeration value="Champions"/>
          <xsd:enumeration value="Learners"/>
          <xsd:enumeration value="Partner"/>
          <xsd:enumeration value="Participant"/>
          <xsd:enumeration value="Partners and Participants"/>
          <xsd:enumeration value="Stakeholders"/>
          <xsd:enumeration value="Funders"/>
          <xsd:enumeration value="n/a"/>
        </xsd:restriction>
      </xsd:simpleType>
    </xsd:element>
    <xsd:element name="Components" ma:index="6" nillable="true" ma:displayName="Components" ma:format="Dropdown" ma:internalName="Components">
      <xsd:simpleType>
        <xsd:restriction base="dms:Choice">
          <xsd:enumeration value="Assessments"/>
          <xsd:enumeration value="Images"/>
          <xsd:enumeration value="Learn Elsewhere"/>
          <xsd:enumeration value="Legal"/>
          <xsd:enumeration value="Resources"/>
          <xsd:enumeration value="Wireframes"/>
        </xsd:restriction>
      </xsd:simpleType>
    </xsd:element>
    <xsd:element name="Instigated_x0020_by_x003a_" ma:index="7" nillable="true" ma:displayName="PM / Owner" ma:format="Dropdown" ma:indexed="true" ma:internalName="Instigated_x0020_by_x003a_">
      <xsd:simpleType>
        <xsd:restriction base="dms:Choice">
          <xsd:enumeration value="Siobhan"/>
          <xsd:enumeration value="Rachel"/>
          <xsd:enumeration value="Paul"/>
          <xsd:enumeration value="Lynn"/>
          <xsd:enumeration value="Sally"/>
          <xsd:enumeration value="Mike"/>
          <xsd:enumeration value="Vessi"/>
          <xsd:enumeration value="Serge"/>
          <xsd:enumeration value="Anna"/>
          <xsd:enumeration value="Margaret"/>
          <xsd:enumeration value="Rachael"/>
          <xsd:enumeration value="Hannah"/>
          <xsd:enumeration value="n/a"/>
        </xsd:restriction>
      </xsd:simpleType>
    </xsd:element>
    <xsd:element name="Adults_x0020_or_x0020_Schools_x003a_" ma:index="8" nillable="true" ma:displayName="Adults or Schools:" ma:format="Dropdown" ma:internalName="Adults_x0020_or_x0020_Schools_x003a_">
      <xsd:simpleType>
        <xsd:restriction base="dms:Choice">
          <xsd:enumeration value="Adults Challenge"/>
          <xsd:enumeration value="Adults other"/>
          <xsd:enumeration value="Strategic"/>
          <xsd:enumeration value="Schools"/>
          <xsd:enumeration value="Adults &amp; schools"/>
          <xsd:enumeration value="n/a"/>
        </xsd:restriction>
      </xsd:simpleType>
    </xsd:element>
    <xsd:element name="Current_x0020_Status" ma:index="9" nillable="true" ma:displayName="Dev Status" ma:format="Dropdown" ma:indexed="true" ma:internalName="Current_x0020_Status">
      <xsd:simpleType>
        <xsd:restriction base="dms:Choice">
          <xsd:enumeration value="Pipeline"/>
          <xsd:enumeration value="Active"/>
          <xsd:enumeration value="Complete"/>
          <xsd:enumeration value="n/a"/>
        </xsd:restriction>
      </xsd:simpleType>
    </xsd:element>
    <xsd:element name="Start_x0020_date" ma:index="10" nillable="true" ma:displayName="Start date" ma:format="DateOnly" ma:internalName="Start_x0020_date">
      <xsd:simpleType>
        <xsd:restriction base="dms:DateTime"/>
      </xsd:simpleType>
    </xsd:element>
    <xsd:element name="End_x0020_date" ma:index="11" nillable="true" ma:displayName="End date" ma:format="DateOnly" ma:internalName="End_x0020_date">
      <xsd:simpleType>
        <xsd:restriction base="dms:DateTime"/>
      </xsd:simpleType>
    </xsd:element>
    <xsd:element name="Educational_x0020_Input" ma:index="12" nillable="true" ma:displayName="Ed lead" ma:format="Dropdown" ma:internalName="Educational_x0020_Input">
      <xsd:simpleType>
        <xsd:restriction base="dms:Choice">
          <xsd:enumeration value="Els"/>
          <xsd:enumeration value="Derek"/>
          <xsd:enumeration value="Margaret"/>
          <xsd:enumeration value="Sue"/>
          <xsd:enumeration value="Lynn"/>
          <xsd:enumeration value="Serge"/>
          <xsd:enumeration value="tbc"/>
          <xsd:enumeration value="No"/>
        </xsd:restriction>
      </xsd:simpleType>
    </xsd:element>
    <xsd:element name="Budget" ma:index="13" nillable="true" ma:displayName="Est cost" ma:decimals="0" ma:LCID="2057" ma:internalName="Budget">
      <xsd:simpleType>
        <xsd:restriction base="dms:Currency"/>
      </xsd:simpleType>
    </xsd:element>
    <xsd:element name="Teamwork_x003f_" ma:index="14" nillable="true" ma:displayName="Teamwork" ma:format="Dropdown" ma:internalName="Teamwork_x003f_">
      <xsd:simpleType>
        <xsd:union memberTypes="dms:Text">
          <xsd:simpleType>
            <xsd:restriction base="dms:Choice">
              <xsd:enumeration value="Yes"/>
              <xsd:enumeration value="No"/>
            </xsd:restriction>
          </xsd:simpleType>
        </xsd:union>
      </xsd:simpleType>
    </xsd:element>
    <xsd:element name="Product" ma:index="15" nillable="true" ma:displayName="Product" ma:format="Dropdown" ma:indexed="true" ma:internalName="Product">
      <xsd:simpleType>
        <xsd:restriction base="dms:Choice">
          <xsd:enumeration value="BaNC"/>
          <xsd:enumeration value="Challenge Online"/>
          <xsd:enumeration value="Challenge Champions"/>
          <xsd:enumeration value="Champions Workbook"/>
          <xsd:enumeration value="Numeracy Review"/>
          <xsd:enumeration value="Family Maths Toolkit"/>
          <xsd:enumeration value="Parent Leaflets"/>
          <xsd:enumeration value="Parent Scrapbooks"/>
          <xsd:enumeration value="Firm Foundations Support Materials"/>
          <xsd:enumeration value="Overarching"/>
          <xsd:enumeration value="n/a"/>
          <xsd:enumeration value="Screener"/>
        </xsd:restriction>
      </xsd:simpleType>
    </xsd:element>
    <xsd:element name="External_x0020_use" ma:index="16" nillable="true" ma:displayName="Comms" ma:format="Dropdown" ma:internalName="External_x0020_use">
      <xsd:simpleType>
        <xsd:union memberTypes="dms:Text">
          <xsd:simpleType>
            <xsd:restriction base="dms:Choice">
              <xsd:enumeration value="Activities_Tests"/>
              <xsd:enumeration value="Ambassadors"/>
              <xsd:enumeration value="Blog_piece"/>
              <xsd:enumeration value="Brand"/>
              <xsd:enumeration value="Brief"/>
              <xsd:enumeration value="Case_study"/>
              <xsd:enumeration value="Comms_social_intern"/>
              <xsd:enumeration value="Design Features"/>
              <xsd:enumeration value="Emailing"/>
              <xsd:enumeration value="Instructions"/>
              <xsd:enumeration value="Leaflet_Handout_Overview"/>
              <xsd:enumeration value="Media"/>
              <xsd:enumeration value="Not External"/>
              <xsd:enumeration value="Posters_Banners"/>
              <xsd:enumeration value="Presentation"/>
              <xsd:enumeration value="Print Artwork"/>
              <xsd:enumeration value="Workshop"/>
            </xsd:restriction>
          </xsd:simpleType>
        </xsd:union>
      </xsd:simpleType>
    </xsd:element>
    <xsd:element name="sp5s" ma:index="17" nillable="true" ma:displayName="Text" ma:internalName="sp5s">
      <xsd:simpleType>
        <xsd:restriction base="dms:Text"/>
      </xsd:simpleType>
    </xsd:element>
    <xsd:element name="zygd" ma:index="18" nillable="true" ma:displayName="Contains data" ma:internalName="zygd">
      <xsd:simpleType>
        <xsd:restriction base="dms:Text"/>
      </xsd:simpleType>
    </xsd:element>
    <xsd:element name="_x0031__x002d_Liner" ma:index="19" nillable="true" ma:displayName="1-Liner" ma:description="A 1-line description" ma:internalName="_x0031__x002d_Liner">
      <xsd:simpleType>
        <xsd:restriction base="dms:Note">
          <xsd:maxLength value="255"/>
        </xsd:restriction>
      </xsd:simpleType>
    </xsd:element>
    <xsd:element name="Support" ma:index="20" nillable="true" ma:displayName="Support" ma:format="Dropdown" ma:internalName="Support">
      <xsd:simpleType>
        <xsd:union memberTypes="dms:Text">
          <xsd:simpleType>
            <xsd:restriction base="dms:Choice">
              <xsd:enumeration value="Jo"/>
              <xsd:enumeration value="Anna"/>
              <xsd:enumeration value="Helen"/>
              <xsd:enumeration value="n/a"/>
            </xsd:restriction>
          </xsd:simpleType>
        </xsd:union>
      </xsd:simpleType>
    </xsd:element>
    <xsd:element name="Ed_x0020_other" ma:index="21" nillable="true" ma:displayName="Ed other" ma:internalName="Ed_x0020_other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Lynn"/>
                        <xsd:enumeration value="Serge"/>
                        <xsd:enumeration value="Derek"/>
                        <xsd:enumeration value="Mandy"/>
                        <xsd:enumeration value="Colin"/>
                        <xsd:enumeration value="Nina"/>
                        <xsd:enumeration value="Margaret"/>
                        <xsd:enumeration value="Pip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Next_x0020_Strategic_x0020_meeting" ma:index="22" nillable="true" ma:displayName="Next Strategic meeting" ma:format="Dropdown" ma:internalName="Next_x0020_Strategic_x0020_meeting">
      <xsd:simpleType>
        <xsd:union memberTypes="dms:Text">
          <xsd:simpleType>
            <xsd:restriction base="dms:Choice">
              <xsd:enumeration value="Yes"/>
            </xsd:restriction>
          </xsd:simpleType>
        </xsd:union>
      </xsd:simpleType>
    </xsd:element>
    <xsd:element name="Priority" ma:index="30" nillable="true" ma:displayName="Priority" ma:decimals="0" ma:internalName="Priority">
      <xsd:simpleType>
        <xsd:restriction base="dms:Number"/>
      </xsd:simpleType>
    </xsd:element>
    <xsd:element name="Proposed_x0020_funding" ma:index="31" nillable="true" ma:displayName="Proposed funding" ma:internalName="Proposed_x0020_funding">
      <xsd:simpleType>
        <xsd:restriction base="dms:Text">
          <xsd:maxLength value="255"/>
        </xsd:restriction>
      </xsd:simpleType>
    </xsd:element>
    <xsd:element name="MediaServiceMetadata" ma:index="36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37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3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9" nillable="true" ma:displayName="Tags" ma:internalName="MediaServiceAutoTags" ma:readOnly="true">
      <xsd:simpleType>
        <xsd:restriction base="dms:Text"/>
      </xsd:simpleType>
    </xsd:element>
    <xsd:element name="MediaServiceGenerationTime" ma:index="4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4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4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47" nillable="true" ma:taxonomy="true" ma:internalName="lcf76f155ced4ddcb4097134ff3c332f" ma:taxonomyFieldName="MediaServiceImageTags" ma:displayName="Image Tags" ma:readOnly="false" ma:fieldId="{5cf76f15-5ced-4ddc-b409-7134ff3c332f}" ma:taxonomyMulti="true" ma:sspId="ef2560c5-e438-498a-b155-42b5557b5a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4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5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5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446c59-e2cf-4ab6-976a-d41307e20e11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TaxCatchAll" ma:index="48" nillable="true" ma:displayName="Taxonomy Catch All Column" ma:hidden="true" ma:list="{a7ee53dc-7a83-4204-bf94-a1a24809ac75}" ma:internalName="TaxCatchAll" ma:showField="CatchAllData" ma:web="5c446c59-e2cf-4ab6-976a-d41307e20e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72cec8-3e9d-43cd-90c2-d7a855a423e0" elementFormDefault="qualified">
    <xsd:import namespace="http://schemas.microsoft.com/office/2006/documentManagement/types"/>
    <xsd:import namespace="http://schemas.microsoft.com/office/infopath/2007/PartnerControls"/>
    <xsd:element name="SharingHintHash" ma:index="32" nillable="true" ma:displayName="Sharing Hint Hash" ma:internalName="SharingHintHash" ma:readOnly="true">
      <xsd:simpleType>
        <xsd:restriction base="dms:Text"/>
      </xsd:simpleType>
    </xsd:element>
    <xsd:element name="SharedWithDetails" ma:index="3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3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35" nillable="true" ma:displayName="Last Shared By Time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dults_x0020_or_x0020_Schools_x003a_ xmlns="3d4fb1ce-7578-4a36-b24b-8490e06c8395" xsi:nil="true"/>
    <Product xmlns="3d4fb1ce-7578-4a36-b24b-8490e06c8395" xsi:nil="true"/>
    <Teamwork_x003f_ xmlns="3d4fb1ce-7578-4a36-b24b-8490e06c8395" xsi:nil="true"/>
    <External_x0020_use xmlns="3d4fb1ce-7578-4a36-b24b-8490e06c8395" xsi:nil="true"/>
    <Proposed_x0020_funding xmlns="3d4fb1ce-7578-4a36-b24b-8490e06c8395" xsi:nil="true"/>
    <Instigated_x0020_by_x003a_ xmlns="3d4fb1ce-7578-4a36-b24b-8490e06c8395" xsi:nil="true"/>
    <Internal_x0020_Use xmlns="3d4fb1ce-7578-4a36-b24b-8490e06c8395" xsi:nil="true"/>
    <Current_x0020_Status xmlns="3d4fb1ce-7578-4a36-b24b-8490e06c8395" xsi:nil="true"/>
    <Educational_x0020_Input xmlns="3d4fb1ce-7578-4a36-b24b-8490e06c8395" xsi:nil="true"/>
    <lcf76f155ced4ddcb4097134ff3c332f xmlns="3d4fb1ce-7578-4a36-b24b-8490e06c8395">
      <Terms xmlns="http://schemas.microsoft.com/office/infopath/2007/PartnerControls"/>
    </lcf76f155ced4ddcb4097134ff3c332f>
    <Next_x0020_Strategic_x0020_meeting xmlns="3d4fb1ce-7578-4a36-b24b-8490e06c8395" xsi:nil="true"/>
    <End_x0020_date xmlns="3d4fb1ce-7578-4a36-b24b-8490e06c8395" xsi:nil="true"/>
    <zygd xmlns="3d4fb1ce-7578-4a36-b24b-8490e06c8395" xsi:nil="true"/>
    <Project xmlns="3d4fb1ce-7578-4a36-b24b-8490e06c8395">BaNC</Project>
    <Start_x0020_date xmlns="3d4fb1ce-7578-4a36-b24b-8490e06c8395" xsi:nil="true"/>
    <sp5s xmlns="3d4fb1ce-7578-4a36-b24b-8490e06c8395" xsi:nil="true"/>
    <Components xmlns="3d4fb1ce-7578-4a36-b24b-8490e06c8395" xsi:nil="true"/>
    <Target_x0020_Group xmlns="3d4fb1ce-7578-4a36-b24b-8490e06c8395" xsi:nil="true"/>
    <Ed_x0020_other xmlns="3d4fb1ce-7578-4a36-b24b-8490e06c8395" xsi:nil="true"/>
    <Priority xmlns="3d4fb1ce-7578-4a36-b24b-8490e06c8395" xsi:nil="true"/>
    <TaxCatchAll xmlns="5c446c59-e2cf-4ab6-976a-d41307e20e11" xsi:nil="true"/>
    <Budget xmlns="3d4fb1ce-7578-4a36-b24b-8490e06c8395" xsi:nil="true"/>
    <_x0031__x002d_Liner xmlns="3d4fb1ce-7578-4a36-b24b-8490e06c8395" xsi:nil="true"/>
    <Phase xmlns="3d4fb1ce-7578-4a36-b24b-8490e06c8395" xsi:nil="true"/>
    <Support xmlns="3d4fb1ce-7578-4a36-b24b-8490e06c8395" xsi:nil="true"/>
  </documentManagement>
</p:properties>
</file>

<file path=customXml/itemProps1.xml><?xml version="1.0" encoding="utf-8"?>
<ds:datastoreItem xmlns:ds="http://schemas.openxmlformats.org/officeDocument/2006/customXml" ds:itemID="{389A19C0-9F2F-4A1C-A94F-2046FDA81863}">
  <ds:schemaRefs>
    <ds:schemaRef ds:uri="3d4fb1ce-7578-4a36-b24b-8490e06c8395"/>
    <ds:schemaRef ds:uri="5c446c59-e2cf-4ab6-976a-d41307e20e11"/>
    <ds:schemaRef ds:uri="b072cec8-3e9d-43cd-90c2-d7a855a423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634D13C-AAD7-4E7F-95C2-4CF1D786F43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B312D9-3216-489F-8B79-236ACD26AC75}">
  <ds:schemaRefs>
    <ds:schemaRef ds:uri="b072cec8-3e9d-43cd-90c2-d7a855a423e0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5c446c59-e2cf-4ab6-976a-d41307e20e11"/>
    <ds:schemaRef ds:uri="3d4fb1ce-7578-4a36-b24b-8490e06c8395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NNChampions</Template>
  <TotalTime>1</TotalTime>
  <Words>1487</Words>
  <Application>Microsoft Office PowerPoint</Application>
  <PresentationFormat>On-screen Show (4:3)</PresentationFormat>
  <Paragraphs>222</Paragraphs>
  <Slides>37</Slides>
  <Notes>4</Notes>
  <HiddenSlides>1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37</vt:i4>
      </vt:variant>
    </vt:vector>
  </HeadingPairs>
  <TitlesOfParts>
    <vt:vector size="47" baseType="lpstr">
      <vt:lpstr>Aptos</vt:lpstr>
      <vt:lpstr>Arial</vt:lpstr>
      <vt:lpstr>Lato</vt:lpstr>
      <vt:lpstr>Rubik Medium</vt:lpstr>
      <vt:lpstr>NNChampions</vt:lpstr>
      <vt:lpstr>Title page</vt:lpstr>
      <vt:lpstr>Content page (no falling numbers)</vt:lpstr>
      <vt:lpstr>1_NNChampions</vt:lpstr>
      <vt:lpstr>1_Content page (no falling numbers)</vt:lpstr>
      <vt:lpstr>2_NNChampions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2 - Schools &amp; Families</dc:title>
  <dc:creator>Beth Barnes</dc:creator>
  <cp:lastModifiedBy>Lizzie Green</cp:lastModifiedBy>
  <cp:revision>4</cp:revision>
  <dcterms:created xsi:type="dcterms:W3CDTF">2022-11-09T11:42:23Z</dcterms:created>
  <dcterms:modified xsi:type="dcterms:W3CDTF">2025-03-26T13:38:01Z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0x010100B2B21833FE06F8488E9DE48F3E8C88A1</vt:lpwstr>
  </property>
  <property fmtid="{D5CDD505-2E9C-101B-9397-08002B2CF9AE}" pid="3" name="MediaServiceImageTags">
    <vt:lpwstr/>
  </property>
</Properties>
</file>