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sldIdLst>
    <p:sldId id="256" r:id="rId10"/>
    <p:sldId id="306" r:id="rId11"/>
    <p:sldId id="320" r:id="rId12"/>
    <p:sldId id="300" r:id="rId13"/>
    <p:sldId id="321" r:id="rId14"/>
    <p:sldId id="322" r:id="rId15"/>
    <p:sldId id="323" r:id="rId16"/>
    <p:sldId id="325" r:id="rId17"/>
    <p:sldId id="319" r:id="rId18"/>
    <p:sldId id="258" r:id="rId19"/>
    <p:sldId id="274" r:id="rId20"/>
    <p:sldId id="260" r:id="rId21"/>
    <p:sldId id="261" r:id="rId22"/>
    <p:sldId id="263" r:id="rId23"/>
    <p:sldId id="264" r:id="rId24"/>
    <p:sldId id="270" r:id="rId25"/>
    <p:sldId id="271" r:id="rId26"/>
    <p:sldId id="269" r:id="rId27"/>
    <p:sldId id="301" r:id="rId28"/>
    <p:sldId id="279" r:id="rId29"/>
    <p:sldId id="280" r:id="rId30"/>
    <p:sldId id="281" r:id="rId31"/>
    <p:sldId id="282" r:id="rId32"/>
    <p:sldId id="283" r:id="rId33"/>
    <p:sldId id="284" r:id="rId34"/>
    <p:sldId id="302" r:id="rId35"/>
    <p:sldId id="307" r:id="rId36"/>
    <p:sldId id="287" r:id="rId37"/>
    <p:sldId id="288" r:id="rId38"/>
    <p:sldId id="289" r:id="rId39"/>
    <p:sldId id="303" r:id="rId40"/>
    <p:sldId id="295" r:id="rId41"/>
    <p:sldId id="304" r:id="rId42"/>
    <p:sldId id="305" r:id="rId43"/>
    <p:sldId id="292" r:id="rId44"/>
    <p:sldId id="293" r:id="rId45"/>
    <p:sldId id="294" r:id="rId46"/>
    <p:sldId id="296" r:id="rId47"/>
    <p:sldId id="328" r:id="rId48"/>
    <p:sldId id="336" r:id="rId49"/>
    <p:sldId id="352" r:id="rId50"/>
    <p:sldId id="351" r:id="rId51"/>
    <p:sldId id="354" r:id="rId52"/>
    <p:sldId id="338" r:id="rId53"/>
    <p:sldId id="339" r:id="rId54"/>
    <p:sldId id="342" r:id="rId55"/>
    <p:sldId id="343" r:id="rId56"/>
    <p:sldId id="344" r:id="rId57"/>
    <p:sldId id="345" r:id="rId58"/>
    <p:sldId id="346" r:id="rId59"/>
    <p:sldId id="340" r:id="rId60"/>
    <p:sldId id="341"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200"/>
    <a:srgbClr val="3AB4AD"/>
    <a:srgbClr val="00304A"/>
    <a:srgbClr val="FFFEF6"/>
    <a:srgbClr val="FDFFEF"/>
    <a:srgbClr val="FFFFF3"/>
    <a:srgbClr val="A3E1DE"/>
    <a:srgbClr val="C5FBED"/>
    <a:srgbClr val="FEFFE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32486F-8018-49DE-B645-1A7A46B525E3}" v="56" dt="2025-03-19T10:53:38.0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8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viewProps" Target="viewProps.xml"/><Relationship Id="rId68"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microsoft.com/office/2016/11/relationships/changesInfo" Target="changesInfos/changesInfo1.xml"/><Relationship Id="rId5" Type="http://schemas.openxmlformats.org/officeDocument/2006/relationships/slideMaster" Target="slideMasters/slideMaster2.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microsoft.com/office/2015/10/relationships/revisionInfo" Target="revisionInfo.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S::beth@nationalnumeracy.org.uk::3e762f42-0ff2-4b0b-83f7-6a3b90266c0d" providerId="AD" clId="Web-{3835E5BC-C252-F86B-4F27-378813AF056D}"/>
    <pc:docChg chg="modSld">
      <pc:chgData name="Beth Barnes" userId="S::beth@nationalnumeracy.org.uk::3e762f42-0ff2-4b0b-83f7-6a3b90266c0d" providerId="AD" clId="Web-{3835E5BC-C252-F86B-4F27-378813AF056D}" dt="2024-11-12T11:11:15.230" v="2" actId="20577"/>
      <pc:docMkLst>
        <pc:docMk/>
      </pc:docMkLst>
      <pc:sldChg chg="modSp">
        <pc:chgData name="Beth Barnes" userId="S::beth@nationalnumeracy.org.uk::3e762f42-0ff2-4b0b-83f7-6a3b90266c0d" providerId="AD" clId="Web-{3835E5BC-C252-F86B-4F27-378813AF056D}" dt="2024-11-12T11:11:15.230" v="2" actId="20577"/>
        <pc:sldMkLst>
          <pc:docMk/>
          <pc:sldMk cId="2092870172" sldId="258"/>
        </pc:sldMkLst>
      </pc:sldChg>
    </pc:docChg>
  </pc:docChgLst>
  <pc:docChgLst>
    <pc:chgData name="Beth Barnes" userId="S::beth@nationalnumeracy.org.uk::3e762f42-0ff2-4b0b-83f7-6a3b90266c0d" providerId="AD" clId="Web-{6BAB1D43-5B99-59CF-AAA6-BE9BA47070A0}"/>
    <pc:docChg chg="modSld sldOrd">
      <pc:chgData name="Beth Barnes" userId="S::beth@nationalnumeracy.org.uk::3e762f42-0ff2-4b0b-83f7-6a3b90266c0d" providerId="AD" clId="Web-{6BAB1D43-5B99-59CF-AAA6-BE9BA47070A0}" dt="2025-02-17T10:55:10.495" v="2" actId="20577"/>
      <pc:docMkLst>
        <pc:docMk/>
      </pc:docMkLst>
      <pc:sldChg chg="modSp">
        <pc:chgData name="Beth Barnes" userId="S::beth@nationalnumeracy.org.uk::3e762f42-0ff2-4b0b-83f7-6a3b90266c0d" providerId="AD" clId="Web-{6BAB1D43-5B99-59CF-AAA6-BE9BA47070A0}" dt="2025-02-17T10:55:10.495" v="2" actId="20577"/>
        <pc:sldMkLst>
          <pc:docMk/>
          <pc:sldMk cId="90915144" sldId="341"/>
        </pc:sldMkLst>
        <pc:spChg chg="mod">
          <ac:chgData name="Beth Barnes" userId="S::beth@nationalnumeracy.org.uk::3e762f42-0ff2-4b0b-83f7-6a3b90266c0d" providerId="AD" clId="Web-{6BAB1D43-5B99-59CF-AAA6-BE9BA47070A0}" dt="2025-02-17T10:55:10.495" v="2" actId="20577"/>
          <ac:spMkLst>
            <pc:docMk/>
            <pc:sldMk cId="90915144" sldId="341"/>
            <ac:spMk id="4" creationId="{E26A81E7-DDCC-42E2-163C-88802FA95299}"/>
          </ac:spMkLst>
        </pc:spChg>
      </pc:sldChg>
      <pc:sldChg chg="ord">
        <pc:chgData name="Beth Barnes" userId="S::beth@nationalnumeracy.org.uk::3e762f42-0ff2-4b0b-83f7-6a3b90266c0d" providerId="AD" clId="Web-{6BAB1D43-5B99-59CF-AAA6-BE9BA47070A0}" dt="2025-02-17T10:54:21.557" v="0"/>
        <pc:sldMkLst>
          <pc:docMk/>
          <pc:sldMk cId="2830133998" sldId="346"/>
        </pc:sldMkLst>
      </pc:sldChg>
    </pc:docChg>
  </pc:docChgLst>
  <pc:docChgLst>
    <pc:chgData name="Beth Barnes" userId="3e762f42-0ff2-4b0b-83f7-6a3b90266c0d" providerId="ADAL" clId="{412597EA-7AA4-4BC2-A982-BC05B072D4DE}"/>
    <pc:docChg chg="modSld">
      <pc:chgData name="Beth Barnes" userId="3e762f42-0ff2-4b0b-83f7-6a3b90266c0d" providerId="ADAL" clId="{412597EA-7AA4-4BC2-A982-BC05B072D4DE}" dt="2024-05-15T11:07:34.161" v="22" actId="20577"/>
      <pc:docMkLst>
        <pc:docMk/>
      </pc:docMkLst>
      <pc:sldChg chg="modSp mod">
        <pc:chgData name="Beth Barnes" userId="3e762f42-0ff2-4b0b-83f7-6a3b90266c0d" providerId="ADAL" clId="{412597EA-7AA4-4BC2-A982-BC05B072D4DE}" dt="2024-05-15T11:07:34.161" v="22" actId="20577"/>
        <pc:sldMkLst>
          <pc:docMk/>
          <pc:sldMk cId="2164502482" sldId="256"/>
        </pc:sldMkLst>
      </pc:sldChg>
      <pc:sldChg chg="modSp mod">
        <pc:chgData name="Beth Barnes" userId="3e762f42-0ff2-4b0b-83f7-6a3b90266c0d" providerId="ADAL" clId="{412597EA-7AA4-4BC2-A982-BC05B072D4DE}" dt="2024-05-13T10:37:01.095" v="1" actId="1036"/>
        <pc:sldMkLst>
          <pc:docMk/>
          <pc:sldMk cId="2185076766" sldId="296"/>
        </pc:sldMkLst>
      </pc:sldChg>
      <pc:sldChg chg="modSp mod">
        <pc:chgData name="Beth Barnes" userId="3e762f42-0ff2-4b0b-83f7-6a3b90266c0d" providerId="ADAL" clId="{412597EA-7AA4-4BC2-A982-BC05B072D4DE}" dt="2024-05-13T12:53:16.239" v="4" actId="113"/>
        <pc:sldMkLst>
          <pc:docMk/>
          <pc:sldMk cId="2612595251" sldId="318"/>
        </pc:sldMkLst>
      </pc:sldChg>
    </pc:docChg>
  </pc:docChgLst>
  <pc:docChgLst>
    <pc:chgData name="Bryony Clark" userId="S::bryony@nationalnumeracy.org.uk::9a0d9efc-5e53-44f4-94d3-0edbe6384628" providerId="AD" clId="Web-{05E47C63-5CE6-847B-1225-4DFBF939D484}"/>
    <pc:docChg chg="sldOrd">
      <pc:chgData name="Bryony Clark" userId="S::bryony@nationalnumeracy.org.uk::9a0d9efc-5e53-44f4-94d3-0edbe6384628" providerId="AD" clId="Web-{05E47C63-5CE6-847B-1225-4DFBF939D484}" dt="2024-04-23T10:20:13.778" v="0"/>
      <pc:docMkLst>
        <pc:docMk/>
      </pc:docMkLst>
      <pc:sldChg chg="ord">
        <pc:chgData name="Bryony Clark" userId="S::bryony@nationalnumeracy.org.uk::9a0d9efc-5e53-44f4-94d3-0edbe6384628" providerId="AD" clId="Web-{05E47C63-5CE6-847B-1225-4DFBF939D484}" dt="2024-04-23T10:20:13.778" v="0"/>
        <pc:sldMkLst>
          <pc:docMk/>
          <pc:sldMk cId="232192862" sldId="306"/>
        </pc:sldMkLst>
      </pc:sldChg>
    </pc:docChg>
  </pc:docChgLst>
  <pc:docChgLst>
    <pc:chgData name="Bryony Clark" userId="9a0d9efc-5e53-44f4-94d3-0edbe6384628" providerId="ADAL" clId="{2113E406-E3A5-4C6A-9F22-B0F56C727471}"/>
    <pc:docChg chg="custSel modSld">
      <pc:chgData name="Bryony Clark" userId="9a0d9efc-5e53-44f4-94d3-0edbe6384628" providerId="ADAL" clId="{2113E406-E3A5-4C6A-9F22-B0F56C727471}" dt="2024-04-11T14:01:52.591" v="5" actId="1076"/>
      <pc:docMkLst>
        <pc:docMk/>
      </pc:docMkLst>
      <pc:sldChg chg="modSp mod">
        <pc:chgData name="Bryony Clark" userId="9a0d9efc-5e53-44f4-94d3-0edbe6384628" providerId="ADAL" clId="{2113E406-E3A5-4C6A-9F22-B0F56C727471}" dt="2024-04-11T14:01:52.591" v="5" actId="1076"/>
        <pc:sldMkLst>
          <pc:docMk/>
          <pc:sldMk cId="232192862" sldId="306"/>
        </pc:sldMkLst>
      </pc:sldChg>
      <pc:sldChg chg="modSp mod">
        <pc:chgData name="Bryony Clark" userId="9a0d9efc-5e53-44f4-94d3-0edbe6384628" providerId="ADAL" clId="{2113E406-E3A5-4C6A-9F22-B0F56C727471}" dt="2024-04-11T14:00:43.789" v="0" actId="207"/>
        <pc:sldMkLst>
          <pc:docMk/>
          <pc:sldMk cId="1139836115" sldId="317"/>
        </pc:sldMkLst>
      </pc:sldChg>
      <pc:sldChg chg="addSp delSp modSp mod delAnim">
        <pc:chgData name="Bryony Clark" userId="9a0d9efc-5e53-44f4-94d3-0edbe6384628" providerId="ADAL" clId="{2113E406-E3A5-4C6A-9F22-B0F56C727471}" dt="2024-04-11T14:01:08.563" v="4" actId="207"/>
        <pc:sldMkLst>
          <pc:docMk/>
          <pc:sldMk cId="2612595251" sldId="318"/>
        </pc:sldMkLst>
      </pc:sldChg>
    </pc:docChg>
  </pc:docChgLst>
  <pc:docChgLst>
    <pc:chgData name="Ishraq Li-Rahman" userId="d0d41622-7436-4a78-9ba3-f1566a6f1317" providerId="ADAL" clId="{A1F77AE9-40EA-4DAE-8592-669ABA8259A0}"/>
    <pc:docChg chg="undo custSel modSld">
      <pc:chgData name="Ishraq Li-Rahman" userId="d0d41622-7436-4a78-9ba3-f1566a6f1317" providerId="ADAL" clId="{A1F77AE9-40EA-4DAE-8592-669ABA8259A0}" dt="2024-11-26T17:15:39.047" v="196" actId="14100"/>
      <pc:docMkLst>
        <pc:docMk/>
      </pc:docMkLst>
      <pc:sldChg chg="addSp modSp">
        <pc:chgData name="Ishraq Li-Rahman" userId="d0d41622-7436-4a78-9ba3-f1566a6f1317" providerId="ADAL" clId="{A1F77AE9-40EA-4DAE-8592-669ABA8259A0}" dt="2024-11-26T16:13:47.570" v="67"/>
        <pc:sldMkLst>
          <pc:docMk/>
          <pc:sldMk cId="2092870172" sldId="258"/>
        </pc:sldMkLst>
      </pc:sldChg>
      <pc:sldChg chg="addSp delSp modSp mod">
        <pc:chgData name="Ishraq Li-Rahman" userId="d0d41622-7436-4a78-9ba3-f1566a6f1317" providerId="ADAL" clId="{A1F77AE9-40EA-4DAE-8592-669ABA8259A0}" dt="2024-11-26T16:14:04.448" v="72" actId="207"/>
        <pc:sldMkLst>
          <pc:docMk/>
          <pc:sldMk cId="1939718483" sldId="260"/>
        </pc:sldMkLst>
      </pc:sldChg>
      <pc:sldChg chg="addSp delSp modSp mod">
        <pc:chgData name="Ishraq Li-Rahman" userId="d0d41622-7436-4a78-9ba3-f1566a6f1317" providerId="ADAL" clId="{A1F77AE9-40EA-4DAE-8592-669ABA8259A0}" dt="2024-11-26T16:14:16.848" v="74"/>
        <pc:sldMkLst>
          <pc:docMk/>
          <pc:sldMk cId="358984594" sldId="261"/>
        </pc:sldMkLst>
      </pc:sldChg>
      <pc:sldChg chg="addSp delSp modSp mod">
        <pc:chgData name="Ishraq Li-Rahman" userId="d0d41622-7436-4a78-9ba3-f1566a6f1317" providerId="ADAL" clId="{A1F77AE9-40EA-4DAE-8592-669ABA8259A0}" dt="2024-11-26T16:15:21.282" v="77" actId="207"/>
        <pc:sldMkLst>
          <pc:docMk/>
          <pc:sldMk cId="1671196252" sldId="263"/>
        </pc:sldMkLst>
      </pc:sldChg>
      <pc:sldChg chg="addSp delSp modSp mod">
        <pc:chgData name="Ishraq Li-Rahman" userId="d0d41622-7436-4a78-9ba3-f1566a6f1317" providerId="ADAL" clId="{A1F77AE9-40EA-4DAE-8592-669ABA8259A0}" dt="2024-11-26T16:15:31.814" v="79"/>
        <pc:sldMkLst>
          <pc:docMk/>
          <pc:sldMk cId="299737892" sldId="264"/>
        </pc:sldMkLst>
      </pc:sldChg>
      <pc:sldChg chg="addSp delSp modSp mod">
        <pc:chgData name="Ishraq Li-Rahman" userId="d0d41622-7436-4a78-9ba3-f1566a6f1317" providerId="ADAL" clId="{A1F77AE9-40EA-4DAE-8592-669ABA8259A0}" dt="2024-11-26T16:22:57.728" v="81"/>
        <pc:sldMkLst>
          <pc:docMk/>
          <pc:sldMk cId="2088464326" sldId="265"/>
        </pc:sldMkLst>
      </pc:sldChg>
      <pc:sldChg chg="addSp delSp modSp mod">
        <pc:chgData name="Ishraq Li-Rahman" userId="d0d41622-7436-4a78-9ba3-f1566a6f1317" providerId="ADAL" clId="{A1F77AE9-40EA-4DAE-8592-669ABA8259A0}" dt="2024-11-26T16:23:09.505" v="83"/>
        <pc:sldMkLst>
          <pc:docMk/>
          <pc:sldMk cId="847981446" sldId="266"/>
        </pc:sldMkLst>
      </pc:sldChg>
      <pc:sldChg chg="addSp delSp modSp mod">
        <pc:chgData name="Ishraq Li-Rahman" userId="d0d41622-7436-4a78-9ba3-f1566a6f1317" providerId="ADAL" clId="{A1F77AE9-40EA-4DAE-8592-669ABA8259A0}" dt="2024-11-26T16:23:17.165" v="85"/>
        <pc:sldMkLst>
          <pc:docMk/>
          <pc:sldMk cId="2249894795" sldId="267"/>
        </pc:sldMkLst>
      </pc:sldChg>
      <pc:sldChg chg="addSp delSp modSp mod">
        <pc:chgData name="Ishraq Li-Rahman" userId="d0d41622-7436-4a78-9ba3-f1566a6f1317" providerId="ADAL" clId="{A1F77AE9-40EA-4DAE-8592-669ABA8259A0}" dt="2024-11-26T16:23:36.159" v="91"/>
        <pc:sldMkLst>
          <pc:docMk/>
          <pc:sldMk cId="2223031847" sldId="269"/>
        </pc:sldMkLst>
      </pc:sldChg>
      <pc:sldChg chg="addSp delSp modSp mod">
        <pc:chgData name="Ishraq Li-Rahman" userId="d0d41622-7436-4a78-9ba3-f1566a6f1317" providerId="ADAL" clId="{A1F77AE9-40EA-4DAE-8592-669ABA8259A0}" dt="2024-11-26T16:23:26.920" v="87"/>
        <pc:sldMkLst>
          <pc:docMk/>
          <pc:sldMk cId="3826359581" sldId="270"/>
        </pc:sldMkLst>
      </pc:sldChg>
      <pc:sldChg chg="addSp delSp modSp mod">
        <pc:chgData name="Ishraq Li-Rahman" userId="d0d41622-7436-4a78-9ba3-f1566a6f1317" providerId="ADAL" clId="{A1F77AE9-40EA-4DAE-8592-669ABA8259A0}" dt="2024-11-26T16:23:31.879" v="89"/>
        <pc:sldMkLst>
          <pc:docMk/>
          <pc:sldMk cId="2308168023" sldId="271"/>
        </pc:sldMkLst>
      </pc:sldChg>
      <pc:sldChg chg="addSp modSp">
        <pc:chgData name="Ishraq Li-Rahman" userId="d0d41622-7436-4a78-9ba3-f1566a6f1317" providerId="ADAL" clId="{A1F77AE9-40EA-4DAE-8592-669ABA8259A0}" dt="2024-11-26T16:13:49.139" v="68"/>
        <pc:sldMkLst>
          <pc:docMk/>
          <pc:sldMk cId="173438086" sldId="274"/>
        </pc:sldMkLst>
      </pc:sldChg>
      <pc:sldChg chg="addSp delSp modSp mod">
        <pc:chgData name="Ishraq Li-Rahman" userId="d0d41622-7436-4a78-9ba3-f1566a6f1317" providerId="ADAL" clId="{A1F77AE9-40EA-4DAE-8592-669ABA8259A0}" dt="2024-11-26T16:23:52.481" v="96" actId="207"/>
        <pc:sldMkLst>
          <pc:docMk/>
          <pc:sldMk cId="1121319026" sldId="279"/>
        </pc:sldMkLst>
      </pc:sldChg>
      <pc:sldChg chg="addSp delSp modSp mod">
        <pc:chgData name="Ishraq Li-Rahman" userId="d0d41622-7436-4a78-9ba3-f1566a6f1317" providerId="ADAL" clId="{A1F77AE9-40EA-4DAE-8592-669ABA8259A0}" dt="2024-11-26T16:24:08.651" v="98"/>
        <pc:sldMkLst>
          <pc:docMk/>
          <pc:sldMk cId="234618567" sldId="280"/>
        </pc:sldMkLst>
      </pc:sldChg>
      <pc:sldChg chg="addSp delSp modSp mod">
        <pc:chgData name="Ishraq Li-Rahman" userId="d0d41622-7436-4a78-9ba3-f1566a6f1317" providerId="ADAL" clId="{A1F77AE9-40EA-4DAE-8592-669ABA8259A0}" dt="2024-11-26T16:24:48.709" v="103" actId="207"/>
        <pc:sldMkLst>
          <pc:docMk/>
          <pc:sldMk cId="1084959252" sldId="281"/>
        </pc:sldMkLst>
      </pc:sldChg>
      <pc:sldChg chg="addSp delSp modSp mod">
        <pc:chgData name="Ishraq Li-Rahman" userId="d0d41622-7436-4a78-9ba3-f1566a6f1317" providerId="ADAL" clId="{A1F77AE9-40EA-4DAE-8592-669ABA8259A0}" dt="2024-11-26T16:24:58.611" v="105"/>
        <pc:sldMkLst>
          <pc:docMk/>
          <pc:sldMk cId="1334350771" sldId="282"/>
        </pc:sldMkLst>
      </pc:sldChg>
      <pc:sldChg chg="addSp delSp modSp mod">
        <pc:chgData name="Ishraq Li-Rahman" userId="d0d41622-7436-4a78-9ba3-f1566a6f1317" providerId="ADAL" clId="{A1F77AE9-40EA-4DAE-8592-669ABA8259A0}" dt="2024-11-26T16:25:05.054" v="107"/>
        <pc:sldMkLst>
          <pc:docMk/>
          <pc:sldMk cId="866596107" sldId="283"/>
        </pc:sldMkLst>
      </pc:sldChg>
      <pc:sldChg chg="addSp delSp modSp mod">
        <pc:chgData name="Ishraq Li-Rahman" userId="d0d41622-7436-4a78-9ba3-f1566a6f1317" providerId="ADAL" clId="{A1F77AE9-40EA-4DAE-8592-669ABA8259A0}" dt="2024-11-26T16:25:09.904" v="109"/>
        <pc:sldMkLst>
          <pc:docMk/>
          <pc:sldMk cId="1287282365" sldId="284"/>
        </pc:sldMkLst>
      </pc:sldChg>
      <pc:sldChg chg="addSp delSp modSp mod">
        <pc:chgData name="Ishraq Li-Rahman" userId="d0d41622-7436-4a78-9ba3-f1566a6f1317" providerId="ADAL" clId="{A1F77AE9-40EA-4DAE-8592-669ABA8259A0}" dt="2024-11-26T16:25:29.320" v="115"/>
        <pc:sldMkLst>
          <pc:docMk/>
          <pc:sldMk cId="3146502453" sldId="287"/>
        </pc:sldMkLst>
      </pc:sldChg>
      <pc:sldChg chg="addSp delSp modSp mod">
        <pc:chgData name="Ishraq Li-Rahman" userId="d0d41622-7436-4a78-9ba3-f1566a6f1317" providerId="ADAL" clId="{A1F77AE9-40EA-4DAE-8592-669ABA8259A0}" dt="2024-11-26T16:25:35.757" v="117"/>
        <pc:sldMkLst>
          <pc:docMk/>
          <pc:sldMk cId="1514007385" sldId="288"/>
        </pc:sldMkLst>
      </pc:sldChg>
      <pc:sldChg chg="addSp delSp modSp mod">
        <pc:chgData name="Ishraq Li-Rahman" userId="d0d41622-7436-4a78-9ba3-f1566a6f1317" providerId="ADAL" clId="{A1F77AE9-40EA-4DAE-8592-669ABA8259A0}" dt="2024-11-26T16:25:43.684" v="120"/>
        <pc:sldMkLst>
          <pc:docMk/>
          <pc:sldMk cId="2576558992" sldId="289"/>
        </pc:sldMkLst>
      </pc:sldChg>
      <pc:sldChg chg="addSp delSp modSp mod">
        <pc:chgData name="Ishraq Li-Rahman" userId="d0d41622-7436-4a78-9ba3-f1566a6f1317" providerId="ADAL" clId="{A1F77AE9-40EA-4DAE-8592-669ABA8259A0}" dt="2024-11-26T16:30:20.628" v="130"/>
        <pc:sldMkLst>
          <pc:docMk/>
          <pc:sldMk cId="127005236" sldId="292"/>
        </pc:sldMkLst>
      </pc:sldChg>
      <pc:sldChg chg="addSp delSp modSp mod">
        <pc:chgData name="Ishraq Li-Rahman" userId="d0d41622-7436-4a78-9ba3-f1566a6f1317" providerId="ADAL" clId="{A1F77AE9-40EA-4DAE-8592-669ABA8259A0}" dt="2024-11-26T16:30:30.463" v="133" actId="207"/>
        <pc:sldMkLst>
          <pc:docMk/>
          <pc:sldMk cId="1553201817" sldId="293"/>
        </pc:sldMkLst>
      </pc:sldChg>
      <pc:sldChg chg="addSp delSp modSp mod">
        <pc:chgData name="Ishraq Li-Rahman" userId="d0d41622-7436-4a78-9ba3-f1566a6f1317" providerId="ADAL" clId="{A1F77AE9-40EA-4DAE-8592-669ABA8259A0}" dt="2024-11-26T16:30:38.540" v="135"/>
        <pc:sldMkLst>
          <pc:docMk/>
          <pc:sldMk cId="781477991" sldId="294"/>
        </pc:sldMkLst>
      </pc:sldChg>
      <pc:sldChg chg="addSp delSp modSp mod">
        <pc:chgData name="Ishraq Li-Rahman" userId="d0d41622-7436-4a78-9ba3-f1566a6f1317" providerId="ADAL" clId="{A1F77AE9-40EA-4DAE-8592-669ABA8259A0}" dt="2024-11-26T16:30:04.677" v="124"/>
        <pc:sldMkLst>
          <pc:docMk/>
          <pc:sldMk cId="1626682757" sldId="295"/>
        </pc:sldMkLst>
      </pc:sldChg>
      <pc:sldChg chg="addSp delSp modSp mod">
        <pc:chgData name="Ishraq Li-Rahman" userId="d0d41622-7436-4a78-9ba3-f1566a6f1317" providerId="ADAL" clId="{A1F77AE9-40EA-4DAE-8592-669ABA8259A0}" dt="2024-11-26T16:30:43.696" v="137"/>
        <pc:sldMkLst>
          <pc:docMk/>
          <pc:sldMk cId="2185076766" sldId="296"/>
        </pc:sldMkLst>
      </pc:sldChg>
      <pc:sldChg chg="addSp delSp modSp mod modAnim">
        <pc:chgData name="Ishraq Li-Rahman" userId="d0d41622-7436-4a78-9ba3-f1566a6f1317" providerId="ADAL" clId="{A1F77AE9-40EA-4DAE-8592-669ABA8259A0}" dt="2024-11-26T16:40:20.428" v="185" actId="478"/>
        <pc:sldMkLst>
          <pc:docMk/>
          <pc:sldMk cId="2022601873" sldId="300"/>
        </pc:sldMkLst>
      </pc:sldChg>
      <pc:sldChg chg="addSp delSp modSp mod">
        <pc:chgData name="Ishraq Li-Rahman" userId="d0d41622-7436-4a78-9ba3-f1566a6f1317" providerId="ADAL" clId="{A1F77AE9-40EA-4DAE-8592-669ABA8259A0}" dt="2024-11-26T16:23:43.446" v="93"/>
        <pc:sldMkLst>
          <pc:docMk/>
          <pc:sldMk cId="4227237364" sldId="301"/>
        </pc:sldMkLst>
      </pc:sldChg>
      <pc:sldChg chg="addSp delSp modSp mod">
        <pc:chgData name="Ishraq Li-Rahman" userId="d0d41622-7436-4a78-9ba3-f1566a6f1317" providerId="ADAL" clId="{A1F77AE9-40EA-4DAE-8592-669ABA8259A0}" dt="2024-11-26T16:25:16.520" v="111"/>
        <pc:sldMkLst>
          <pc:docMk/>
          <pc:sldMk cId="1574639824" sldId="302"/>
        </pc:sldMkLst>
      </pc:sldChg>
      <pc:sldChg chg="addSp delSp modSp mod">
        <pc:chgData name="Ishraq Li-Rahman" userId="d0d41622-7436-4a78-9ba3-f1566a6f1317" providerId="ADAL" clId="{A1F77AE9-40EA-4DAE-8592-669ABA8259A0}" dt="2024-11-26T16:29:57.695" v="122"/>
        <pc:sldMkLst>
          <pc:docMk/>
          <pc:sldMk cId="2406845440" sldId="303"/>
        </pc:sldMkLst>
      </pc:sldChg>
      <pc:sldChg chg="addSp delSp modSp mod">
        <pc:chgData name="Ishraq Li-Rahman" userId="d0d41622-7436-4a78-9ba3-f1566a6f1317" providerId="ADAL" clId="{A1F77AE9-40EA-4DAE-8592-669ABA8259A0}" dt="2024-11-26T16:30:09.727" v="126"/>
        <pc:sldMkLst>
          <pc:docMk/>
          <pc:sldMk cId="2713815925" sldId="304"/>
        </pc:sldMkLst>
      </pc:sldChg>
      <pc:sldChg chg="addSp delSp modSp mod">
        <pc:chgData name="Ishraq Li-Rahman" userId="d0d41622-7436-4a78-9ba3-f1566a6f1317" providerId="ADAL" clId="{A1F77AE9-40EA-4DAE-8592-669ABA8259A0}" dt="2024-11-26T16:30:14.708" v="128"/>
        <pc:sldMkLst>
          <pc:docMk/>
          <pc:sldMk cId="953766531" sldId="305"/>
        </pc:sldMkLst>
      </pc:sldChg>
      <pc:sldChg chg="addSp delSp modSp mod">
        <pc:chgData name="Ishraq Li-Rahman" userId="d0d41622-7436-4a78-9ba3-f1566a6f1317" providerId="ADAL" clId="{A1F77AE9-40EA-4DAE-8592-669ABA8259A0}" dt="2024-11-26T16:25:22.683" v="113"/>
        <pc:sldMkLst>
          <pc:docMk/>
          <pc:sldMk cId="305538696" sldId="307"/>
        </pc:sldMkLst>
      </pc:sldChg>
      <pc:sldChg chg="addSp delSp modSp mod">
        <pc:chgData name="Ishraq Li-Rahman" userId="d0d41622-7436-4a78-9ba3-f1566a6f1317" providerId="ADAL" clId="{A1F77AE9-40EA-4DAE-8592-669ABA8259A0}" dt="2024-11-26T16:31:28.473" v="142" actId="207"/>
        <pc:sldMkLst>
          <pc:docMk/>
          <pc:sldMk cId="1258786307" sldId="308"/>
        </pc:sldMkLst>
      </pc:sldChg>
      <pc:sldChg chg="addSp delSp modSp mod">
        <pc:chgData name="Ishraq Li-Rahman" userId="d0d41622-7436-4a78-9ba3-f1566a6f1317" providerId="ADAL" clId="{A1F77AE9-40EA-4DAE-8592-669ABA8259A0}" dt="2024-11-26T16:31:36.513" v="144" actId="207"/>
        <pc:sldMkLst>
          <pc:docMk/>
          <pc:sldMk cId="2661038464" sldId="309"/>
        </pc:sldMkLst>
      </pc:sldChg>
      <pc:sldChg chg="addSp delSp modSp mod">
        <pc:chgData name="Ishraq Li-Rahman" userId="d0d41622-7436-4a78-9ba3-f1566a6f1317" providerId="ADAL" clId="{A1F77AE9-40EA-4DAE-8592-669ABA8259A0}" dt="2024-11-26T16:32:02.382" v="146"/>
        <pc:sldMkLst>
          <pc:docMk/>
          <pc:sldMk cId="442006767" sldId="310"/>
        </pc:sldMkLst>
      </pc:sldChg>
      <pc:sldChg chg="addSp modSp">
        <pc:chgData name="Ishraq Li-Rahman" userId="d0d41622-7436-4a78-9ba3-f1566a6f1317" providerId="ADAL" clId="{A1F77AE9-40EA-4DAE-8592-669ABA8259A0}" dt="2024-11-26T16:13:46.285" v="66"/>
        <pc:sldMkLst>
          <pc:docMk/>
          <pc:sldMk cId="3252903996" sldId="319"/>
        </pc:sldMkLst>
      </pc:sldChg>
      <pc:sldChg chg="addSp delSp modSp mod">
        <pc:chgData name="Ishraq Li-Rahman" userId="d0d41622-7436-4a78-9ba3-f1566a6f1317" providerId="ADAL" clId="{A1F77AE9-40EA-4DAE-8592-669ABA8259A0}" dt="2024-11-26T16:13:23.483" v="61" actId="207"/>
        <pc:sldMkLst>
          <pc:docMk/>
          <pc:sldMk cId="752926892" sldId="321"/>
        </pc:sldMkLst>
      </pc:sldChg>
      <pc:sldChg chg="addSp modSp">
        <pc:chgData name="Ishraq Li-Rahman" userId="d0d41622-7436-4a78-9ba3-f1566a6f1317" providerId="ADAL" clId="{A1F77AE9-40EA-4DAE-8592-669ABA8259A0}" dt="2024-11-26T16:13:37.605" v="62"/>
        <pc:sldMkLst>
          <pc:docMk/>
          <pc:sldMk cId="2852286437" sldId="322"/>
        </pc:sldMkLst>
      </pc:sldChg>
      <pc:sldChg chg="addSp modSp">
        <pc:chgData name="Ishraq Li-Rahman" userId="d0d41622-7436-4a78-9ba3-f1566a6f1317" providerId="ADAL" clId="{A1F77AE9-40EA-4DAE-8592-669ABA8259A0}" dt="2024-11-26T16:13:40.013" v="63"/>
        <pc:sldMkLst>
          <pc:docMk/>
          <pc:sldMk cId="332487177" sldId="323"/>
        </pc:sldMkLst>
      </pc:sldChg>
      <pc:sldChg chg="addSp modSp">
        <pc:chgData name="Ishraq Li-Rahman" userId="d0d41622-7436-4a78-9ba3-f1566a6f1317" providerId="ADAL" clId="{A1F77AE9-40EA-4DAE-8592-669ABA8259A0}" dt="2024-11-26T16:13:44.187" v="64"/>
        <pc:sldMkLst>
          <pc:docMk/>
          <pc:sldMk cId="1857264311" sldId="324"/>
        </pc:sldMkLst>
      </pc:sldChg>
      <pc:sldChg chg="addSp modSp">
        <pc:chgData name="Ishraq Li-Rahman" userId="d0d41622-7436-4a78-9ba3-f1566a6f1317" providerId="ADAL" clId="{A1F77AE9-40EA-4DAE-8592-669ABA8259A0}" dt="2024-11-26T16:13:45.413" v="65"/>
        <pc:sldMkLst>
          <pc:docMk/>
          <pc:sldMk cId="1547415613" sldId="325"/>
        </pc:sldMkLst>
      </pc:sldChg>
      <pc:sldChg chg="addSp delSp modSp mod">
        <pc:chgData name="Ishraq Li-Rahman" userId="d0d41622-7436-4a78-9ba3-f1566a6f1317" providerId="ADAL" clId="{A1F77AE9-40EA-4DAE-8592-669ABA8259A0}" dt="2024-11-26T16:32:18.361" v="149" actId="207"/>
        <pc:sldMkLst>
          <pc:docMk/>
          <pc:sldMk cId="3351408038" sldId="328"/>
        </pc:sldMkLst>
      </pc:sldChg>
      <pc:sldChg chg="addSp delSp modSp mod">
        <pc:chgData name="Ishraq Li-Rahman" userId="d0d41622-7436-4a78-9ba3-f1566a6f1317" providerId="ADAL" clId="{A1F77AE9-40EA-4DAE-8592-669ABA8259A0}" dt="2024-11-26T16:32:26.740" v="151"/>
        <pc:sldMkLst>
          <pc:docMk/>
          <pc:sldMk cId="2024312141" sldId="336"/>
        </pc:sldMkLst>
      </pc:sldChg>
      <pc:sldChg chg="addSp delSp modSp mod">
        <pc:chgData name="Ishraq Li-Rahman" userId="d0d41622-7436-4a78-9ba3-f1566a6f1317" providerId="ADAL" clId="{A1F77AE9-40EA-4DAE-8592-669ABA8259A0}" dt="2024-11-26T16:32:50.709" v="159"/>
        <pc:sldMkLst>
          <pc:docMk/>
          <pc:sldMk cId="3614292929" sldId="338"/>
        </pc:sldMkLst>
      </pc:sldChg>
      <pc:sldChg chg="addSp delSp modSp mod">
        <pc:chgData name="Ishraq Li-Rahman" userId="d0d41622-7436-4a78-9ba3-f1566a6f1317" providerId="ADAL" clId="{A1F77AE9-40EA-4DAE-8592-669ABA8259A0}" dt="2024-11-26T16:32:55.885" v="161"/>
        <pc:sldMkLst>
          <pc:docMk/>
          <pc:sldMk cId="4243997482" sldId="339"/>
        </pc:sldMkLst>
      </pc:sldChg>
      <pc:sldChg chg="addSp delSp modSp mod">
        <pc:chgData name="Ishraq Li-Rahman" userId="d0d41622-7436-4a78-9ba3-f1566a6f1317" providerId="ADAL" clId="{A1F77AE9-40EA-4DAE-8592-669ABA8259A0}" dt="2024-11-26T16:33:37.731" v="171"/>
        <pc:sldMkLst>
          <pc:docMk/>
          <pc:sldMk cId="1100285655" sldId="340"/>
        </pc:sldMkLst>
      </pc:sldChg>
      <pc:sldChg chg="addSp delSp modSp mod">
        <pc:chgData name="Ishraq Li-Rahman" userId="d0d41622-7436-4a78-9ba3-f1566a6f1317" providerId="ADAL" clId="{A1F77AE9-40EA-4DAE-8592-669ABA8259A0}" dt="2024-11-26T16:33:53.355" v="176" actId="207"/>
        <pc:sldMkLst>
          <pc:docMk/>
          <pc:sldMk cId="90915144" sldId="341"/>
        </pc:sldMkLst>
      </pc:sldChg>
      <pc:sldChg chg="addSp delSp modSp mod">
        <pc:chgData name="Ishraq Li-Rahman" userId="d0d41622-7436-4a78-9ba3-f1566a6f1317" providerId="ADAL" clId="{A1F77AE9-40EA-4DAE-8592-669ABA8259A0}" dt="2024-11-26T16:33:02.277" v="163"/>
        <pc:sldMkLst>
          <pc:docMk/>
          <pc:sldMk cId="3309806995" sldId="342"/>
        </pc:sldMkLst>
      </pc:sldChg>
      <pc:sldChg chg="addSp delSp modSp mod">
        <pc:chgData name="Ishraq Li-Rahman" userId="d0d41622-7436-4a78-9ba3-f1566a6f1317" providerId="ADAL" clId="{A1F77AE9-40EA-4DAE-8592-669ABA8259A0}" dt="2024-11-26T16:33:08.111" v="165"/>
        <pc:sldMkLst>
          <pc:docMk/>
          <pc:sldMk cId="2148254363" sldId="343"/>
        </pc:sldMkLst>
      </pc:sldChg>
      <pc:sldChg chg="addSp delSp modSp mod">
        <pc:chgData name="Ishraq Li-Rahman" userId="d0d41622-7436-4a78-9ba3-f1566a6f1317" providerId="ADAL" clId="{A1F77AE9-40EA-4DAE-8592-669ABA8259A0}" dt="2024-11-26T17:15:39.047" v="196" actId="14100"/>
        <pc:sldMkLst>
          <pc:docMk/>
          <pc:sldMk cId="2105535542" sldId="344"/>
        </pc:sldMkLst>
      </pc:sldChg>
      <pc:sldChg chg="addSp delSp modSp mod">
        <pc:chgData name="Ishraq Li-Rahman" userId="d0d41622-7436-4a78-9ba3-f1566a6f1317" providerId="ADAL" clId="{A1F77AE9-40EA-4DAE-8592-669ABA8259A0}" dt="2024-11-26T17:14:05.741" v="188" actId="14100"/>
        <pc:sldMkLst>
          <pc:docMk/>
          <pc:sldMk cId="1140623777" sldId="345"/>
        </pc:sldMkLst>
      </pc:sldChg>
      <pc:sldChg chg="addSp delSp modSp mod">
        <pc:chgData name="Ishraq Li-Rahman" userId="d0d41622-7436-4a78-9ba3-f1566a6f1317" providerId="ADAL" clId="{A1F77AE9-40EA-4DAE-8592-669ABA8259A0}" dt="2024-11-26T16:33:45.093" v="173"/>
        <pc:sldMkLst>
          <pc:docMk/>
          <pc:sldMk cId="2830133998" sldId="346"/>
        </pc:sldMkLst>
      </pc:sldChg>
      <pc:sldChg chg="addSp delSp modSp mod">
        <pc:chgData name="Ishraq Li-Rahman" userId="d0d41622-7436-4a78-9ba3-f1566a6f1317" providerId="ADAL" clId="{A1F77AE9-40EA-4DAE-8592-669ABA8259A0}" dt="2024-11-26T16:32:38.165" v="155"/>
        <pc:sldMkLst>
          <pc:docMk/>
          <pc:sldMk cId="595603192" sldId="351"/>
        </pc:sldMkLst>
      </pc:sldChg>
      <pc:sldChg chg="addSp delSp modSp mod">
        <pc:chgData name="Ishraq Li-Rahman" userId="d0d41622-7436-4a78-9ba3-f1566a6f1317" providerId="ADAL" clId="{A1F77AE9-40EA-4DAE-8592-669ABA8259A0}" dt="2024-11-26T16:32:32.347" v="153"/>
        <pc:sldMkLst>
          <pc:docMk/>
          <pc:sldMk cId="1475118806" sldId="352"/>
        </pc:sldMkLst>
      </pc:sldChg>
      <pc:sldChg chg="addSp delSp modSp mod">
        <pc:chgData name="Ishraq Li-Rahman" userId="d0d41622-7436-4a78-9ba3-f1566a6f1317" providerId="ADAL" clId="{A1F77AE9-40EA-4DAE-8592-669ABA8259A0}" dt="2024-11-26T16:32:43.514" v="157"/>
        <pc:sldMkLst>
          <pc:docMk/>
          <pc:sldMk cId="732316927" sldId="354"/>
        </pc:sldMkLst>
      </pc:sldChg>
    </pc:docChg>
  </pc:docChgLst>
  <pc:docChgLst>
    <pc:chgData name="Iain Evans" userId="fa16230a-5fd5-4c16-ab5a-0fd35eaac03a" providerId="ADAL" clId="{EB1D6AFF-839D-4CE7-AE47-B1004E9A2FD9}"/>
    <pc:docChg chg="modSld">
      <pc:chgData name="Iain Evans" userId="fa16230a-5fd5-4c16-ab5a-0fd35eaac03a" providerId="ADAL" clId="{EB1D6AFF-839D-4CE7-AE47-B1004E9A2FD9}" dt="2025-03-13T09:22:06.891" v="1" actId="20577"/>
      <pc:docMkLst>
        <pc:docMk/>
      </pc:docMkLst>
      <pc:sldChg chg="modSp mod">
        <pc:chgData name="Iain Evans" userId="fa16230a-5fd5-4c16-ab5a-0fd35eaac03a" providerId="ADAL" clId="{EB1D6AFF-839D-4CE7-AE47-B1004E9A2FD9}" dt="2025-03-13T09:22:06.891" v="1" actId="20577"/>
        <pc:sldMkLst>
          <pc:docMk/>
          <pc:sldMk cId="3252903996" sldId="319"/>
        </pc:sldMkLst>
        <pc:spChg chg="mod">
          <ac:chgData name="Iain Evans" userId="fa16230a-5fd5-4c16-ab5a-0fd35eaac03a" providerId="ADAL" clId="{EB1D6AFF-839D-4CE7-AE47-B1004E9A2FD9}" dt="2025-03-13T09:22:06.891" v="1" actId="20577"/>
          <ac:spMkLst>
            <pc:docMk/>
            <pc:sldMk cId="3252903996" sldId="319"/>
            <ac:spMk id="2" creationId="{6A7B9F95-01C0-BECD-1AB9-134F06425203}"/>
          </ac:spMkLst>
        </pc:spChg>
      </pc:sldChg>
    </pc:docChg>
  </pc:docChgLst>
  <pc:docChgLst>
    <pc:chgData name="Bryony Clark" userId="S::bryony@nationalnumeracy.org.uk::9a0d9efc-5e53-44f4-94d3-0edbe6384628" providerId="AD" clId="Web-{04C473AC-8669-DBBA-C21C-66508BDE51A1}"/>
    <pc:docChg chg="modSld">
      <pc:chgData name="Bryony Clark" userId="S::bryony@nationalnumeracy.org.uk::9a0d9efc-5e53-44f4-94d3-0edbe6384628" providerId="AD" clId="Web-{04C473AC-8669-DBBA-C21C-66508BDE51A1}" dt="2024-04-26T09:19:41.641" v="8"/>
      <pc:docMkLst>
        <pc:docMk/>
      </pc:docMkLst>
      <pc:sldChg chg="delAnim">
        <pc:chgData name="Bryony Clark" userId="S::bryony@nationalnumeracy.org.uk::9a0d9efc-5e53-44f4-94d3-0edbe6384628" providerId="AD" clId="Web-{04C473AC-8669-DBBA-C21C-66508BDE51A1}" dt="2024-04-26T09:02:27.057" v="7"/>
        <pc:sldMkLst>
          <pc:docMk/>
          <pc:sldMk cId="781477991" sldId="294"/>
        </pc:sldMkLst>
      </pc:sldChg>
      <pc:sldChg chg="modSp">
        <pc:chgData name="Bryony Clark" userId="S::bryony@nationalnumeracy.org.uk::9a0d9efc-5e53-44f4-94d3-0edbe6384628" providerId="AD" clId="Web-{04C473AC-8669-DBBA-C21C-66508BDE51A1}" dt="2024-04-26T07:35:39.580" v="5" actId="1076"/>
        <pc:sldMkLst>
          <pc:docMk/>
          <pc:sldMk cId="2042613574" sldId="311"/>
        </pc:sldMkLst>
      </pc:sldChg>
      <pc:sldChg chg="modSp">
        <pc:chgData name="Bryony Clark" userId="S::bryony@nationalnumeracy.org.uk::9a0d9efc-5e53-44f4-94d3-0edbe6384628" providerId="AD" clId="Web-{04C473AC-8669-DBBA-C21C-66508BDE51A1}" dt="2024-04-26T09:19:41.641" v="8"/>
        <pc:sldMkLst>
          <pc:docMk/>
          <pc:sldMk cId="869331193" sldId="312"/>
        </pc:sldMkLst>
      </pc:sldChg>
      <pc:sldChg chg="modSp">
        <pc:chgData name="Bryony Clark" userId="S::bryony@nationalnumeracy.org.uk::9a0d9efc-5e53-44f4-94d3-0edbe6384628" providerId="AD" clId="Web-{04C473AC-8669-DBBA-C21C-66508BDE51A1}" dt="2024-04-26T07:35:19.251" v="4" actId="1076"/>
        <pc:sldMkLst>
          <pc:docMk/>
          <pc:sldMk cId="3102602640" sldId="314"/>
        </pc:sldMkLst>
      </pc:sldChg>
    </pc:docChg>
  </pc:docChgLst>
  <pc:docChgLst>
    <pc:chgData name="Ishraq Li-Rahman" userId="S::ishraq@nationalnumeracy.org.uk::d0d41622-7436-4a78-9ba3-f1566a6f1317" providerId="AD" clId="Web-{C5D19222-72C9-C21B-37D0-C3B480433ECB}"/>
    <pc:docChg chg="modSld">
      <pc:chgData name="Ishraq Li-Rahman" userId="S::ishraq@nationalnumeracy.org.uk::d0d41622-7436-4a78-9ba3-f1566a6f1317" providerId="AD" clId="Web-{C5D19222-72C9-C21B-37D0-C3B480433ECB}" dt="2024-11-26T17:13:18.725" v="9" actId="1076"/>
      <pc:docMkLst>
        <pc:docMk/>
      </pc:docMkLst>
      <pc:sldChg chg="modSp">
        <pc:chgData name="Ishraq Li-Rahman" userId="S::ishraq@nationalnumeracy.org.uk::d0d41622-7436-4a78-9ba3-f1566a6f1317" providerId="AD" clId="Web-{C5D19222-72C9-C21B-37D0-C3B480433ECB}" dt="2024-11-26T17:12:29.520" v="2" actId="1076"/>
        <pc:sldMkLst>
          <pc:docMk/>
          <pc:sldMk cId="1100285655" sldId="340"/>
        </pc:sldMkLst>
      </pc:sldChg>
      <pc:sldChg chg="modSp">
        <pc:chgData name="Ishraq Li-Rahman" userId="S::ishraq@nationalnumeracy.org.uk::d0d41622-7436-4a78-9ba3-f1566a6f1317" providerId="AD" clId="Web-{C5D19222-72C9-C21B-37D0-C3B480433ECB}" dt="2024-11-26T17:12:22.817" v="0" actId="1076"/>
        <pc:sldMkLst>
          <pc:docMk/>
          <pc:sldMk cId="90915144" sldId="341"/>
        </pc:sldMkLst>
      </pc:sldChg>
      <pc:sldChg chg="modSp">
        <pc:chgData name="Ishraq Li-Rahman" userId="S::ishraq@nationalnumeracy.org.uk::d0d41622-7436-4a78-9ba3-f1566a6f1317" providerId="AD" clId="Web-{C5D19222-72C9-C21B-37D0-C3B480433ECB}" dt="2024-11-26T17:13:18.725" v="9" actId="1076"/>
        <pc:sldMkLst>
          <pc:docMk/>
          <pc:sldMk cId="2148254363" sldId="343"/>
        </pc:sldMkLst>
      </pc:sldChg>
      <pc:sldChg chg="modSp">
        <pc:chgData name="Ishraq Li-Rahman" userId="S::ishraq@nationalnumeracy.org.uk::d0d41622-7436-4a78-9ba3-f1566a6f1317" providerId="AD" clId="Web-{C5D19222-72C9-C21B-37D0-C3B480433ECB}" dt="2024-11-26T17:13:15.756" v="8" actId="1076"/>
        <pc:sldMkLst>
          <pc:docMk/>
          <pc:sldMk cId="2105535542" sldId="344"/>
        </pc:sldMkLst>
      </pc:sldChg>
      <pc:sldChg chg="modSp">
        <pc:chgData name="Ishraq Li-Rahman" userId="S::ishraq@nationalnumeracy.org.uk::d0d41622-7436-4a78-9ba3-f1566a6f1317" providerId="AD" clId="Web-{C5D19222-72C9-C21B-37D0-C3B480433ECB}" dt="2024-11-26T17:13:10.787" v="7" actId="1076"/>
        <pc:sldMkLst>
          <pc:docMk/>
          <pc:sldMk cId="1140623777" sldId="345"/>
        </pc:sldMkLst>
      </pc:sldChg>
      <pc:sldChg chg="modSp">
        <pc:chgData name="Ishraq Li-Rahman" userId="S::ishraq@nationalnumeracy.org.uk::d0d41622-7436-4a78-9ba3-f1566a6f1317" providerId="AD" clId="Web-{C5D19222-72C9-C21B-37D0-C3B480433ECB}" dt="2024-11-26T17:12:27.114" v="1" actId="1076"/>
        <pc:sldMkLst>
          <pc:docMk/>
          <pc:sldMk cId="2830133998" sldId="346"/>
        </pc:sldMkLst>
      </pc:sldChg>
    </pc:docChg>
  </pc:docChgLst>
  <pc:docChgLst>
    <pc:chgData name="Beth Barnes" userId="S::beth@nationalnumeracy.org.uk::3e762f42-0ff2-4b0b-83f7-6a3b90266c0d" providerId="AD" clId="Web-{FBC2A419-6218-5215-17D9-ED19B1A1964D}"/>
    <pc:docChg chg="delSld">
      <pc:chgData name="Beth Barnes" userId="S::beth@nationalnumeracy.org.uk::3e762f42-0ff2-4b0b-83f7-6a3b90266c0d" providerId="AD" clId="Web-{FBC2A419-6218-5215-17D9-ED19B1A1964D}" dt="2024-05-20T14:53:43.772" v="5"/>
      <pc:docMkLst>
        <pc:docMk/>
      </pc:docMkLst>
      <pc:sldChg chg="del">
        <pc:chgData name="Beth Barnes" userId="S::beth@nationalnumeracy.org.uk::3e762f42-0ff2-4b0b-83f7-6a3b90266c0d" providerId="AD" clId="Web-{FBC2A419-6218-5215-17D9-ED19B1A1964D}" dt="2024-05-20T14:53:43.772" v="5"/>
        <pc:sldMkLst>
          <pc:docMk/>
          <pc:sldMk cId="2042613574" sldId="311"/>
        </pc:sldMkLst>
      </pc:sldChg>
      <pc:sldChg chg="del">
        <pc:chgData name="Beth Barnes" userId="S::beth@nationalnumeracy.org.uk::3e762f42-0ff2-4b0b-83f7-6a3b90266c0d" providerId="AD" clId="Web-{FBC2A419-6218-5215-17D9-ED19B1A1964D}" dt="2024-05-20T14:53:43.710" v="4"/>
        <pc:sldMkLst>
          <pc:docMk/>
          <pc:sldMk cId="869331193" sldId="312"/>
        </pc:sldMkLst>
      </pc:sldChg>
      <pc:sldChg chg="del">
        <pc:chgData name="Beth Barnes" userId="S::beth@nationalnumeracy.org.uk::3e762f42-0ff2-4b0b-83f7-6a3b90266c0d" providerId="AD" clId="Web-{FBC2A419-6218-5215-17D9-ED19B1A1964D}" dt="2024-05-20T14:53:43.679" v="3"/>
        <pc:sldMkLst>
          <pc:docMk/>
          <pc:sldMk cId="3102602640" sldId="314"/>
        </pc:sldMkLst>
      </pc:sldChg>
      <pc:sldChg chg="del">
        <pc:chgData name="Beth Barnes" userId="S::beth@nationalnumeracy.org.uk::3e762f42-0ff2-4b0b-83f7-6a3b90266c0d" providerId="AD" clId="Web-{FBC2A419-6218-5215-17D9-ED19B1A1964D}" dt="2024-05-20T14:53:43.616" v="2"/>
        <pc:sldMkLst>
          <pc:docMk/>
          <pc:sldMk cId="4033650905" sldId="315"/>
        </pc:sldMkLst>
      </pc:sldChg>
      <pc:sldChg chg="del">
        <pc:chgData name="Beth Barnes" userId="S::beth@nationalnumeracy.org.uk::3e762f42-0ff2-4b0b-83f7-6a3b90266c0d" providerId="AD" clId="Web-{FBC2A419-6218-5215-17D9-ED19B1A1964D}" dt="2024-05-20T14:53:43.569" v="1"/>
        <pc:sldMkLst>
          <pc:docMk/>
          <pc:sldMk cId="704714882" sldId="316"/>
        </pc:sldMkLst>
      </pc:sldChg>
      <pc:sldChg chg="del">
        <pc:chgData name="Beth Barnes" userId="S::beth@nationalnumeracy.org.uk::3e762f42-0ff2-4b0b-83f7-6a3b90266c0d" providerId="AD" clId="Web-{FBC2A419-6218-5215-17D9-ED19B1A1964D}" dt="2024-05-20T14:53:43.538" v="0"/>
        <pc:sldMkLst>
          <pc:docMk/>
          <pc:sldMk cId="1139836115" sldId="317"/>
        </pc:sldMkLst>
      </pc:sldChg>
    </pc:docChg>
  </pc:docChgLst>
  <pc:docChgLst>
    <pc:chgData name="Beth Barnes" userId="S::beth@nationalnumeracy.org.uk::3e762f42-0ff2-4b0b-83f7-6a3b90266c0d" providerId="AD" clId="Web-{C04EE6E8-42CF-3849-3B07-81EC71D6FC58}"/>
    <pc:docChg chg="modSld">
      <pc:chgData name="Beth Barnes" userId="S::beth@nationalnumeracy.org.uk::3e762f42-0ff2-4b0b-83f7-6a3b90266c0d" providerId="AD" clId="Web-{C04EE6E8-42CF-3849-3B07-81EC71D6FC58}" dt="2024-11-19T12:48:06.170" v="7"/>
      <pc:docMkLst>
        <pc:docMk/>
      </pc:docMkLst>
      <pc:sldChg chg="modSp">
        <pc:chgData name="Beth Barnes" userId="S::beth@nationalnumeracy.org.uk::3e762f42-0ff2-4b0b-83f7-6a3b90266c0d" providerId="AD" clId="Web-{C04EE6E8-42CF-3849-3B07-81EC71D6FC58}" dt="2024-11-19T12:48:06.170" v="7"/>
        <pc:sldMkLst>
          <pc:docMk/>
          <pc:sldMk cId="1857264311" sldId="324"/>
        </pc:sldMkLst>
      </pc:sldChg>
    </pc:docChg>
  </pc:docChgLst>
  <pc:docChgLst>
    <pc:chgData name="Beth Barnes" userId="S::beth@nationalnumeracy.org.uk::3e762f42-0ff2-4b0b-83f7-6a3b90266c0d" providerId="AD" clId="Web-{8A8E43B0-9A45-ECBB-0E43-85091F30ACF6}"/>
    <pc:docChg chg="modSld">
      <pc:chgData name="Beth Barnes" userId="S::beth@nationalnumeracy.org.uk::3e762f42-0ff2-4b0b-83f7-6a3b90266c0d" providerId="AD" clId="Web-{8A8E43B0-9A45-ECBB-0E43-85091F30ACF6}" dt="2024-06-18T08:33:25.010" v="2" actId="20577"/>
      <pc:docMkLst>
        <pc:docMk/>
      </pc:docMkLst>
      <pc:sldChg chg="modSp">
        <pc:chgData name="Beth Barnes" userId="S::beth@nationalnumeracy.org.uk::3e762f42-0ff2-4b0b-83f7-6a3b90266c0d" providerId="AD" clId="Web-{8A8E43B0-9A45-ECBB-0E43-85091F30ACF6}" dt="2024-06-18T08:33:25.010" v="2" actId="20577"/>
        <pc:sldMkLst>
          <pc:docMk/>
          <pc:sldMk cId="2612595251" sldId="318"/>
        </pc:sldMkLst>
      </pc:sldChg>
    </pc:docChg>
  </pc:docChgLst>
  <pc:docChgLst>
    <pc:chgData name="Bryony Clark" userId="S::bryony@nationalnumeracy.org.uk::9a0d9efc-5e53-44f4-94d3-0edbe6384628" providerId="AD" clId="Web-{CD053456-39CF-B117-C60E-F5D552F07EA8}"/>
    <pc:docChg chg="modSld">
      <pc:chgData name="Bryony Clark" userId="S::bryony@nationalnumeracy.org.uk::9a0d9efc-5e53-44f4-94d3-0edbe6384628" providerId="AD" clId="Web-{CD053456-39CF-B117-C60E-F5D552F07EA8}" dt="2024-05-09T10:33:31.982" v="0" actId="20577"/>
      <pc:docMkLst>
        <pc:docMk/>
      </pc:docMkLst>
      <pc:sldChg chg="modSp">
        <pc:chgData name="Bryony Clark" userId="S::bryony@nationalnumeracy.org.uk::9a0d9efc-5e53-44f4-94d3-0edbe6384628" providerId="AD" clId="Web-{CD053456-39CF-B117-C60E-F5D552F07EA8}" dt="2024-05-09T10:33:31.982" v="0" actId="20577"/>
        <pc:sldMkLst>
          <pc:docMk/>
          <pc:sldMk cId="2164502482" sldId="256"/>
        </pc:sldMkLst>
      </pc:sldChg>
    </pc:docChg>
  </pc:docChgLst>
  <pc:docChgLst>
    <pc:chgData name="Ishraq Li-Rahman" userId="d0d41622-7436-4a78-9ba3-f1566a6f1317" providerId="ADAL" clId="{E632486F-8018-49DE-B645-1A7A46B525E3}"/>
    <pc:docChg chg="undo custSel modSld">
      <pc:chgData name="Ishraq Li-Rahman" userId="d0d41622-7436-4a78-9ba3-f1566a6f1317" providerId="ADAL" clId="{E632486F-8018-49DE-B645-1A7A46B525E3}" dt="2025-03-19T10:53:41.747" v="246" actId="207"/>
      <pc:docMkLst>
        <pc:docMk/>
      </pc:docMkLst>
      <pc:sldChg chg="addSp delSp modSp mod">
        <pc:chgData name="Ishraq Li-Rahman" userId="d0d41622-7436-4a78-9ba3-f1566a6f1317" providerId="ADAL" clId="{E632486F-8018-49DE-B645-1A7A46B525E3}" dt="2025-03-19T10:47:28.741" v="148"/>
        <pc:sldMkLst>
          <pc:docMk/>
          <pc:sldMk cId="2092870172" sldId="258"/>
        </pc:sldMkLst>
        <pc:picChg chg="del">
          <ac:chgData name="Ishraq Li-Rahman" userId="d0d41622-7436-4a78-9ba3-f1566a6f1317" providerId="ADAL" clId="{E632486F-8018-49DE-B645-1A7A46B525E3}" dt="2025-03-19T10:46:45.665" v="139" actId="478"/>
          <ac:picMkLst>
            <pc:docMk/>
            <pc:sldMk cId="2092870172" sldId="258"/>
            <ac:picMk id="4" creationId="{C53C3B2D-8A9A-2B02-FDF1-2F2F80E35B87}"/>
          </ac:picMkLst>
        </pc:picChg>
        <pc:picChg chg="del">
          <ac:chgData name="Ishraq Li-Rahman" userId="d0d41622-7436-4a78-9ba3-f1566a6f1317" providerId="ADAL" clId="{E632486F-8018-49DE-B645-1A7A46B525E3}" dt="2025-03-19T10:46:45.665" v="139" actId="478"/>
          <ac:picMkLst>
            <pc:docMk/>
            <pc:sldMk cId="2092870172" sldId="258"/>
            <ac:picMk id="5" creationId="{423463E2-3A4C-D13A-739C-8B5D9323BCFD}"/>
          </ac:picMkLst>
        </pc:picChg>
        <pc:picChg chg="del">
          <ac:chgData name="Ishraq Li-Rahman" userId="d0d41622-7436-4a78-9ba3-f1566a6f1317" providerId="ADAL" clId="{E632486F-8018-49DE-B645-1A7A46B525E3}" dt="2025-03-19T10:46:45.665" v="139" actId="478"/>
          <ac:picMkLst>
            <pc:docMk/>
            <pc:sldMk cId="2092870172" sldId="258"/>
            <ac:picMk id="6" creationId="{B362C963-9F65-332E-8B62-FC70E6A03795}"/>
          </ac:picMkLst>
        </pc:picChg>
        <pc:picChg chg="del">
          <ac:chgData name="Ishraq Li-Rahman" userId="d0d41622-7436-4a78-9ba3-f1566a6f1317" providerId="ADAL" clId="{E632486F-8018-49DE-B645-1A7A46B525E3}" dt="2025-03-19T10:46:45.665" v="139" actId="478"/>
          <ac:picMkLst>
            <pc:docMk/>
            <pc:sldMk cId="2092870172" sldId="258"/>
            <ac:picMk id="7" creationId="{B43194F9-85B9-B503-AF72-1F8944EA620F}"/>
          </ac:picMkLst>
        </pc:picChg>
        <pc:picChg chg="del">
          <ac:chgData name="Ishraq Li-Rahman" userId="d0d41622-7436-4a78-9ba3-f1566a6f1317" providerId="ADAL" clId="{E632486F-8018-49DE-B645-1A7A46B525E3}" dt="2025-03-19T10:46:45.665" v="139" actId="478"/>
          <ac:picMkLst>
            <pc:docMk/>
            <pc:sldMk cId="2092870172" sldId="258"/>
            <ac:picMk id="8" creationId="{19577712-EA8B-EAF6-9D6D-3115C1B80DBF}"/>
          </ac:picMkLst>
        </pc:picChg>
        <pc:picChg chg="del">
          <ac:chgData name="Ishraq Li-Rahman" userId="d0d41622-7436-4a78-9ba3-f1566a6f1317" providerId="ADAL" clId="{E632486F-8018-49DE-B645-1A7A46B525E3}" dt="2025-03-19T10:46:45.665" v="139" actId="478"/>
          <ac:picMkLst>
            <pc:docMk/>
            <pc:sldMk cId="2092870172" sldId="258"/>
            <ac:picMk id="9" creationId="{B9150B79-5F0B-8422-853E-FF87674C434C}"/>
          </ac:picMkLst>
        </pc:picChg>
        <pc:picChg chg="del">
          <ac:chgData name="Ishraq Li-Rahman" userId="d0d41622-7436-4a78-9ba3-f1566a6f1317" providerId="ADAL" clId="{E632486F-8018-49DE-B645-1A7A46B525E3}" dt="2025-03-19T10:46:45.665" v="139" actId="478"/>
          <ac:picMkLst>
            <pc:docMk/>
            <pc:sldMk cId="2092870172" sldId="258"/>
            <ac:picMk id="10" creationId="{BC9EE8A0-A211-723E-5058-0F4C2AEF8E84}"/>
          </ac:picMkLst>
        </pc:picChg>
        <pc:picChg chg="del">
          <ac:chgData name="Ishraq Li-Rahman" userId="d0d41622-7436-4a78-9ba3-f1566a6f1317" providerId="ADAL" clId="{E632486F-8018-49DE-B645-1A7A46B525E3}" dt="2025-03-19T10:46:45.665" v="139" actId="478"/>
          <ac:picMkLst>
            <pc:docMk/>
            <pc:sldMk cId="2092870172" sldId="258"/>
            <ac:picMk id="11" creationId="{8EDC15D6-D31A-C81A-CDFC-3FB56DA67560}"/>
          </ac:picMkLst>
        </pc:picChg>
        <pc:picChg chg="del">
          <ac:chgData name="Ishraq Li-Rahman" userId="d0d41622-7436-4a78-9ba3-f1566a6f1317" providerId="ADAL" clId="{E632486F-8018-49DE-B645-1A7A46B525E3}" dt="2025-03-19T10:46:45.665" v="139" actId="478"/>
          <ac:picMkLst>
            <pc:docMk/>
            <pc:sldMk cId="2092870172" sldId="258"/>
            <ac:picMk id="13" creationId="{02EB6AD2-58FA-578D-33D4-A4F96018E3A8}"/>
          </ac:picMkLst>
        </pc:picChg>
        <pc:picChg chg="del">
          <ac:chgData name="Ishraq Li-Rahman" userId="d0d41622-7436-4a78-9ba3-f1566a6f1317" providerId="ADAL" clId="{E632486F-8018-49DE-B645-1A7A46B525E3}" dt="2025-03-19T10:46:45.665" v="139" actId="478"/>
          <ac:picMkLst>
            <pc:docMk/>
            <pc:sldMk cId="2092870172" sldId="258"/>
            <ac:picMk id="14" creationId="{CF90421B-6D71-F5B5-4839-C6853587B6E4}"/>
          </ac:picMkLst>
        </pc:picChg>
        <pc:picChg chg="add del mod">
          <ac:chgData name="Ishraq Li-Rahman" userId="d0d41622-7436-4a78-9ba3-f1566a6f1317" providerId="ADAL" clId="{E632486F-8018-49DE-B645-1A7A46B525E3}" dt="2025-03-19T10:47:28.192" v="147" actId="478"/>
          <ac:picMkLst>
            <pc:docMk/>
            <pc:sldMk cId="2092870172" sldId="258"/>
            <ac:picMk id="15" creationId="{26C0FAB7-618E-1D50-1CE2-88AD173F7866}"/>
          </ac:picMkLst>
        </pc:picChg>
        <pc:picChg chg="add del mod">
          <ac:chgData name="Ishraq Li-Rahman" userId="d0d41622-7436-4a78-9ba3-f1566a6f1317" providerId="ADAL" clId="{E632486F-8018-49DE-B645-1A7A46B525E3}" dt="2025-03-19T10:47:28.192" v="147" actId="478"/>
          <ac:picMkLst>
            <pc:docMk/>
            <pc:sldMk cId="2092870172" sldId="258"/>
            <ac:picMk id="16" creationId="{23EBA009-7C84-E902-3803-83B8E4A9ED9B}"/>
          </ac:picMkLst>
        </pc:picChg>
        <pc:picChg chg="add del mod">
          <ac:chgData name="Ishraq Li-Rahman" userId="d0d41622-7436-4a78-9ba3-f1566a6f1317" providerId="ADAL" clId="{E632486F-8018-49DE-B645-1A7A46B525E3}" dt="2025-03-19T10:47:28.192" v="147" actId="478"/>
          <ac:picMkLst>
            <pc:docMk/>
            <pc:sldMk cId="2092870172" sldId="258"/>
            <ac:picMk id="17" creationId="{CC9A598C-964A-5ABB-CAE4-8B81FFD22889}"/>
          </ac:picMkLst>
        </pc:picChg>
        <pc:picChg chg="add del mod">
          <ac:chgData name="Ishraq Li-Rahman" userId="d0d41622-7436-4a78-9ba3-f1566a6f1317" providerId="ADAL" clId="{E632486F-8018-49DE-B645-1A7A46B525E3}" dt="2025-03-19T10:47:28.192" v="147" actId="478"/>
          <ac:picMkLst>
            <pc:docMk/>
            <pc:sldMk cId="2092870172" sldId="258"/>
            <ac:picMk id="18" creationId="{CDEDC829-6068-409F-238A-CF5304D63559}"/>
          </ac:picMkLst>
        </pc:picChg>
        <pc:picChg chg="add del mod">
          <ac:chgData name="Ishraq Li-Rahman" userId="d0d41622-7436-4a78-9ba3-f1566a6f1317" providerId="ADAL" clId="{E632486F-8018-49DE-B645-1A7A46B525E3}" dt="2025-03-19T10:47:28.192" v="147" actId="478"/>
          <ac:picMkLst>
            <pc:docMk/>
            <pc:sldMk cId="2092870172" sldId="258"/>
            <ac:picMk id="19" creationId="{2CD99F5D-69EC-5C21-9CB7-9D4D3B09B420}"/>
          </ac:picMkLst>
        </pc:picChg>
        <pc:picChg chg="add del mod">
          <ac:chgData name="Ishraq Li-Rahman" userId="d0d41622-7436-4a78-9ba3-f1566a6f1317" providerId="ADAL" clId="{E632486F-8018-49DE-B645-1A7A46B525E3}" dt="2025-03-19T10:47:28.192" v="147" actId="478"/>
          <ac:picMkLst>
            <pc:docMk/>
            <pc:sldMk cId="2092870172" sldId="258"/>
            <ac:picMk id="20" creationId="{43B8264B-ACE7-C544-3668-2412EAD99A37}"/>
          </ac:picMkLst>
        </pc:picChg>
        <pc:picChg chg="add del mod">
          <ac:chgData name="Ishraq Li-Rahman" userId="d0d41622-7436-4a78-9ba3-f1566a6f1317" providerId="ADAL" clId="{E632486F-8018-49DE-B645-1A7A46B525E3}" dt="2025-03-19T10:47:28.192" v="147" actId="478"/>
          <ac:picMkLst>
            <pc:docMk/>
            <pc:sldMk cId="2092870172" sldId="258"/>
            <ac:picMk id="21" creationId="{554E7735-3914-7B45-E2BB-91D083E01D15}"/>
          </ac:picMkLst>
        </pc:picChg>
        <pc:picChg chg="add del mod">
          <ac:chgData name="Ishraq Li-Rahman" userId="d0d41622-7436-4a78-9ba3-f1566a6f1317" providerId="ADAL" clId="{E632486F-8018-49DE-B645-1A7A46B525E3}" dt="2025-03-19T10:47:28.192" v="147" actId="478"/>
          <ac:picMkLst>
            <pc:docMk/>
            <pc:sldMk cId="2092870172" sldId="258"/>
            <ac:picMk id="22" creationId="{876C67DC-2CE1-10E1-FBF3-9AE69B65F838}"/>
          </ac:picMkLst>
        </pc:picChg>
        <pc:picChg chg="add del mod">
          <ac:chgData name="Ishraq Li-Rahman" userId="d0d41622-7436-4a78-9ba3-f1566a6f1317" providerId="ADAL" clId="{E632486F-8018-49DE-B645-1A7A46B525E3}" dt="2025-03-19T10:47:28.192" v="147" actId="478"/>
          <ac:picMkLst>
            <pc:docMk/>
            <pc:sldMk cId="2092870172" sldId="258"/>
            <ac:picMk id="23" creationId="{054A5CCB-5BF6-6A0A-037C-5F19C27C3D38}"/>
          </ac:picMkLst>
        </pc:picChg>
        <pc:picChg chg="add mod">
          <ac:chgData name="Ishraq Li-Rahman" userId="d0d41622-7436-4a78-9ba3-f1566a6f1317" providerId="ADAL" clId="{E632486F-8018-49DE-B645-1A7A46B525E3}" dt="2025-03-19T10:47:28.741" v="148"/>
          <ac:picMkLst>
            <pc:docMk/>
            <pc:sldMk cId="2092870172" sldId="258"/>
            <ac:picMk id="24" creationId="{8DB48065-BAA4-4CAA-437E-2FEB0B2AB737}"/>
          </ac:picMkLst>
        </pc:picChg>
        <pc:picChg chg="add mod">
          <ac:chgData name="Ishraq Li-Rahman" userId="d0d41622-7436-4a78-9ba3-f1566a6f1317" providerId="ADAL" clId="{E632486F-8018-49DE-B645-1A7A46B525E3}" dt="2025-03-19T10:47:28.741" v="148"/>
          <ac:picMkLst>
            <pc:docMk/>
            <pc:sldMk cId="2092870172" sldId="258"/>
            <ac:picMk id="25" creationId="{6B09E93F-4F0E-67F0-B101-85017E4F2168}"/>
          </ac:picMkLst>
        </pc:picChg>
        <pc:picChg chg="add mod">
          <ac:chgData name="Ishraq Li-Rahman" userId="d0d41622-7436-4a78-9ba3-f1566a6f1317" providerId="ADAL" clId="{E632486F-8018-49DE-B645-1A7A46B525E3}" dt="2025-03-19T10:47:28.741" v="148"/>
          <ac:picMkLst>
            <pc:docMk/>
            <pc:sldMk cId="2092870172" sldId="258"/>
            <ac:picMk id="26" creationId="{19D2D91B-4CBA-A589-3C63-6A331FDD998B}"/>
          </ac:picMkLst>
        </pc:picChg>
        <pc:picChg chg="add mod">
          <ac:chgData name="Ishraq Li-Rahman" userId="d0d41622-7436-4a78-9ba3-f1566a6f1317" providerId="ADAL" clId="{E632486F-8018-49DE-B645-1A7A46B525E3}" dt="2025-03-19T10:47:28.741" v="148"/>
          <ac:picMkLst>
            <pc:docMk/>
            <pc:sldMk cId="2092870172" sldId="258"/>
            <ac:picMk id="27" creationId="{F2390635-BA59-4B9D-EC1A-87739B61E039}"/>
          </ac:picMkLst>
        </pc:picChg>
        <pc:picChg chg="add mod">
          <ac:chgData name="Ishraq Li-Rahman" userId="d0d41622-7436-4a78-9ba3-f1566a6f1317" providerId="ADAL" clId="{E632486F-8018-49DE-B645-1A7A46B525E3}" dt="2025-03-19T10:47:28.741" v="148"/>
          <ac:picMkLst>
            <pc:docMk/>
            <pc:sldMk cId="2092870172" sldId="258"/>
            <ac:picMk id="28" creationId="{9D17D0F4-42AE-ED76-B5F2-A598FA5952EA}"/>
          </ac:picMkLst>
        </pc:picChg>
        <pc:picChg chg="add mod">
          <ac:chgData name="Ishraq Li-Rahman" userId="d0d41622-7436-4a78-9ba3-f1566a6f1317" providerId="ADAL" clId="{E632486F-8018-49DE-B645-1A7A46B525E3}" dt="2025-03-19T10:47:28.741" v="148"/>
          <ac:picMkLst>
            <pc:docMk/>
            <pc:sldMk cId="2092870172" sldId="258"/>
            <ac:picMk id="29" creationId="{4C41BF9E-E83D-7CC9-27C8-5CC989F32542}"/>
          </ac:picMkLst>
        </pc:picChg>
        <pc:picChg chg="add mod">
          <ac:chgData name="Ishraq Li-Rahman" userId="d0d41622-7436-4a78-9ba3-f1566a6f1317" providerId="ADAL" clId="{E632486F-8018-49DE-B645-1A7A46B525E3}" dt="2025-03-19T10:47:28.741" v="148"/>
          <ac:picMkLst>
            <pc:docMk/>
            <pc:sldMk cId="2092870172" sldId="258"/>
            <ac:picMk id="30" creationId="{FB8757B5-2961-4D5A-6BF4-47572F418C17}"/>
          </ac:picMkLst>
        </pc:picChg>
        <pc:picChg chg="add mod">
          <ac:chgData name="Ishraq Li-Rahman" userId="d0d41622-7436-4a78-9ba3-f1566a6f1317" providerId="ADAL" clId="{E632486F-8018-49DE-B645-1A7A46B525E3}" dt="2025-03-19T10:47:28.741" v="148"/>
          <ac:picMkLst>
            <pc:docMk/>
            <pc:sldMk cId="2092870172" sldId="258"/>
            <ac:picMk id="31" creationId="{80AD9D21-1F29-1E0E-46D6-32C54D82E605}"/>
          </ac:picMkLst>
        </pc:picChg>
        <pc:picChg chg="add mod">
          <ac:chgData name="Ishraq Li-Rahman" userId="d0d41622-7436-4a78-9ba3-f1566a6f1317" providerId="ADAL" clId="{E632486F-8018-49DE-B645-1A7A46B525E3}" dt="2025-03-19T10:47:28.741" v="148"/>
          <ac:picMkLst>
            <pc:docMk/>
            <pc:sldMk cId="2092870172" sldId="258"/>
            <ac:picMk id="32" creationId="{21B757C0-ED5D-81B1-28DC-C665ECC4BA3F}"/>
          </ac:picMkLst>
        </pc:picChg>
      </pc:sldChg>
      <pc:sldChg chg="addSp delSp modSp mod">
        <pc:chgData name="Ishraq Li-Rahman" userId="d0d41622-7436-4a78-9ba3-f1566a6f1317" providerId="ADAL" clId="{E632486F-8018-49DE-B645-1A7A46B525E3}" dt="2025-03-19T10:47:10.685" v="145" actId="207"/>
        <pc:sldMkLst>
          <pc:docMk/>
          <pc:sldMk cId="1939718483" sldId="260"/>
        </pc:sldMkLst>
        <pc:picChg chg="add mod">
          <ac:chgData name="Ishraq Li-Rahman" userId="d0d41622-7436-4a78-9ba3-f1566a6f1317" providerId="ADAL" clId="{E632486F-8018-49DE-B645-1A7A46B525E3}" dt="2025-03-19T10:46:57.904" v="144"/>
          <ac:picMkLst>
            <pc:docMk/>
            <pc:sldMk cId="1939718483" sldId="260"/>
            <ac:picMk id="2" creationId="{B73A6941-62E4-8771-9256-86DC33C3866D}"/>
          </ac:picMkLst>
        </pc:picChg>
        <pc:picChg chg="add mod">
          <ac:chgData name="Ishraq Li-Rahman" userId="d0d41622-7436-4a78-9ba3-f1566a6f1317" providerId="ADAL" clId="{E632486F-8018-49DE-B645-1A7A46B525E3}" dt="2025-03-19T10:46:57.904" v="144"/>
          <ac:picMkLst>
            <pc:docMk/>
            <pc:sldMk cId="1939718483" sldId="260"/>
            <ac:picMk id="3" creationId="{75A14791-F7CB-7B19-7B37-9F97942BE1DD}"/>
          </ac:picMkLst>
        </pc:picChg>
        <pc:picChg chg="add mod">
          <ac:chgData name="Ishraq Li-Rahman" userId="d0d41622-7436-4a78-9ba3-f1566a6f1317" providerId="ADAL" clId="{E632486F-8018-49DE-B645-1A7A46B525E3}" dt="2025-03-19T10:47:10.685" v="145" actId="207"/>
          <ac:picMkLst>
            <pc:docMk/>
            <pc:sldMk cId="1939718483" sldId="260"/>
            <ac:picMk id="4" creationId="{F347C08D-E1AF-6A14-A4AE-082A6145439D}"/>
          </ac:picMkLst>
        </pc:picChg>
        <pc:picChg chg="add mod">
          <ac:chgData name="Ishraq Li-Rahman" userId="d0d41622-7436-4a78-9ba3-f1566a6f1317" providerId="ADAL" clId="{E632486F-8018-49DE-B645-1A7A46B525E3}" dt="2025-03-19T10:47:10.685" v="145" actId="207"/>
          <ac:picMkLst>
            <pc:docMk/>
            <pc:sldMk cId="1939718483" sldId="260"/>
            <ac:picMk id="7" creationId="{7416EABF-C693-336A-FBF2-CB9234655806}"/>
          </ac:picMkLst>
        </pc:picChg>
        <pc:picChg chg="add mod">
          <ac:chgData name="Ishraq Li-Rahman" userId="d0d41622-7436-4a78-9ba3-f1566a6f1317" providerId="ADAL" clId="{E632486F-8018-49DE-B645-1A7A46B525E3}" dt="2025-03-19T10:47:10.685" v="145" actId="207"/>
          <ac:picMkLst>
            <pc:docMk/>
            <pc:sldMk cId="1939718483" sldId="260"/>
            <ac:picMk id="8" creationId="{41D73770-FF79-44D2-20AB-44E07B5B2BEA}"/>
          </ac:picMkLst>
        </pc:picChg>
        <pc:picChg chg="add mod">
          <ac:chgData name="Ishraq Li-Rahman" userId="d0d41622-7436-4a78-9ba3-f1566a6f1317" providerId="ADAL" clId="{E632486F-8018-49DE-B645-1A7A46B525E3}" dt="2025-03-19T10:47:10.685" v="145" actId="207"/>
          <ac:picMkLst>
            <pc:docMk/>
            <pc:sldMk cId="1939718483" sldId="260"/>
            <ac:picMk id="9" creationId="{B3432FD3-D78E-662C-12F0-F371784E2196}"/>
          </ac:picMkLst>
        </pc:picChg>
        <pc:picChg chg="add mod">
          <ac:chgData name="Ishraq Li-Rahman" userId="d0d41622-7436-4a78-9ba3-f1566a6f1317" providerId="ADAL" clId="{E632486F-8018-49DE-B645-1A7A46B525E3}" dt="2025-03-19T10:47:10.685" v="145" actId="207"/>
          <ac:picMkLst>
            <pc:docMk/>
            <pc:sldMk cId="1939718483" sldId="260"/>
            <ac:picMk id="10" creationId="{A7014581-C2F9-1359-71EE-5BAAACA2D5A2}"/>
          </ac:picMkLst>
        </pc:picChg>
        <pc:picChg chg="add mod">
          <ac:chgData name="Ishraq Li-Rahman" userId="d0d41622-7436-4a78-9ba3-f1566a6f1317" providerId="ADAL" clId="{E632486F-8018-49DE-B645-1A7A46B525E3}" dt="2025-03-19T10:47:10.685" v="145" actId="207"/>
          <ac:picMkLst>
            <pc:docMk/>
            <pc:sldMk cId="1939718483" sldId="260"/>
            <ac:picMk id="11" creationId="{18B799CC-6533-EFA3-44F0-158258F5DBB8}"/>
          </ac:picMkLst>
        </pc:picChg>
        <pc:picChg chg="add mod">
          <ac:chgData name="Ishraq Li-Rahman" userId="d0d41622-7436-4a78-9ba3-f1566a6f1317" providerId="ADAL" clId="{E632486F-8018-49DE-B645-1A7A46B525E3}" dt="2025-03-19T10:47:10.685" v="145" actId="207"/>
          <ac:picMkLst>
            <pc:docMk/>
            <pc:sldMk cId="1939718483" sldId="260"/>
            <ac:picMk id="12" creationId="{6FCB1747-9B4F-8D5F-3267-BA270BEF775E}"/>
          </ac:picMkLst>
        </pc:picChg>
        <pc:picChg chg="del">
          <ac:chgData name="Ishraq Li-Rahman" userId="d0d41622-7436-4a78-9ba3-f1566a6f1317" providerId="ADAL" clId="{E632486F-8018-49DE-B645-1A7A46B525E3}" dt="2025-03-19T10:46:57.725" v="143" actId="478"/>
          <ac:picMkLst>
            <pc:docMk/>
            <pc:sldMk cId="1939718483" sldId="260"/>
            <ac:picMk id="15" creationId="{5041653D-1E53-8D53-A7BA-A72834C7F1C0}"/>
          </ac:picMkLst>
        </pc:picChg>
        <pc:picChg chg="del">
          <ac:chgData name="Ishraq Li-Rahman" userId="d0d41622-7436-4a78-9ba3-f1566a6f1317" providerId="ADAL" clId="{E632486F-8018-49DE-B645-1A7A46B525E3}" dt="2025-03-19T10:46:57.725" v="143" actId="478"/>
          <ac:picMkLst>
            <pc:docMk/>
            <pc:sldMk cId="1939718483" sldId="260"/>
            <ac:picMk id="16" creationId="{BA3C2FEF-0099-DCF5-C10A-B3E4B5573E40}"/>
          </ac:picMkLst>
        </pc:picChg>
        <pc:picChg chg="del">
          <ac:chgData name="Ishraq Li-Rahman" userId="d0d41622-7436-4a78-9ba3-f1566a6f1317" providerId="ADAL" clId="{E632486F-8018-49DE-B645-1A7A46B525E3}" dt="2025-03-19T10:46:57.725" v="143" actId="478"/>
          <ac:picMkLst>
            <pc:docMk/>
            <pc:sldMk cId="1939718483" sldId="260"/>
            <ac:picMk id="17" creationId="{DCC28627-478A-6DC8-B156-7D3116C19743}"/>
          </ac:picMkLst>
        </pc:picChg>
        <pc:picChg chg="del">
          <ac:chgData name="Ishraq Li-Rahman" userId="d0d41622-7436-4a78-9ba3-f1566a6f1317" providerId="ADAL" clId="{E632486F-8018-49DE-B645-1A7A46B525E3}" dt="2025-03-19T10:46:57.725" v="143" actId="478"/>
          <ac:picMkLst>
            <pc:docMk/>
            <pc:sldMk cId="1939718483" sldId="260"/>
            <ac:picMk id="18" creationId="{75AD3152-80E0-C2B3-D13C-19FC594B08AC}"/>
          </ac:picMkLst>
        </pc:picChg>
        <pc:picChg chg="del">
          <ac:chgData name="Ishraq Li-Rahman" userId="d0d41622-7436-4a78-9ba3-f1566a6f1317" providerId="ADAL" clId="{E632486F-8018-49DE-B645-1A7A46B525E3}" dt="2025-03-19T10:46:57.725" v="143" actId="478"/>
          <ac:picMkLst>
            <pc:docMk/>
            <pc:sldMk cId="1939718483" sldId="260"/>
            <ac:picMk id="19" creationId="{21152A53-BD07-9217-2C1F-F6A540723B15}"/>
          </ac:picMkLst>
        </pc:picChg>
        <pc:picChg chg="del">
          <ac:chgData name="Ishraq Li-Rahman" userId="d0d41622-7436-4a78-9ba3-f1566a6f1317" providerId="ADAL" clId="{E632486F-8018-49DE-B645-1A7A46B525E3}" dt="2025-03-19T10:46:57.725" v="143" actId="478"/>
          <ac:picMkLst>
            <pc:docMk/>
            <pc:sldMk cId="1939718483" sldId="260"/>
            <ac:picMk id="20" creationId="{7B0A8722-7EBB-CFDA-37C5-658AA9D792E8}"/>
          </ac:picMkLst>
        </pc:picChg>
        <pc:picChg chg="del">
          <ac:chgData name="Ishraq Li-Rahman" userId="d0d41622-7436-4a78-9ba3-f1566a6f1317" providerId="ADAL" clId="{E632486F-8018-49DE-B645-1A7A46B525E3}" dt="2025-03-19T10:46:57.725" v="143" actId="478"/>
          <ac:picMkLst>
            <pc:docMk/>
            <pc:sldMk cId="1939718483" sldId="260"/>
            <ac:picMk id="21" creationId="{0AAE27E7-C83B-6662-0410-48207DB0264C}"/>
          </ac:picMkLst>
        </pc:picChg>
        <pc:picChg chg="del">
          <ac:chgData name="Ishraq Li-Rahman" userId="d0d41622-7436-4a78-9ba3-f1566a6f1317" providerId="ADAL" clId="{E632486F-8018-49DE-B645-1A7A46B525E3}" dt="2025-03-19T10:46:57.725" v="143" actId="478"/>
          <ac:picMkLst>
            <pc:docMk/>
            <pc:sldMk cId="1939718483" sldId="260"/>
            <ac:picMk id="22" creationId="{E339CE4F-41E9-AB95-C721-4C4DB42F74E2}"/>
          </ac:picMkLst>
        </pc:picChg>
        <pc:picChg chg="del">
          <ac:chgData name="Ishraq Li-Rahman" userId="d0d41622-7436-4a78-9ba3-f1566a6f1317" providerId="ADAL" clId="{E632486F-8018-49DE-B645-1A7A46B525E3}" dt="2025-03-19T10:46:57.725" v="143" actId="478"/>
          <ac:picMkLst>
            <pc:docMk/>
            <pc:sldMk cId="1939718483" sldId="260"/>
            <ac:picMk id="23" creationId="{EB879A4F-D97F-B7F3-843E-2D5EE6DEDC06}"/>
          </ac:picMkLst>
        </pc:picChg>
        <pc:picChg chg="del">
          <ac:chgData name="Ishraq Li-Rahman" userId="d0d41622-7436-4a78-9ba3-f1566a6f1317" providerId="ADAL" clId="{E632486F-8018-49DE-B645-1A7A46B525E3}" dt="2025-03-19T10:46:57.725" v="143" actId="478"/>
          <ac:picMkLst>
            <pc:docMk/>
            <pc:sldMk cId="1939718483" sldId="260"/>
            <ac:picMk id="25" creationId="{EE0B64F2-5F66-7BB0-81E5-912D7998DDA9}"/>
          </ac:picMkLst>
        </pc:picChg>
      </pc:sldChg>
      <pc:sldChg chg="addSp delSp modSp mod">
        <pc:chgData name="Ishraq Li-Rahman" userId="d0d41622-7436-4a78-9ba3-f1566a6f1317" providerId="ADAL" clId="{E632486F-8018-49DE-B645-1A7A46B525E3}" dt="2025-03-19T10:48:16.595" v="160"/>
        <pc:sldMkLst>
          <pc:docMk/>
          <pc:sldMk cId="358984594" sldId="261"/>
        </pc:sldMkLst>
        <pc:picChg chg="del">
          <ac:chgData name="Ishraq Li-Rahman" userId="d0d41622-7436-4a78-9ba3-f1566a6f1317" providerId="ADAL" clId="{E632486F-8018-49DE-B645-1A7A46B525E3}" dt="2025-03-19T10:48:16.382" v="159" actId="478"/>
          <ac:picMkLst>
            <pc:docMk/>
            <pc:sldMk cId="358984594" sldId="261"/>
            <ac:picMk id="4" creationId="{64C3C5F3-9353-B332-366C-B62125751BEA}"/>
          </ac:picMkLst>
        </pc:picChg>
        <pc:picChg chg="del">
          <ac:chgData name="Ishraq Li-Rahman" userId="d0d41622-7436-4a78-9ba3-f1566a6f1317" providerId="ADAL" clId="{E632486F-8018-49DE-B645-1A7A46B525E3}" dt="2025-03-19T10:48:16.382" v="159" actId="478"/>
          <ac:picMkLst>
            <pc:docMk/>
            <pc:sldMk cId="358984594" sldId="261"/>
            <ac:picMk id="5" creationId="{AA23BA27-B7CA-64FD-B135-03EF6D2E91FE}"/>
          </ac:picMkLst>
        </pc:picChg>
        <pc:picChg chg="del">
          <ac:chgData name="Ishraq Li-Rahman" userId="d0d41622-7436-4a78-9ba3-f1566a6f1317" providerId="ADAL" clId="{E632486F-8018-49DE-B645-1A7A46B525E3}" dt="2025-03-19T10:48:16.382" v="159" actId="478"/>
          <ac:picMkLst>
            <pc:docMk/>
            <pc:sldMk cId="358984594" sldId="261"/>
            <ac:picMk id="6" creationId="{787F1E98-6A50-8B9E-9479-D46E374B07CA}"/>
          </ac:picMkLst>
        </pc:picChg>
        <pc:picChg chg="del">
          <ac:chgData name="Ishraq Li-Rahman" userId="d0d41622-7436-4a78-9ba3-f1566a6f1317" providerId="ADAL" clId="{E632486F-8018-49DE-B645-1A7A46B525E3}" dt="2025-03-19T10:48:16.382" v="159" actId="478"/>
          <ac:picMkLst>
            <pc:docMk/>
            <pc:sldMk cId="358984594" sldId="261"/>
            <ac:picMk id="7" creationId="{06E283A7-B8AE-EAAF-020B-243DA1A039C4}"/>
          </ac:picMkLst>
        </pc:picChg>
        <pc:picChg chg="del">
          <ac:chgData name="Ishraq Li-Rahman" userId="d0d41622-7436-4a78-9ba3-f1566a6f1317" providerId="ADAL" clId="{E632486F-8018-49DE-B645-1A7A46B525E3}" dt="2025-03-19T10:48:16.382" v="159" actId="478"/>
          <ac:picMkLst>
            <pc:docMk/>
            <pc:sldMk cId="358984594" sldId="261"/>
            <ac:picMk id="8" creationId="{B3647A5B-A87B-79D2-5E14-8B6198F8EB1F}"/>
          </ac:picMkLst>
        </pc:picChg>
        <pc:picChg chg="del">
          <ac:chgData name="Ishraq Li-Rahman" userId="d0d41622-7436-4a78-9ba3-f1566a6f1317" providerId="ADAL" clId="{E632486F-8018-49DE-B645-1A7A46B525E3}" dt="2025-03-19T10:48:16.382" v="159" actId="478"/>
          <ac:picMkLst>
            <pc:docMk/>
            <pc:sldMk cId="358984594" sldId="261"/>
            <ac:picMk id="9" creationId="{FBFC847C-2638-60C0-3E56-D4CA0BF4B1FC}"/>
          </ac:picMkLst>
        </pc:picChg>
        <pc:picChg chg="del">
          <ac:chgData name="Ishraq Li-Rahman" userId="d0d41622-7436-4a78-9ba3-f1566a6f1317" providerId="ADAL" clId="{E632486F-8018-49DE-B645-1A7A46B525E3}" dt="2025-03-19T10:48:16.382" v="159" actId="478"/>
          <ac:picMkLst>
            <pc:docMk/>
            <pc:sldMk cId="358984594" sldId="261"/>
            <ac:picMk id="10" creationId="{D09BD3FD-8677-1BF0-2803-C7D7B04C424B}"/>
          </ac:picMkLst>
        </pc:picChg>
        <pc:picChg chg="del">
          <ac:chgData name="Ishraq Li-Rahman" userId="d0d41622-7436-4a78-9ba3-f1566a6f1317" providerId="ADAL" clId="{E632486F-8018-49DE-B645-1A7A46B525E3}" dt="2025-03-19T10:48:16.382" v="159" actId="478"/>
          <ac:picMkLst>
            <pc:docMk/>
            <pc:sldMk cId="358984594" sldId="261"/>
            <ac:picMk id="11" creationId="{9E932297-E519-9492-6179-08E9A6A28BB5}"/>
          </ac:picMkLst>
        </pc:picChg>
        <pc:picChg chg="del">
          <ac:chgData name="Ishraq Li-Rahman" userId="d0d41622-7436-4a78-9ba3-f1566a6f1317" providerId="ADAL" clId="{E632486F-8018-49DE-B645-1A7A46B525E3}" dt="2025-03-19T10:48:16.382" v="159" actId="478"/>
          <ac:picMkLst>
            <pc:docMk/>
            <pc:sldMk cId="358984594" sldId="261"/>
            <ac:picMk id="12" creationId="{7E2E7300-1357-2A3C-83F7-01999463BE0F}"/>
          </ac:picMkLst>
        </pc:picChg>
        <pc:picChg chg="del">
          <ac:chgData name="Ishraq Li-Rahman" userId="d0d41622-7436-4a78-9ba3-f1566a6f1317" providerId="ADAL" clId="{E632486F-8018-49DE-B645-1A7A46B525E3}" dt="2025-03-19T10:48:16.382" v="159" actId="478"/>
          <ac:picMkLst>
            <pc:docMk/>
            <pc:sldMk cId="358984594" sldId="261"/>
            <ac:picMk id="13" creationId="{D79A677B-48A5-4B4A-F9EB-DCA78B6ACA08}"/>
          </ac:picMkLst>
        </pc:picChg>
        <pc:picChg chg="add mod">
          <ac:chgData name="Ishraq Li-Rahman" userId="d0d41622-7436-4a78-9ba3-f1566a6f1317" providerId="ADAL" clId="{E632486F-8018-49DE-B645-1A7A46B525E3}" dt="2025-03-19T10:48:16.595" v="160"/>
          <ac:picMkLst>
            <pc:docMk/>
            <pc:sldMk cId="358984594" sldId="261"/>
            <ac:picMk id="14" creationId="{EB9093AB-6EBF-CFFF-7712-A6AE31B399BA}"/>
          </ac:picMkLst>
        </pc:picChg>
        <pc:picChg chg="add mod">
          <ac:chgData name="Ishraq Li-Rahman" userId="d0d41622-7436-4a78-9ba3-f1566a6f1317" providerId="ADAL" clId="{E632486F-8018-49DE-B645-1A7A46B525E3}" dt="2025-03-19T10:48:16.595" v="160"/>
          <ac:picMkLst>
            <pc:docMk/>
            <pc:sldMk cId="358984594" sldId="261"/>
            <ac:picMk id="15" creationId="{8B57F4B1-E771-6E9F-0EC9-3F358CEF673E}"/>
          </ac:picMkLst>
        </pc:picChg>
        <pc:picChg chg="add mod">
          <ac:chgData name="Ishraq Li-Rahman" userId="d0d41622-7436-4a78-9ba3-f1566a6f1317" providerId="ADAL" clId="{E632486F-8018-49DE-B645-1A7A46B525E3}" dt="2025-03-19T10:48:16.595" v="160"/>
          <ac:picMkLst>
            <pc:docMk/>
            <pc:sldMk cId="358984594" sldId="261"/>
            <ac:picMk id="16" creationId="{59A7FB5B-9343-EC8F-9F60-68C39AF6D191}"/>
          </ac:picMkLst>
        </pc:picChg>
        <pc:picChg chg="add mod">
          <ac:chgData name="Ishraq Li-Rahman" userId="d0d41622-7436-4a78-9ba3-f1566a6f1317" providerId="ADAL" clId="{E632486F-8018-49DE-B645-1A7A46B525E3}" dt="2025-03-19T10:48:16.595" v="160"/>
          <ac:picMkLst>
            <pc:docMk/>
            <pc:sldMk cId="358984594" sldId="261"/>
            <ac:picMk id="17" creationId="{7DB85B39-794B-58E8-0AD0-C0ACA42705E5}"/>
          </ac:picMkLst>
        </pc:picChg>
        <pc:picChg chg="add mod">
          <ac:chgData name="Ishraq Li-Rahman" userId="d0d41622-7436-4a78-9ba3-f1566a6f1317" providerId="ADAL" clId="{E632486F-8018-49DE-B645-1A7A46B525E3}" dt="2025-03-19T10:48:16.595" v="160"/>
          <ac:picMkLst>
            <pc:docMk/>
            <pc:sldMk cId="358984594" sldId="261"/>
            <ac:picMk id="18" creationId="{C7615CE5-F933-262A-97D7-06FD26CD52FE}"/>
          </ac:picMkLst>
        </pc:picChg>
        <pc:picChg chg="add mod">
          <ac:chgData name="Ishraq Li-Rahman" userId="d0d41622-7436-4a78-9ba3-f1566a6f1317" providerId="ADAL" clId="{E632486F-8018-49DE-B645-1A7A46B525E3}" dt="2025-03-19T10:48:16.595" v="160"/>
          <ac:picMkLst>
            <pc:docMk/>
            <pc:sldMk cId="358984594" sldId="261"/>
            <ac:picMk id="19" creationId="{E805CBC4-C1E5-4BE2-C0BF-830BF254E187}"/>
          </ac:picMkLst>
        </pc:picChg>
        <pc:picChg chg="add mod">
          <ac:chgData name="Ishraq Li-Rahman" userId="d0d41622-7436-4a78-9ba3-f1566a6f1317" providerId="ADAL" clId="{E632486F-8018-49DE-B645-1A7A46B525E3}" dt="2025-03-19T10:48:16.595" v="160"/>
          <ac:picMkLst>
            <pc:docMk/>
            <pc:sldMk cId="358984594" sldId="261"/>
            <ac:picMk id="20" creationId="{041E6502-CA37-516F-8987-34E68E9DF56D}"/>
          </ac:picMkLst>
        </pc:picChg>
        <pc:picChg chg="add mod">
          <ac:chgData name="Ishraq Li-Rahman" userId="d0d41622-7436-4a78-9ba3-f1566a6f1317" providerId="ADAL" clId="{E632486F-8018-49DE-B645-1A7A46B525E3}" dt="2025-03-19T10:48:16.595" v="160"/>
          <ac:picMkLst>
            <pc:docMk/>
            <pc:sldMk cId="358984594" sldId="261"/>
            <ac:picMk id="21" creationId="{2F00BA27-770E-1E43-63B4-E5EFCE89419D}"/>
          </ac:picMkLst>
        </pc:picChg>
        <pc:picChg chg="add mod">
          <ac:chgData name="Ishraq Li-Rahman" userId="d0d41622-7436-4a78-9ba3-f1566a6f1317" providerId="ADAL" clId="{E632486F-8018-49DE-B645-1A7A46B525E3}" dt="2025-03-19T10:48:16.595" v="160"/>
          <ac:picMkLst>
            <pc:docMk/>
            <pc:sldMk cId="358984594" sldId="261"/>
            <ac:picMk id="22" creationId="{A02B5D85-9C82-1CE9-D5C1-91DC54AAFD5C}"/>
          </ac:picMkLst>
        </pc:picChg>
      </pc:sldChg>
      <pc:sldChg chg="addSp delSp modSp mod">
        <pc:chgData name="Ishraq Li-Rahman" userId="d0d41622-7436-4a78-9ba3-f1566a6f1317" providerId="ADAL" clId="{E632486F-8018-49DE-B645-1A7A46B525E3}" dt="2025-03-19T10:48:44.150" v="164" actId="207"/>
        <pc:sldMkLst>
          <pc:docMk/>
          <pc:sldMk cId="1671196252" sldId="263"/>
        </pc:sldMkLst>
        <pc:picChg chg="del">
          <ac:chgData name="Ishraq Li-Rahman" userId="d0d41622-7436-4a78-9ba3-f1566a6f1317" providerId="ADAL" clId="{E632486F-8018-49DE-B645-1A7A46B525E3}" dt="2025-03-19T10:48:32.435" v="161" actId="478"/>
          <ac:picMkLst>
            <pc:docMk/>
            <pc:sldMk cId="1671196252" sldId="263"/>
            <ac:picMk id="5" creationId="{A23FDB94-3B3A-86C1-6D63-2617E99B2ECD}"/>
          </ac:picMkLst>
        </pc:picChg>
        <pc:picChg chg="del">
          <ac:chgData name="Ishraq Li-Rahman" userId="d0d41622-7436-4a78-9ba3-f1566a6f1317" providerId="ADAL" clId="{E632486F-8018-49DE-B645-1A7A46B525E3}" dt="2025-03-19T10:48:32.435" v="161" actId="478"/>
          <ac:picMkLst>
            <pc:docMk/>
            <pc:sldMk cId="1671196252" sldId="263"/>
            <ac:picMk id="6" creationId="{44FE1944-78FF-A8F0-1BA8-580FA590BB0A}"/>
          </ac:picMkLst>
        </pc:picChg>
        <pc:picChg chg="del">
          <ac:chgData name="Ishraq Li-Rahman" userId="d0d41622-7436-4a78-9ba3-f1566a6f1317" providerId="ADAL" clId="{E632486F-8018-49DE-B645-1A7A46B525E3}" dt="2025-03-19T10:48:32.435" v="161" actId="478"/>
          <ac:picMkLst>
            <pc:docMk/>
            <pc:sldMk cId="1671196252" sldId="263"/>
            <ac:picMk id="11" creationId="{6FC2C6DF-408D-0B82-F3CF-BC37E294F812}"/>
          </ac:picMkLst>
        </pc:picChg>
        <pc:picChg chg="del">
          <ac:chgData name="Ishraq Li-Rahman" userId="d0d41622-7436-4a78-9ba3-f1566a6f1317" providerId="ADAL" clId="{E632486F-8018-49DE-B645-1A7A46B525E3}" dt="2025-03-19T10:48:32.435" v="161" actId="478"/>
          <ac:picMkLst>
            <pc:docMk/>
            <pc:sldMk cId="1671196252" sldId="263"/>
            <ac:picMk id="12" creationId="{90021AD6-22BB-B850-EAF1-804A06288222}"/>
          </ac:picMkLst>
        </pc:picChg>
        <pc:picChg chg="del">
          <ac:chgData name="Ishraq Li-Rahman" userId="d0d41622-7436-4a78-9ba3-f1566a6f1317" providerId="ADAL" clId="{E632486F-8018-49DE-B645-1A7A46B525E3}" dt="2025-03-19T10:48:32.435" v="161" actId="478"/>
          <ac:picMkLst>
            <pc:docMk/>
            <pc:sldMk cId="1671196252" sldId="263"/>
            <ac:picMk id="14" creationId="{0CF2FB17-0CE1-C65A-A4F7-F9EABA12CA69}"/>
          </ac:picMkLst>
        </pc:picChg>
        <pc:picChg chg="del">
          <ac:chgData name="Ishraq Li-Rahman" userId="d0d41622-7436-4a78-9ba3-f1566a6f1317" providerId="ADAL" clId="{E632486F-8018-49DE-B645-1A7A46B525E3}" dt="2025-03-19T10:48:32.435" v="161" actId="478"/>
          <ac:picMkLst>
            <pc:docMk/>
            <pc:sldMk cId="1671196252" sldId="263"/>
            <ac:picMk id="15" creationId="{548417D5-4E49-A2D9-8947-9F66C79AE98F}"/>
          </ac:picMkLst>
        </pc:picChg>
        <pc:picChg chg="del">
          <ac:chgData name="Ishraq Li-Rahman" userId="d0d41622-7436-4a78-9ba3-f1566a6f1317" providerId="ADAL" clId="{E632486F-8018-49DE-B645-1A7A46B525E3}" dt="2025-03-19T10:48:32.435" v="161" actId="478"/>
          <ac:picMkLst>
            <pc:docMk/>
            <pc:sldMk cId="1671196252" sldId="263"/>
            <ac:picMk id="16" creationId="{E2F71357-E44C-3DBF-2105-EDECC6F22BC0}"/>
          </ac:picMkLst>
        </pc:picChg>
        <pc:picChg chg="del">
          <ac:chgData name="Ishraq Li-Rahman" userId="d0d41622-7436-4a78-9ba3-f1566a6f1317" providerId="ADAL" clId="{E632486F-8018-49DE-B645-1A7A46B525E3}" dt="2025-03-19T10:48:32.435" v="161" actId="478"/>
          <ac:picMkLst>
            <pc:docMk/>
            <pc:sldMk cId="1671196252" sldId="263"/>
            <ac:picMk id="17" creationId="{C41F8A45-F697-502E-75EE-49C2DE7FB3E5}"/>
          </ac:picMkLst>
        </pc:picChg>
        <pc:picChg chg="del">
          <ac:chgData name="Ishraq Li-Rahman" userId="d0d41622-7436-4a78-9ba3-f1566a6f1317" providerId="ADAL" clId="{E632486F-8018-49DE-B645-1A7A46B525E3}" dt="2025-03-19T10:48:32.435" v="161" actId="478"/>
          <ac:picMkLst>
            <pc:docMk/>
            <pc:sldMk cId="1671196252" sldId="263"/>
            <ac:picMk id="18" creationId="{DDA2B55A-D818-B135-19F8-969964C134C3}"/>
          </ac:picMkLst>
        </pc:picChg>
        <pc:picChg chg="del">
          <ac:chgData name="Ishraq Li-Rahman" userId="d0d41622-7436-4a78-9ba3-f1566a6f1317" providerId="ADAL" clId="{E632486F-8018-49DE-B645-1A7A46B525E3}" dt="2025-03-19T10:48:32.435" v="161" actId="478"/>
          <ac:picMkLst>
            <pc:docMk/>
            <pc:sldMk cId="1671196252" sldId="263"/>
            <ac:picMk id="19" creationId="{B1A4E92C-6B7A-4377-CA34-7A3637E4697E}"/>
          </ac:picMkLst>
        </pc:picChg>
        <pc:picChg chg="add mod">
          <ac:chgData name="Ishraq Li-Rahman" userId="d0d41622-7436-4a78-9ba3-f1566a6f1317" providerId="ADAL" clId="{E632486F-8018-49DE-B645-1A7A46B525E3}" dt="2025-03-19T10:48:32.673" v="162"/>
          <ac:picMkLst>
            <pc:docMk/>
            <pc:sldMk cId="1671196252" sldId="263"/>
            <ac:picMk id="20" creationId="{3AF59463-7D1A-E770-2342-79DB9D85F098}"/>
          </ac:picMkLst>
        </pc:picChg>
        <pc:picChg chg="add mod">
          <ac:chgData name="Ishraq Li-Rahman" userId="d0d41622-7436-4a78-9ba3-f1566a6f1317" providerId="ADAL" clId="{E632486F-8018-49DE-B645-1A7A46B525E3}" dt="2025-03-19T10:48:32.673" v="162"/>
          <ac:picMkLst>
            <pc:docMk/>
            <pc:sldMk cId="1671196252" sldId="263"/>
            <ac:picMk id="21" creationId="{772FE709-09AD-A083-5FE7-2AE64029E259}"/>
          </ac:picMkLst>
        </pc:picChg>
        <pc:picChg chg="add mod">
          <ac:chgData name="Ishraq Li-Rahman" userId="d0d41622-7436-4a78-9ba3-f1566a6f1317" providerId="ADAL" clId="{E632486F-8018-49DE-B645-1A7A46B525E3}" dt="2025-03-19T10:48:32.673" v="162"/>
          <ac:picMkLst>
            <pc:docMk/>
            <pc:sldMk cId="1671196252" sldId="263"/>
            <ac:picMk id="22" creationId="{E387A837-9A48-E6B9-01EC-81EFEB452464}"/>
          </ac:picMkLst>
        </pc:picChg>
        <pc:picChg chg="add mod">
          <ac:chgData name="Ishraq Li-Rahman" userId="d0d41622-7436-4a78-9ba3-f1566a6f1317" providerId="ADAL" clId="{E632486F-8018-49DE-B645-1A7A46B525E3}" dt="2025-03-19T10:48:32.673" v="162"/>
          <ac:picMkLst>
            <pc:docMk/>
            <pc:sldMk cId="1671196252" sldId="263"/>
            <ac:picMk id="23" creationId="{F0F67A09-7CFA-5B0D-3619-E77AC93D14AC}"/>
          </ac:picMkLst>
        </pc:picChg>
        <pc:picChg chg="add mod">
          <ac:chgData name="Ishraq Li-Rahman" userId="d0d41622-7436-4a78-9ba3-f1566a6f1317" providerId="ADAL" clId="{E632486F-8018-49DE-B645-1A7A46B525E3}" dt="2025-03-19T10:48:44.150" v="164" actId="207"/>
          <ac:picMkLst>
            <pc:docMk/>
            <pc:sldMk cId="1671196252" sldId="263"/>
            <ac:picMk id="24" creationId="{8BEAF8F7-065D-B405-1520-BF509FBB4678}"/>
          </ac:picMkLst>
        </pc:picChg>
        <pc:picChg chg="add mod">
          <ac:chgData name="Ishraq Li-Rahman" userId="d0d41622-7436-4a78-9ba3-f1566a6f1317" providerId="ADAL" clId="{E632486F-8018-49DE-B645-1A7A46B525E3}" dt="2025-03-19T10:48:32.673" v="162"/>
          <ac:picMkLst>
            <pc:docMk/>
            <pc:sldMk cId="1671196252" sldId="263"/>
            <ac:picMk id="25" creationId="{7C312A1D-E1EA-F23D-B706-8A6D5E89BD65}"/>
          </ac:picMkLst>
        </pc:picChg>
        <pc:picChg chg="add mod">
          <ac:chgData name="Ishraq Li-Rahman" userId="d0d41622-7436-4a78-9ba3-f1566a6f1317" providerId="ADAL" clId="{E632486F-8018-49DE-B645-1A7A46B525E3}" dt="2025-03-19T10:48:32.673" v="162"/>
          <ac:picMkLst>
            <pc:docMk/>
            <pc:sldMk cId="1671196252" sldId="263"/>
            <ac:picMk id="26" creationId="{3E1B33E8-BBAA-883F-5BBC-CDDB22BC8591}"/>
          </ac:picMkLst>
        </pc:picChg>
        <pc:picChg chg="add mod">
          <ac:chgData name="Ishraq Li-Rahman" userId="d0d41622-7436-4a78-9ba3-f1566a6f1317" providerId="ADAL" clId="{E632486F-8018-49DE-B645-1A7A46B525E3}" dt="2025-03-19T10:48:32.673" v="162"/>
          <ac:picMkLst>
            <pc:docMk/>
            <pc:sldMk cId="1671196252" sldId="263"/>
            <ac:picMk id="27" creationId="{3F63B8BD-E369-4B68-0A53-39AA247EE162}"/>
          </ac:picMkLst>
        </pc:picChg>
        <pc:picChg chg="add mod">
          <ac:chgData name="Ishraq Li-Rahman" userId="d0d41622-7436-4a78-9ba3-f1566a6f1317" providerId="ADAL" clId="{E632486F-8018-49DE-B645-1A7A46B525E3}" dt="2025-03-19T10:48:32.673" v="162"/>
          <ac:picMkLst>
            <pc:docMk/>
            <pc:sldMk cId="1671196252" sldId="263"/>
            <ac:picMk id="28" creationId="{EC9694C5-C506-A907-56A3-87D97B8F56F2}"/>
          </ac:picMkLst>
        </pc:picChg>
      </pc:sldChg>
      <pc:sldChg chg="addSp delSp modSp mod">
        <pc:chgData name="Ishraq Li-Rahman" userId="d0d41622-7436-4a78-9ba3-f1566a6f1317" providerId="ADAL" clId="{E632486F-8018-49DE-B645-1A7A46B525E3}" dt="2025-03-19T10:48:58.125" v="166"/>
        <pc:sldMkLst>
          <pc:docMk/>
          <pc:sldMk cId="299737892" sldId="264"/>
        </pc:sldMkLst>
        <pc:picChg chg="del">
          <ac:chgData name="Ishraq Li-Rahman" userId="d0d41622-7436-4a78-9ba3-f1566a6f1317" providerId="ADAL" clId="{E632486F-8018-49DE-B645-1A7A46B525E3}" dt="2025-03-19T10:48:57.911" v="165" actId="478"/>
          <ac:picMkLst>
            <pc:docMk/>
            <pc:sldMk cId="299737892" sldId="264"/>
            <ac:picMk id="2" creationId="{3FB2F980-6609-E970-23CB-A27446B6E8E4}"/>
          </ac:picMkLst>
        </pc:picChg>
        <pc:picChg chg="del">
          <ac:chgData name="Ishraq Li-Rahman" userId="d0d41622-7436-4a78-9ba3-f1566a6f1317" providerId="ADAL" clId="{E632486F-8018-49DE-B645-1A7A46B525E3}" dt="2025-03-19T10:48:57.911" v="165" actId="478"/>
          <ac:picMkLst>
            <pc:docMk/>
            <pc:sldMk cId="299737892" sldId="264"/>
            <ac:picMk id="8" creationId="{67854227-6AC1-8F15-E15E-27E584B21E99}"/>
          </ac:picMkLst>
        </pc:picChg>
        <pc:picChg chg="del">
          <ac:chgData name="Ishraq Li-Rahman" userId="d0d41622-7436-4a78-9ba3-f1566a6f1317" providerId="ADAL" clId="{E632486F-8018-49DE-B645-1A7A46B525E3}" dt="2025-03-19T10:48:57.911" v="165" actId="478"/>
          <ac:picMkLst>
            <pc:docMk/>
            <pc:sldMk cId="299737892" sldId="264"/>
            <ac:picMk id="9" creationId="{9B08A50E-2E1B-54CC-03A5-BEDB7985776E}"/>
          </ac:picMkLst>
        </pc:picChg>
        <pc:picChg chg="del">
          <ac:chgData name="Ishraq Li-Rahman" userId="d0d41622-7436-4a78-9ba3-f1566a6f1317" providerId="ADAL" clId="{E632486F-8018-49DE-B645-1A7A46B525E3}" dt="2025-03-19T10:48:57.911" v="165" actId="478"/>
          <ac:picMkLst>
            <pc:docMk/>
            <pc:sldMk cId="299737892" sldId="264"/>
            <ac:picMk id="13" creationId="{2D1B78FA-75F1-1D9D-8A41-72538D6EA8E1}"/>
          </ac:picMkLst>
        </pc:picChg>
        <pc:picChg chg="del">
          <ac:chgData name="Ishraq Li-Rahman" userId="d0d41622-7436-4a78-9ba3-f1566a6f1317" providerId="ADAL" clId="{E632486F-8018-49DE-B645-1A7A46B525E3}" dt="2025-03-19T10:48:57.911" v="165" actId="478"/>
          <ac:picMkLst>
            <pc:docMk/>
            <pc:sldMk cId="299737892" sldId="264"/>
            <ac:picMk id="14" creationId="{E7ABC12A-2CC9-0094-9B8E-8BEE43151DD0}"/>
          </ac:picMkLst>
        </pc:picChg>
        <pc:picChg chg="del">
          <ac:chgData name="Ishraq Li-Rahman" userId="d0d41622-7436-4a78-9ba3-f1566a6f1317" providerId="ADAL" clId="{E632486F-8018-49DE-B645-1A7A46B525E3}" dt="2025-03-19T10:48:57.911" v="165" actId="478"/>
          <ac:picMkLst>
            <pc:docMk/>
            <pc:sldMk cId="299737892" sldId="264"/>
            <ac:picMk id="17" creationId="{C15E4432-2A03-477B-4084-733E345B9132}"/>
          </ac:picMkLst>
        </pc:picChg>
        <pc:picChg chg="del">
          <ac:chgData name="Ishraq Li-Rahman" userId="d0d41622-7436-4a78-9ba3-f1566a6f1317" providerId="ADAL" clId="{E632486F-8018-49DE-B645-1A7A46B525E3}" dt="2025-03-19T10:48:57.911" v="165" actId="478"/>
          <ac:picMkLst>
            <pc:docMk/>
            <pc:sldMk cId="299737892" sldId="264"/>
            <ac:picMk id="18" creationId="{D7016ECA-401A-D8E8-A180-39289D499041}"/>
          </ac:picMkLst>
        </pc:picChg>
        <pc:picChg chg="del">
          <ac:chgData name="Ishraq Li-Rahman" userId="d0d41622-7436-4a78-9ba3-f1566a6f1317" providerId="ADAL" clId="{E632486F-8018-49DE-B645-1A7A46B525E3}" dt="2025-03-19T10:48:57.911" v="165" actId="478"/>
          <ac:picMkLst>
            <pc:docMk/>
            <pc:sldMk cId="299737892" sldId="264"/>
            <ac:picMk id="19" creationId="{7BFD5BB7-1DD0-B683-D937-84FF66E7A760}"/>
          </ac:picMkLst>
        </pc:picChg>
        <pc:picChg chg="del">
          <ac:chgData name="Ishraq Li-Rahman" userId="d0d41622-7436-4a78-9ba3-f1566a6f1317" providerId="ADAL" clId="{E632486F-8018-49DE-B645-1A7A46B525E3}" dt="2025-03-19T10:48:57.911" v="165" actId="478"/>
          <ac:picMkLst>
            <pc:docMk/>
            <pc:sldMk cId="299737892" sldId="264"/>
            <ac:picMk id="20" creationId="{846C16BF-D57C-79C1-36E9-5565AA75DF4B}"/>
          </ac:picMkLst>
        </pc:picChg>
        <pc:picChg chg="del">
          <ac:chgData name="Ishraq Li-Rahman" userId="d0d41622-7436-4a78-9ba3-f1566a6f1317" providerId="ADAL" clId="{E632486F-8018-49DE-B645-1A7A46B525E3}" dt="2025-03-19T10:48:57.911" v="165" actId="478"/>
          <ac:picMkLst>
            <pc:docMk/>
            <pc:sldMk cId="299737892" sldId="264"/>
            <ac:picMk id="21" creationId="{3C8F143E-0458-8DEA-CA90-97A83F92DEBE}"/>
          </ac:picMkLst>
        </pc:picChg>
        <pc:picChg chg="add mod">
          <ac:chgData name="Ishraq Li-Rahman" userId="d0d41622-7436-4a78-9ba3-f1566a6f1317" providerId="ADAL" clId="{E632486F-8018-49DE-B645-1A7A46B525E3}" dt="2025-03-19T10:48:58.125" v="166"/>
          <ac:picMkLst>
            <pc:docMk/>
            <pc:sldMk cId="299737892" sldId="264"/>
            <ac:picMk id="22" creationId="{3675B174-509C-8727-CABE-59BF7904FCDE}"/>
          </ac:picMkLst>
        </pc:picChg>
        <pc:picChg chg="add mod">
          <ac:chgData name="Ishraq Li-Rahman" userId="d0d41622-7436-4a78-9ba3-f1566a6f1317" providerId="ADAL" clId="{E632486F-8018-49DE-B645-1A7A46B525E3}" dt="2025-03-19T10:48:58.125" v="166"/>
          <ac:picMkLst>
            <pc:docMk/>
            <pc:sldMk cId="299737892" sldId="264"/>
            <ac:picMk id="23" creationId="{379AE99F-DB40-838D-014C-2B06FB1B5266}"/>
          </ac:picMkLst>
        </pc:picChg>
        <pc:picChg chg="add mod">
          <ac:chgData name="Ishraq Li-Rahman" userId="d0d41622-7436-4a78-9ba3-f1566a6f1317" providerId="ADAL" clId="{E632486F-8018-49DE-B645-1A7A46B525E3}" dt="2025-03-19T10:48:58.125" v="166"/>
          <ac:picMkLst>
            <pc:docMk/>
            <pc:sldMk cId="299737892" sldId="264"/>
            <ac:picMk id="24" creationId="{C5C45796-8D32-99FC-3A94-8EF1972F3B3E}"/>
          </ac:picMkLst>
        </pc:picChg>
        <pc:picChg chg="add mod">
          <ac:chgData name="Ishraq Li-Rahman" userId="d0d41622-7436-4a78-9ba3-f1566a6f1317" providerId="ADAL" clId="{E632486F-8018-49DE-B645-1A7A46B525E3}" dt="2025-03-19T10:48:58.125" v="166"/>
          <ac:picMkLst>
            <pc:docMk/>
            <pc:sldMk cId="299737892" sldId="264"/>
            <ac:picMk id="25" creationId="{52C5CBA2-106A-359E-180B-6BA755BAAB3E}"/>
          </ac:picMkLst>
        </pc:picChg>
        <pc:picChg chg="add mod">
          <ac:chgData name="Ishraq Li-Rahman" userId="d0d41622-7436-4a78-9ba3-f1566a6f1317" providerId="ADAL" clId="{E632486F-8018-49DE-B645-1A7A46B525E3}" dt="2025-03-19T10:48:58.125" v="166"/>
          <ac:picMkLst>
            <pc:docMk/>
            <pc:sldMk cId="299737892" sldId="264"/>
            <ac:picMk id="26" creationId="{F6DFBEEE-BA66-36B9-8399-A50314A2284B}"/>
          </ac:picMkLst>
        </pc:picChg>
        <pc:picChg chg="add mod">
          <ac:chgData name="Ishraq Li-Rahman" userId="d0d41622-7436-4a78-9ba3-f1566a6f1317" providerId="ADAL" clId="{E632486F-8018-49DE-B645-1A7A46B525E3}" dt="2025-03-19T10:48:58.125" v="166"/>
          <ac:picMkLst>
            <pc:docMk/>
            <pc:sldMk cId="299737892" sldId="264"/>
            <ac:picMk id="27" creationId="{28A6FBA2-6E48-52BE-B1CB-744B5E4C8319}"/>
          </ac:picMkLst>
        </pc:picChg>
        <pc:picChg chg="add mod">
          <ac:chgData name="Ishraq Li-Rahman" userId="d0d41622-7436-4a78-9ba3-f1566a6f1317" providerId="ADAL" clId="{E632486F-8018-49DE-B645-1A7A46B525E3}" dt="2025-03-19T10:48:58.125" v="166"/>
          <ac:picMkLst>
            <pc:docMk/>
            <pc:sldMk cId="299737892" sldId="264"/>
            <ac:picMk id="28" creationId="{22F1C8EE-C784-BE8C-30AE-87E46E16D88A}"/>
          </ac:picMkLst>
        </pc:picChg>
        <pc:picChg chg="add mod">
          <ac:chgData name="Ishraq Li-Rahman" userId="d0d41622-7436-4a78-9ba3-f1566a6f1317" providerId="ADAL" clId="{E632486F-8018-49DE-B645-1A7A46B525E3}" dt="2025-03-19T10:48:58.125" v="166"/>
          <ac:picMkLst>
            <pc:docMk/>
            <pc:sldMk cId="299737892" sldId="264"/>
            <ac:picMk id="29" creationId="{1A7AD8D8-62A6-5FF0-9419-2287B9D0058E}"/>
          </ac:picMkLst>
        </pc:picChg>
        <pc:picChg chg="add mod">
          <ac:chgData name="Ishraq Li-Rahman" userId="d0d41622-7436-4a78-9ba3-f1566a6f1317" providerId="ADAL" clId="{E632486F-8018-49DE-B645-1A7A46B525E3}" dt="2025-03-19T10:48:58.125" v="166"/>
          <ac:picMkLst>
            <pc:docMk/>
            <pc:sldMk cId="299737892" sldId="264"/>
            <ac:picMk id="30" creationId="{6920789D-8211-93B6-C1EC-911B7C3BBC94}"/>
          </ac:picMkLst>
        </pc:picChg>
      </pc:sldChg>
      <pc:sldChg chg="addSp delSp modSp mod">
        <pc:chgData name="Ishraq Li-Rahman" userId="d0d41622-7436-4a78-9ba3-f1566a6f1317" providerId="ADAL" clId="{E632486F-8018-49DE-B645-1A7A46B525E3}" dt="2025-03-19T10:49:13.359" v="172"/>
        <pc:sldMkLst>
          <pc:docMk/>
          <pc:sldMk cId="2223031847" sldId="269"/>
        </pc:sldMkLst>
        <pc:picChg chg="del">
          <ac:chgData name="Ishraq Li-Rahman" userId="d0d41622-7436-4a78-9ba3-f1566a6f1317" providerId="ADAL" clId="{E632486F-8018-49DE-B645-1A7A46B525E3}" dt="2025-03-19T10:49:13.185" v="171" actId="478"/>
          <ac:picMkLst>
            <pc:docMk/>
            <pc:sldMk cId="2223031847" sldId="269"/>
            <ac:picMk id="2" creationId="{5B87E82A-62E1-6275-FA29-C4C2572B1005}"/>
          </ac:picMkLst>
        </pc:picChg>
        <pc:picChg chg="del">
          <ac:chgData name="Ishraq Li-Rahman" userId="d0d41622-7436-4a78-9ba3-f1566a6f1317" providerId="ADAL" clId="{E632486F-8018-49DE-B645-1A7A46B525E3}" dt="2025-03-19T10:49:13.185" v="171" actId="478"/>
          <ac:picMkLst>
            <pc:docMk/>
            <pc:sldMk cId="2223031847" sldId="269"/>
            <ac:picMk id="4" creationId="{469B710F-BF32-6889-00ED-D878510304B1}"/>
          </ac:picMkLst>
        </pc:picChg>
        <pc:picChg chg="del">
          <ac:chgData name="Ishraq Li-Rahman" userId="d0d41622-7436-4a78-9ba3-f1566a6f1317" providerId="ADAL" clId="{E632486F-8018-49DE-B645-1A7A46B525E3}" dt="2025-03-19T10:49:13.185" v="171" actId="478"/>
          <ac:picMkLst>
            <pc:docMk/>
            <pc:sldMk cId="2223031847" sldId="269"/>
            <ac:picMk id="5" creationId="{C4BCFF0F-92A9-FDBF-6219-C83840A9928E}"/>
          </ac:picMkLst>
        </pc:picChg>
        <pc:picChg chg="del">
          <ac:chgData name="Ishraq Li-Rahman" userId="d0d41622-7436-4a78-9ba3-f1566a6f1317" providerId="ADAL" clId="{E632486F-8018-49DE-B645-1A7A46B525E3}" dt="2025-03-19T10:49:13.185" v="171" actId="478"/>
          <ac:picMkLst>
            <pc:docMk/>
            <pc:sldMk cId="2223031847" sldId="269"/>
            <ac:picMk id="6" creationId="{ED76E1F8-4309-00C5-C6E1-AF96922A85F4}"/>
          </ac:picMkLst>
        </pc:picChg>
        <pc:picChg chg="del">
          <ac:chgData name="Ishraq Li-Rahman" userId="d0d41622-7436-4a78-9ba3-f1566a6f1317" providerId="ADAL" clId="{E632486F-8018-49DE-B645-1A7A46B525E3}" dt="2025-03-19T10:49:13.185" v="171" actId="478"/>
          <ac:picMkLst>
            <pc:docMk/>
            <pc:sldMk cId="2223031847" sldId="269"/>
            <ac:picMk id="7" creationId="{410D2EDE-886F-5AAC-FD6A-903E0165E7ED}"/>
          </ac:picMkLst>
        </pc:picChg>
        <pc:picChg chg="del">
          <ac:chgData name="Ishraq Li-Rahman" userId="d0d41622-7436-4a78-9ba3-f1566a6f1317" providerId="ADAL" clId="{E632486F-8018-49DE-B645-1A7A46B525E3}" dt="2025-03-19T10:49:13.185" v="171" actId="478"/>
          <ac:picMkLst>
            <pc:docMk/>
            <pc:sldMk cId="2223031847" sldId="269"/>
            <ac:picMk id="8" creationId="{AC0E9DBE-6E21-509D-C2E2-B2B08CA70735}"/>
          </ac:picMkLst>
        </pc:picChg>
        <pc:picChg chg="del">
          <ac:chgData name="Ishraq Li-Rahman" userId="d0d41622-7436-4a78-9ba3-f1566a6f1317" providerId="ADAL" clId="{E632486F-8018-49DE-B645-1A7A46B525E3}" dt="2025-03-19T10:49:13.185" v="171" actId="478"/>
          <ac:picMkLst>
            <pc:docMk/>
            <pc:sldMk cId="2223031847" sldId="269"/>
            <ac:picMk id="9" creationId="{5FD37D13-5A9E-AFA3-6CFD-8674A8A58C10}"/>
          </ac:picMkLst>
        </pc:picChg>
        <pc:picChg chg="del">
          <ac:chgData name="Ishraq Li-Rahman" userId="d0d41622-7436-4a78-9ba3-f1566a6f1317" providerId="ADAL" clId="{E632486F-8018-49DE-B645-1A7A46B525E3}" dt="2025-03-19T10:49:13.185" v="171" actId="478"/>
          <ac:picMkLst>
            <pc:docMk/>
            <pc:sldMk cId="2223031847" sldId="269"/>
            <ac:picMk id="10" creationId="{892D699A-CAA1-4C87-6350-D39262F264DC}"/>
          </ac:picMkLst>
        </pc:picChg>
        <pc:picChg chg="del">
          <ac:chgData name="Ishraq Li-Rahman" userId="d0d41622-7436-4a78-9ba3-f1566a6f1317" providerId="ADAL" clId="{E632486F-8018-49DE-B645-1A7A46B525E3}" dt="2025-03-19T10:49:13.185" v="171" actId="478"/>
          <ac:picMkLst>
            <pc:docMk/>
            <pc:sldMk cId="2223031847" sldId="269"/>
            <ac:picMk id="12" creationId="{CF62F025-0DA2-3D9C-4C26-1EC1153DB896}"/>
          </ac:picMkLst>
        </pc:picChg>
        <pc:picChg chg="del">
          <ac:chgData name="Ishraq Li-Rahman" userId="d0d41622-7436-4a78-9ba3-f1566a6f1317" providerId="ADAL" clId="{E632486F-8018-49DE-B645-1A7A46B525E3}" dt="2025-03-19T10:49:13.185" v="171" actId="478"/>
          <ac:picMkLst>
            <pc:docMk/>
            <pc:sldMk cId="2223031847" sldId="269"/>
            <ac:picMk id="13" creationId="{C24A5F5F-492C-EA96-1065-30E4746E5AD4}"/>
          </ac:picMkLst>
        </pc:picChg>
        <pc:picChg chg="add mod">
          <ac:chgData name="Ishraq Li-Rahman" userId="d0d41622-7436-4a78-9ba3-f1566a6f1317" providerId="ADAL" clId="{E632486F-8018-49DE-B645-1A7A46B525E3}" dt="2025-03-19T10:49:13.359" v="172"/>
          <ac:picMkLst>
            <pc:docMk/>
            <pc:sldMk cId="2223031847" sldId="269"/>
            <ac:picMk id="14" creationId="{C816383A-E396-61F7-4C63-817668EA7486}"/>
          </ac:picMkLst>
        </pc:picChg>
        <pc:picChg chg="add mod">
          <ac:chgData name="Ishraq Li-Rahman" userId="d0d41622-7436-4a78-9ba3-f1566a6f1317" providerId="ADAL" clId="{E632486F-8018-49DE-B645-1A7A46B525E3}" dt="2025-03-19T10:49:13.359" v="172"/>
          <ac:picMkLst>
            <pc:docMk/>
            <pc:sldMk cId="2223031847" sldId="269"/>
            <ac:picMk id="15" creationId="{A264FCF7-BB16-CB19-4396-DE6599F9CD17}"/>
          </ac:picMkLst>
        </pc:picChg>
        <pc:picChg chg="add mod">
          <ac:chgData name="Ishraq Li-Rahman" userId="d0d41622-7436-4a78-9ba3-f1566a6f1317" providerId="ADAL" clId="{E632486F-8018-49DE-B645-1A7A46B525E3}" dt="2025-03-19T10:49:13.359" v="172"/>
          <ac:picMkLst>
            <pc:docMk/>
            <pc:sldMk cId="2223031847" sldId="269"/>
            <ac:picMk id="16" creationId="{9DDF786D-58D3-EB33-EFB5-2F3B8E53A213}"/>
          </ac:picMkLst>
        </pc:picChg>
        <pc:picChg chg="add mod">
          <ac:chgData name="Ishraq Li-Rahman" userId="d0d41622-7436-4a78-9ba3-f1566a6f1317" providerId="ADAL" clId="{E632486F-8018-49DE-B645-1A7A46B525E3}" dt="2025-03-19T10:49:13.359" v="172"/>
          <ac:picMkLst>
            <pc:docMk/>
            <pc:sldMk cId="2223031847" sldId="269"/>
            <ac:picMk id="17" creationId="{43BC9AEE-79D5-5A80-CCA9-C2B65242AFDC}"/>
          </ac:picMkLst>
        </pc:picChg>
        <pc:picChg chg="add mod">
          <ac:chgData name="Ishraq Li-Rahman" userId="d0d41622-7436-4a78-9ba3-f1566a6f1317" providerId="ADAL" clId="{E632486F-8018-49DE-B645-1A7A46B525E3}" dt="2025-03-19T10:49:13.359" v="172"/>
          <ac:picMkLst>
            <pc:docMk/>
            <pc:sldMk cId="2223031847" sldId="269"/>
            <ac:picMk id="18" creationId="{6D42988F-DE49-7496-79E6-E9921D379DBE}"/>
          </ac:picMkLst>
        </pc:picChg>
        <pc:picChg chg="add mod">
          <ac:chgData name="Ishraq Li-Rahman" userId="d0d41622-7436-4a78-9ba3-f1566a6f1317" providerId="ADAL" clId="{E632486F-8018-49DE-B645-1A7A46B525E3}" dt="2025-03-19T10:49:13.359" v="172"/>
          <ac:picMkLst>
            <pc:docMk/>
            <pc:sldMk cId="2223031847" sldId="269"/>
            <ac:picMk id="19" creationId="{74BD36BF-52A6-36E0-B1B4-4672F1847D9F}"/>
          </ac:picMkLst>
        </pc:picChg>
        <pc:picChg chg="add mod">
          <ac:chgData name="Ishraq Li-Rahman" userId="d0d41622-7436-4a78-9ba3-f1566a6f1317" providerId="ADAL" clId="{E632486F-8018-49DE-B645-1A7A46B525E3}" dt="2025-03-19T10:49:13.359" v="172"/>
          <ac:picMkLst>
            <pc:docMk/>
            <pc:sldMk cId="2223031847" sldId="269"/>
            <ac:picMk id="20" creationId="{6C792413-26B8-6AB7-282D-A6613098984B}"/>
          </ac:picMkLst>
        </pc:picChg>
        <pc:picChg chg="add mod">
          <ac:chgData name="Ishraq Li-Rahman" userId="d0d41622-7436-4a78-9ba3-f1566a6f1317" providerId="ADAL" clId="{E632486F-8018-49DE-B645-1A7A46B525E3}" dt="2025-03-19T10:49:13.359" v="172"/>
          <ac:picMkLst>
            <pc:docMk/>
            <pc:sldMk cId="2223031847" sldId="269"/>
            <ac:picMk id="21" creationId="{55FE53C5-2AE2-6872-1E44-278FF440CB26}"/>
          </ac:picMkLst>
        </pc:picChg>
        <pc:picChg chg="add mod">
          <ac:chgData name="Ishraq Li-Rahman" userId="d0d41622-7436-4a78-9ba3-f1566a6f1317" providerId="ADAL" clId="{E632486F-8018-49DE-B645-1A7A46B525E3}" dt="2025-03-19T10:49:13.359" v="172"/>
          <ac:picMkLst>
            <pc:docMk/>
            <pc:sldMk cId="2223031847" sldId="269"/>
            <ac:picMk id="22" creationId="{4A715D83-E39F-0D1F-2280-36349F346F94}"/>
          </ac:picMkLst>
        </pc:picChg>
      </pc:sldChg>
      <pc:sldChg chg="addSp delSp modSp mod">
        <pc:chgData name="Ishraq Li-Rahman" userId="d0d41622-7436-4a78-9ba3-f1566a6f1317" providerId="ADAL" clId="{E632486F-8018-49DE-B645-1A7A46B525E3}" dt="2025-03-19T10:49:02.855" v="168"/>
        <pc:sldMkLst>
          <pc:docMk/>
          <pc:sldMk cId="3826359581" sldId="270"/>
        </pc:sldMkLst>
        <pc:picChg chg="del">
          <ac:chgData name="Ishraq Li-Rahman" userId="d0d41622-7436-4a78-9ba3-f1566a6f1317" providerId="ADAL" clId="{E632486F-8018-49DE-B645-1A7A46B525E3}" dt="2025-03-19T10:49:02.664" v="167" actId="478"/>
          <ac:picMkLst>
            <pc:docMk/>
            <pc:sldMk cId="3826359581" sldId="270"/>
            <ac:picMk id="2" creationId="{7D4169EE-C664-3260-F9E9-31BF0C350208}"/>
          </ac:picMkLst>
        </pc:picChg>
        <pc:picChg chg="del">
          <ac:chgData name="Ishraq Li-Rahman" userId="d0d41622-7436-4a78-9ba3-f1566a6f1317" providerId="ADAL" clId="{E632486F-8018-49DE-B645-1A7A46B525E3}" dt="2025-03-19T10:49:02.664" v="167" actId="478"/>
          <ac:picMkLst>
            <pc:docMk/>
            <pc:sldMk cId="3826359581" sldId="270"/>
            <ac:picMk id="10" creationId="{3F14EBE0-471A-B1BB-B593-3B1FA103D0B5}"/>
          </ac:picMkLst>
        </pc:picChg>
        <pc:picChg chg="del">
          <ac:chgData name="Ishraq Li-Rahman" userId="d0d41622-7436-4a78-9ba3-f1566a6f1317" providerId="ADAL" clId="{E632486F-8018-49DE-B645-1A7A46B525E3}" dt="2025-03-19T10:49:02.664" v="167" actId="478"/>
          <ac:picMkLst>
            <pc:docMk/>
            <pc:sldMk cId="3826359581" sldId="270"/>
            <ac:picMk id="11" creationId="{63B8BAD4-4F60-3623-E65A-CACF6C7F3AEB}"/>
          </ac:picMkLst>
        </pc:picChg>
        <pc:picChg chg="del">
          <ac:chgData name="Ishraq Li-Rahman" userId="d0d41622-7436-4a78-9ba3-f1566a6f1317" providerId="ADAL" clId="{E632486F-8018-49DE-B645-1A7A46B525E3}" dt="2025-03-19T10:49:02.664" v="167" actId="478"/>
          <ac:picMkLst>
            <pc:docMk/>
            <pc:sldMk cId="3826359581" sldId="270"/>
            <ac:picMk id="12" creationId="{8B077DC7-EF42-A308-1A42-A7FF79CFA900}"/>
          </ac:picMkLst>
        </pc:picChg>
        <pc:picChg chg="del">
          <ac:chgData name="Ishraq Li-Rahman" userId="d0d41622-7436-4a78-9ba3-f1566a6f1317" providerId="ADAL" clId="{E632486F-8018-49DE-B645-1A7A46B525E3}" dt="2025-03-19T10:49:02.664" v="167" actId="478"/>
          <ac:picMkLst>
            <pc:docMk/>
            <pc:sldMk cId="3826359581" sldId="270"/>
            <ac:picMk id="13" creationId="{6D2EABD5-4052-F580-6218-757824DAB3E2}"/>
          </ac:picMkLst>
        </pc:picChg>
        <pc:picChg chg="del">
          <ac:chgData name="Ishraq Li-Rahman" userId="d0d41622-7436-4a78-9ba3-f1566a6f1317" providerId="ADAL" clId="{E632486F-8018-49DE-B645-1A7A46B525E3}" dt="2025-03-19T10:49:02.664" v="167" actId="478"/>
          <ac:picMkLst>
            <pc:docMk/>
            <pc:sldMk cId="3826359581" sldId="270"/>
            <ac:picMk id="14" creationId="{99BC76C7-99B1-2098-2624-3F00FC1D2DDC}"/>
          </ac:picMkLst>
        </pc:picChg>
        <pc:picChg chg="del">
          <ac:chgData name="Ishraq Li-Rahman" userId="d0d41622-7436-4a78-9ba3-f1566a6f1317" providerId="ADAL" clId="{E632486F-8018-49DE-B645-1A7A46B525E3}" dt="2025-03-19T10:49:02.664" v="167" actId="478"/>
          <ac:picMkLst>
            <pc:docMk/>
            <pc:sldMk cId="3826359581" sldId="270"/>
            <ac:picMk id="15" creationId="{65C7AE81-A099-E61B-726B-ADD3EFC35EFB}"/>
          </ac:picMkLst>
        </pc:picChg>
        <pc:picChg chg="del">
          <ac:chgData name="Ishraq Li-Rahman" userId="d0d41622-7436-4a78-9ba3-f1566a6f1317" providerId="ADAL" clId="{E632486F-8018-49DE-B645-1A7A46B525E3}" dt="2025-03-19T10:49:02.664" v="167" actId="478"/>
          <ac:picMkLst>
            <pc:docMk/>
            <pc:sldMk cId="3826359581" sldId="270"/>
            <ac:picMk id="17" creationId="{BE7D42E0-8463-682A-DB74-E193715BF8B2}"/>
          </ac:picMkLst>
        </pc:picChg>
        <pc:picChg chg="del">
          <ac:chgData name="Ishraq Li-Rahman" userId="d0d41622-7436-4a78-9ba3-f1566a6f1317" providerId="ADAL" clId="{E632486F-8018-49DE-B645-1A7A46B525E3}" dt="2025-03-19T10:49:02.664" v="167" actId="478"/>
          <ac:picMkLst>
            <pc:docMk/>
            <pc:sldMk cId="3826359581" sldId="270"/>
            <ac:picMk id="18" creationId="{D3301984-E91A-AC6D-27B9-235D79978A7E}"/>
          </ac:picMkLst>
        </pc:picChg>
        <pc:picChg chg="del">
          <ac:chgData name="Ishraq Li-Rahman" userId="d0d41622-7436-4a78-9ba3-f1566a6f1317" providerId="ADAL" clId="{E632486F-8018-49DE-B645-1A7A46B525E3}" dt="2025-03-19T10:49:02.664" v="167" actId="478"/>
          <ac:picMkLst>
            <pc:docMk/>
            <pc:sldMk cId="3826359581" sldId="270"/>
            <ac:picMk id="19" creationId="{23EDBA5A-D951-FC67-B982-DBC40ADEA22B}"/>
          </ac:picMkLst>
        </pc:picChg>
        <pc:picChg chg="add mod">
          <ac:chgData name="Ishraq Li-Rahman" userId="d0d41622-7436-4a78-9ba3-f1566a6f1317" providerId="ADAL" clId="{E632486F-8018-49DE-B645-1A7A46B525E3}" dt="2025-03-19T10:49:02.855" v="168"/>
          <ac:picMkLst>
            <pc:docMk/>
            <pc:sldMk cId="3826359581" sldId="270"/>
            <ac:picMk id="20" creationId="{CB052CFB-12D5-EE69-4098-D4139F8F2870}"/>
          </ac:picMkLst>
        </pc:picChg>
        <pc:picChg chg="add mod">
          <ac:chgData name="Ishraq Li-Rahman" userId="d0d41622-7436-4a78-9ba3-f1566a6f1317" providerId="ADAL" clId="{E632486F-8018-49DE-B645-1A7A46B525E3}" dt="2025-03-19T10:49:02.855" v="168"/>
          <ac:picMkLst>
            <pc:docMk/>
            <pc:sldMk cId="3826359581" sldId="270"/>
            <ac:picMk id="21" creationId="{C8C7461A-2E89-B41B-0F02-5BDA715C9914}"/>
          </ac:picMkLst>
        </pc:picChg>
        <pc:picChg chg="add mod">
          <ac:chgData name="Ishraq Li-Rahman" userId="d0d41622-7436-4a78-9ba3-f1566a6f1317" providerId="ADAL" clId="{E632486F-8018-49DE-B645-1A7A46B525E3}" dt="2025-03-19T10:49:02.855" v="168"/>
          <ac:picMkLst>
            <pc:docMk/>
            <pc:sldMk cId="3826359581" sldId="270"/>
            <ac:picMk id="22" creationId="{D136C6A9-8FCC-817E-268D-522F9CFDDF3C}"/>
          </ac:picMkLst>
        </pc:picChg>
        <pc:picChg chg="add mod">
          <ac:chgData name="Ishraq Li-Rahman" userId="d0d41622-7436-4a78-9ba3-f1566a6f1317" providerId="ADAL" clId="{E632486F-8018-49DE-B645-1A7A46B525E3}" dt="2025-03-19T10:49:02.855" v="168"/>
          <ac:picMkLst>
            <pc:docMk/>
            <pc:sldMk cId="3826359581" sldId="270"/>
            <ac:picMk id="23" creationId="{60B1E15B-4FEE-B9AF-1336-72FA81CD3B9E}"/>
          </ac:picMkLst>
        </pc:picChg>
        <pc:picChg chg="add mod">
          <ac:chgData name="Ishraq Li-Rahman" userId="d0d41622-7436-4a78-9ba3-f1566a6f1317" providerId="ADAL" clId="{E632486F-8018-49DE-B645-1A7A46B525E3}" dt="2025-03-19T10:49:02.855" v="168"/>
          <ac:picMkLst>
            <pc:docMk/>
            <pc:sldMk cId="3826359581" sldId="270"/>
            <ac:picMk id="24" creationId="{784AD504-34E9-53B3-57E7-7E106D8A0660}"/>
          </ac:picMkLst>
        </pc:picChg>
        <pc:picChg chg="add mod">
          <ac:chgData name="Ishraq Li-Rahman" userId="d0d41622-7436-4a78-9ba3-f1566a6f1317" providerId="ADAL" clId="{E632486F-8018-49DE-B645-1A7A46B525E3}" dt="2025-03-19T10:49:02.855" v="168"/>
          <ac:picMkLst>
            <pc:docMk/>
            <pc:sldMk cId="3826359581" sldId="270"/>
            <ac:picMk id="25" creationId="{816131F5-BED6-977B-62ED-140AFE3FF391}"/>
          </ac:picMkLst>
        </pc:picChg>
        <pc:picChg chg="add mod">
          <ac:chgData name="Ishraq Li-Rahman" userId="d0d41622-7436-4a78-9ba3-f1566a6f1317" providerId="ADAL" clId="{E632486F-8018-49DE-B645-1A7A46B525E3}" dt="2025-03-19T10:49:02.855" v="168"/>
          <ac:picMkLst>
            <pc:docMk/>
            <pc:sldMk cId="3826359581" sldId="270"/>
            <ac:picMk id="26" creationId="{7B879A54-267F-C06A-8F14-2C0567088ED9}"/>
          </ac:picMkLst>
        </pc:picChg>
        <pc:picChg chg="add mod">
          <ac:chgData name="Ishraq Li-Rahman" userId="d0d41622-7436-4a78-9ba3-f1566a6f1317" providerId="ADAL" clId="{E632486F-8018-49DE-B645-1A7A46B525E3}" dt="2025-03-19T10:49:02.855" v="168"/>
          <ac:picMkLst>
            <pc:docMk/>
            <pc:sldMk cId="3826359581" sldId="270"/>
            <ac:picMk id="27" creationId="{60A793C5-A575-4E69-717A-1A039B66FF6F}"/>
          </ac:picMkLst>
        </pc:picChg>
        <pc:picChg chg="add mod">
          <ac:chgData name="Ishraq Li-Rahman" userId="d0d41622-7436-4a78-9ba3-f1566a6f1317" providerId="ADAL" clId="{E632486F-8018-49DE-B645-1A7A46B525E3}" dt="2025-03-19T10:49:02.855" v="168"/>
          <ac:picMkLst>
            <pc:docMk/>
            <pc:sldMk cId="3826359581" sldId="270"/>
            <ac:picMk id="28" creationId="{05995207-5482-F9D4-19CB-50946570A72D}"/>
          </ac:picMkLst>
        </pc:picChg>
      </pc:sldChg>
      <pc:sldChg chg="addSp delSp modSp mod">
        <pc:chgData name="Ishraq Li-Rahman" userId="d0d41622-7436-4a78-9ba3-f1566a6f1317" providerId="ADAL" clId="{E632486F-8018-49DE-B645-1A7A46B525E3}" dt="2025-03-19T10:49:07.386" v="170"/>
        <pc:sldMkLst>
          <pc:docMk/>
          <pc:sldMk cId="2308168023" sldId="271"/>
        </pc:sldMkLst>
        <pc:picChg chg="del">
          <ac:chgData name="Ishraq Li-Rahman" userId="d0d41622-7436-4a78-9ba3-f1566a6f1317" providerId="ADAL" clId="{E632486F-8018-49DE-B645-1A7A46B525E3}" dt="2025-03-19T10:49:07.238" v="169" actId="478"/>
          <ac:picMkLst>
            <pc:docMk/>
            <pc:sldMk cId="2308168023" sldId="271"/>
            <ac:picMk id="2" creationId="{89F2CAC3-49B9-A0B2-C9A8-9D9A112B3E44}"/>
          </ac:picMkLst>
        </pc:picChg>
        <pc:picChg chg="del">
          <ac:chgData name="Ishraq Li-Rahman" userId="d0d41622-7436-4a78-9ba3-f1566a6f1317" providerId="ADAL" clId="{E632486F-8018-49DE-B645-1A7A46B525E3}" dt="2025-03-19T10:49:07.238" v="169" actId="478"/>
          <ac:picMkLst>
            <pc:docMk/>
            <pc:sldMk cId="2308168023" sldId="271"/>
            <ac:picMk id="4" creationId="{5AED44D9-F029-649E-B562-972B88E3D2F9}"/>
          </ac:picMkLst>
        </pc:picChg>
        <pc:picChg chg="del">
          <ac:chgData name="Ishraq Li-Rahman" userId="d0d41622-7436-4a78-9ba3-f1566a6f1317" providerId="ADAL" clId="{E632486F-8018-49DE-B645-1A7A46B525E3}" dt="2025-03-19T10:49:07.238" v="169" actId="478"/>
          <ac:picMkLst>
            <pc:docMk/>
            <pc:sldMk cId="2308168023" sldId="271"/>
            <ac:picMk id="5" creationId="{1E7AAEC4-8E7A-C340-73DA-70ECE35BC23F}"/>
          </ac:picMkLst>
        </pc:picChg>
        <pc:picChg chg="del">
          <ac:chgData name="Ishraq Li-Rahman" userId="d0d41622-7436-4a78-9ba3-f1566a6f1317" providerId="ADAL" clId="{E632486F-8018-49DE-B645-1A7A46B525E3}" dt="2025-03-19T10:49:07.238" v="169" actId="478"/>
          <ac:picMkLst>
            <pc:docMk/>
            <pc:sldMk cId="2308168023" sldId="271"/>
            <ac:picMk id="6" creationId="{3A45F42E-EE5B-3AB0-6777-3388D2A007F8}"/>
          </ac:picMkLst>
        </pc:picChg>
        <pc:picChg chg="del">
          <ac:chgData name="Ishraq Li-Rahman" userId="d0d41622-7436-4a78-9ba3-f1566a6f1317" providerId="ADAL" clId="{E632486F-8018-49DE-B645-1A7A46B525E3}" dt="2025-03-19T10:49:07.238" v="169" actId="478"/>
          <ac:picMkLst>
            <pc:docMk/>
            <pc:sldMk cId="2308168023" sldId="271"/>
            <ac:picMk id="7" creationId="{59970594-4AA0-E28C-5847-D173B4D01A3B}"/>
          </ac:picMkLst>
        </pc:picChg>
        <pc:picChg chg="del">
          <ac:chgData name="Ishraq Li-Rahman" userId="d0d41622-7436-4a78-9ba3-f1566a6f1317" providerId="ADAL" clId="{E632486F-8018-49DE-B645-1A7A46B525E3}" dt="2025-03-19T10:49:07.238" v="169" actId="478"/>
          <ac:picMkLst>
            <pc:docMk/>
            <pc:sldMk cId="2308168023" sldId="271"/>
            <ac:picMk id="9" creationId="{7D365FA0-86F9-238F-6706-6450EE46A89D}"/>
          </ac:picMkLst>
        </pc:picChg>
        <pc:picChg chg="del">
          <ac:chgData name="Ishraq Li-Rahman" userId="d0d41622-7436-4a78-9ba3-f1566a6f1317" providerId="ADAL" clId="{E632486F-8018-49DE-B645-1A7A46B525E3}" dt="2025-03-19T10:49:07.238" v="169" actId="478"/>
          <ac:picMkLst>
            <pc:docMk/>
            <pc:sldMk cId="2308168023" sldId="271"/>
            <ac:picMk id="10" creationId="{B56C5E33-D271-4B84-5672-4AAC1885FA58}"/>
          </ac:picMkLst>
        </pc:picChg>
        <pc:picChg chg="del">
          <ac:chgData name="Ishraq Li-Rahman" userId="d0d41622-7436-4a78-9ba3-f1566a6f1317" providerId="ADAL" clId="{E632486F-8018-49DE-B645-1A7A46B525E3}" dt="2025-03-19T10:49:07.238" v="169" actId="478"/>
          <ac:picMkLst>
            <pc:docMk/>
            <pc:sldMk cId="2308168023" sldId="271"/>
            <ac:picMk id="18" creationId="{5502D879-FB72-4875-5A5D-5312DBA34D03}"/>
          </ac:picMkLst>
        </pc:picChg>
        <pc:picChg chg="del">
          <ac:chgData name="Ishraq Li-Rahman" userId="d0d41622-7436-4a78-9ba3-f1566a6f1317" providerId="ADAL" clId="{E632486F-8018-49DE-B645-1A7A46B525E3}" dt="2025-03-19T10:49:07.238" v="169" actId="478"/>
          <ac:picMkLst>
            <pc:docMk/>
            <pc:sldMk cId="2308168023" sldId="271"/>
            <ac:picMk id="19" creationId="{2BAD622E-16B2-4694-4933-7329BB02D72F}"/>
          </ac:picMkLst>
        </pc:picChg>
        <pc:picChg chg="del">
          <ac:chgData name="Ishraq Li-Rahman" userId="d0d41622-7436-4a78-9ba3-f1566a6f1317" providerId="ADAL" clId="{E632486F-8018-49DE-B645-1A7A46B525E3}" dt="2025-03-19T10:49:07.238" v="169" actId="478"/>
          <ac:picMkLst>
            <pc:docMk/>
            <pc:sldMk cId="2308168023" sldId="271"/>
            <ac:picMk id="20" creationId="{F2E74DD7-D34E-AF63-056B-0D45B831D4B6}"/>
          </ac:picMkLst>
        </pc:picChg>
        <pc:picChg chg="add mod">
          <ac:chgData name="Ishraq Li-Rahman" userId="d0d41622-7436-4a78-9ba3-f1566a6f1317" providerId="ADAL" clId="{E632486F-8018-49DE-B645-1A7A46B525E3}" dt="2025-03-19T10:49:07.386" v="170"/>
          <ac:picMkLst>
            <pc:docMk/>
            <pc:sldMk cId="2308168023" sldId="271"/>
            <ac:picMk id="21" creationId="{2CB57AE0-2BAD-F545-0E28-4F8387113987}"/>
          </ac:picMkLst>
        </pc:picChg>
        <pc:picChg chg="add mod">
          <ac:chgData name="Ishraq Li-Rahman" userId="d0d41622-7436-4a78-9ba3-f1566a6f1317" providerId="ADAL" clId="{E632486F-8018-49DE-B645-1A7A46B525E3}" dt="2025-03-19T10:49:07.386" v="170"/>
          <ac:picMkLst>
            <pc:docMk/>
            <pc:sldMk cId="2308168023" sldId="271"/>
            <ac:picMk id="22" creationId="{0BDE7019-F20F-B35C-A40A-853A849C75BF}"/>
          </ac:picMkLst>
        </pc:picChg>
        <pc:picChg chg="add mod">
          <ac:chgData name="Ishraq Li-Rahman" userId="d0d41622-7436-4a78-9ba3-f1566a6f1317" providerId="ADAL" clId="{E632486F-8018-49DE-B645-1A7A46B525E3}" dt="2025-03-19T10:49:07.386" v="170"/>
          <ac:picMkLst>
            <pc:docMk/>
            <pc:sldMk cId="2308168023" sldId="271"/>
            <ac:picMk id="23" creationId="{4875F7F7-22F4-9F1E-22EE-BF89D72E040E}"/>
          </ac:picMkLst>
        </pc:picChg>
        <pc:picChg chg="add mod">
          <ac:chgData name="Ishraq Li-Rahman" userId="d0d41622-7436-4a78-9ba3-f1566a6f1317" providerId="ADAL" clId="{E632486F-8018-49DE-B645-1A7A46B525E3}" dt="2025-03-19T10:49:07.386" v="170"/>
          <ac:picMkLst>
            <pc:docMk/>
            <pc:sldMk cId="2308168023" sldId="271"/>
            <ac:picMk id="24" creationId="{FE1C6508-192C-ABE5-A7F0-EA0BFBAA323B}"/>
          </ac:picMkLst>
        </pc:picChg>
        <pc:picChg chg="add mod">
          <ac:chgData name="Ishraq Li-Rahman" userId="d0d41622-7436-4a78-9ba3-f1566a6f1317" providerId="ADAL" clId="{E632486F-8018-49DE-B645-1A7A46B525E3}" dt="2025-03-19T10:49:07.386" v="170"/>
          <ac:picMkLst>
            <pc:docMk/>
            <pc:sldMk cId="2308168023" sldId="271"/>
            <ac:picMk id="25" creationId="{11A82209-E127-4E99-E7A1-171DD91712DB}"/>
          </ac:picMkLst>
        </pc:picChg>
        <pc:picChg chg="add mod">
          <ac:chgData name="Ishraq Li-Rahman" userId="d0d41622-7436-4a78-9ba3-f1566a6f1317" providerId="ADAL" clId="{E632486F-8018-49DE-B645-1A7A46B525E3}" dt="2025-03-19T10:49:07.386" v="170"/>
          <ac:picMkLst>
            <pc:docMk/>
            <pc:sldMk cId="2308168023" sldId="271"/>
            <ac:picMk id="26" creationId="{9612A710-2711-3CB7-0617-B125AD4542E2}"/>
          </ac:picMkLst>
        </pc:picChg>
        <pc:picChg chg="add mod">
          <ac:chgData name="Ishraq Li-Rahman" userId="d0d41622-7436-4a78-9ba3-f1566a6f1317" providerId="ADAL" clId="{E632486F-8018-49DE-B645-1A7A46B525E3}" dt="2025-03-19T10:49:07.386" v="170"/>
          <ac:picMkLst>
            <pc:docMk/>
            <pc:sldMk cId="2308168023" sldId="271"/>
            <ac:picMk id="27" creationId="{F5FB653B-9BAB-197E-4AD7-63CB99B9FCBB}"/>
          </ac:picMkLst>
        </pc:picChg>
        <pc:picChg chg="add mod">
          <ac:chgData name="Ishraq Li-Rahman" userId="d0d41622-7436-4a78-9ba3-f1566a6f1317" providerId="ADAL" clId="{E632486F-8018-49DE-B645-1A7A46B525E3}" dt="2025-03-19T10:49:07.386" v="170"/>
          <ac:picMkLst>
            <pc:docMk/>
            <pc:sldMk cId="2308168023" sldId="271"/>
            <ac:picMk id="28" creationId="{6C6CADFF-6808-A991-4BE1-D4C37E00209E}"/>
          </ac:picMkLst>
        </pc:picChg>
        <pc:picChg chg="add mod">
          <ac:chgData name="Ishraq Li-Rahman" userId="d0d41622-7436-4a78-9ba3-f1566a6f1317" providerId="ADAL" clId="{E632486F-8018-49DE-B645-1A7A46B525E3}" dt="2025-03-19T10:49:07.386" v="170"/>
          <ac:picMkLst>
            <pc:docMk/>
            <pc:sldMk cId="2308168023" sldId="271"/>
            <ac:picMk id="29" creationId="{B6581C77-7CED-2E49-962D-3A40B0A1FED3}"/>
          </ac:picMkLst>
        </pc:picChg>
      </pc:sldChg>
      <pc:sldChg chg="addSp delSp modSp mod">
        <pc:chgData name="Ishraq Li-Rahman" userId="d0d41622-7436-4a78-9ba3-f1566a6f1317" providerId="ADAL" clId="{E632486F-8018-49DE-B645-1A7A46B525E3}" dt="2025-03-19T10:47:16.812" v="146" actId="207"/>
        <pc:sldMkLst>
          <pc:docMk/>
          <pc:sldMk cId="173438086" sldId="274"/>
        </pc:sldMkLst>
        <pc:picChg chg="del">
          <ac:chgData name="Ishraq Li-Rahman" userId="d0d41622-7436-4a78-9ba3-f1566a6f1317" providerId="ADAL" clId="{E632486F-8018-49DE-B645-1A7A46B525E3}" dt="2025-03-19T10:46:53.096" v="141" actId="478"/>
          <ac:picMkLst>
            <pc:docMk/>
            <pc:sldMk cId="173438086" sldId="274"/>
            <ac:picMk id="4" creationId="{7C436172-CAD3-ACDD-911B-53179562241D}"/>
          </ac:picMkLst>
        </pc:picChg>
        <pc:picChg chg="del">
          <ac:chgData name="Ishraq Li-Rahman" userId="d0d41622-7436-4a78-9ba3-f1566a6f1317" providerId="ADAL" clId="{E632486F-8018-49DE-B645-1A7A46B525E3}" dt="2025-03-19T10:46:53.096" v="141" actId="478"/>
          <ac:picMkLst>
            <pc:docMk/>
            <pc:sldMk cId="173438086" sldId="274"/>
            <ac:picMk id="5" creationId="{CEBB83CB-3ECD-3E7A-7E54-FFF37E7D7C6C}"/>
          </ac:picMkLst>
        </pc:picChg>
        <pc:picChg chg="del">
          <ac:chgData name="Ishraq Li-Rahman" userId="d0d41622-7436-4a78-9ba3-f1566a6f1317" providerId="ADAL" clId="{E632486F-8018-49DE-B645-1A7A46B525E3}" dt="2025-03-19T10:46:53.096" v="141" actId="478"/>
          <ac:picMkLst>
            <pc:docMk/>
            <pc:sldMk cId="173438086" sldId="274"/>
            <ac:picMk id="6" creationId="{FA52903E-02F5-14CA-6FDF-582376D95FBD}"/>
          </ac:picMkLst>
        </pc:picChg>
        <pc:picChg chg="del">
          <ac:chgData name="Ishraq Li-Rahman" userId="d0d41622-7436-4a78-9ba3-f1566a6f1317" providerId="ADAL" clId="{E632486F-8018-49DE-B645-1A7A46B525E3}" dt="2025-03-19T10:46:53.096" v="141" actId="478"/>
          <ac:picMkLst>
            <pc:docMk/>
            <pc:sldMk cId="173438086" sldId="274"/>
            <ac:picMk id="7" creationId="{5EEB7F09-93D4-E8A9-8105-D829994B109E}"/>
          </ac:picMkLst>
        </pc:picChg>
        <pc:picChg chg="del">
          <ac:chgData name="Ishraq Li-Rahman" userId="d0d41622-7436-4a78-9ba3-f1566a6f1317" providerId="ADAL" clId="{E632486F-8018-49DE-B645-1A7A46B525E3}" dt="2025-03-19T10:46:53.096" v="141" actId="478"/>
          <ac:picMkLst>
            <pc:docMk/>
            <pc:sldMk cId="173438086" sldId="274"/>
            <ac:picMk id="8" creationId="{1CCAD381-BDA0-FFBB-41D4-D6EF5B472FD2}"/>
          </ac:picMkLst>
        </pc:picChg>
        <pc:picChg chg="del">
          <ac:chgData name="Ishraq Li-Rahman" userId="d0d41622-7436-4a78-9ba3-f1566a6f1317" providerId="ADAL" clId="{E632486F-8018-49DE-B645-1A7A46B525E3}" dt="2025-03-19T10:46:53.096" v="141" actId="478"/>
          <ac:picMkLst>
            <pc:docMk/>
            <pc:sldMk cId="173438086" sldId="274"/>
            <ac:picMk id="9" creationId="{8AC7799B-D431-4CCC-4C17-9F0C6947C52F}"/>
          </ac:picMkLst>
        </pc:picChg>
        <pc:picChg chg="del">
          <ac:chgData name="Ishraq Li-Rahman" userId="d0d41622-7436-4a78-9ba3-f1566a6f1317" providerId="ADAL" clId="{E632486F-8018-49DE-B645-1A7A46B525E3}" dt="2025-03-19T10:46:53.096" v="141" actId="478"/>
          <ac:picMkLst>
            <pc:docMk/>
            <pc:sldMk cId="173438086" sldId="274"/>
            <ac:picMk id="10" creationId="{355A6013-5EAF-5663-5AFE-E69C7E4ED989}"/>
          </ac:picMkLst>
        </pc:picChg>
        <pc:picChg chg="del">
          <ac:chgData name="Ishraq Li-Rahman" userId="d0d41622-7436-4a78-9ba3-f1566a6f1317" providerId="ADAL" clId="{E632486F-8018-49DE-B645-1A7A46B525E3}" dt="2025-03-19T10:46:53.096" v="141" actId="478"/>
          <ac:picMkLst>
            <pc:docMk/>
            <pc:sldMk cId="173438086" sldId="274"/>
            <ac:picMk id="12" creationId="{0AF0F591-3C71-5C4B-685D-AB093CE214AE}"/>
          </ac:picMkLst>
        </pc:picChg>
        <pc:picChg chg="del">
          <ac:chgData name="Ishraq Li-Rahman" userId="d0d41622-7436-4a78-9ba3-f1566a6f1317" providerId="ADAL" clId="{E632486F-8018-49DE-B645-1A7A46B525E3}" dt="2025-03-19T10:46:53.096" v="141" actId="478"/>
          <ac:picMkLst>
            <pc:docMk/>
            <pc:sldMk cId="173438086" sldId="274"/>
            <ac:picMk id="13" creationId="{4FD91838-25B9-36D7-B77C-EBCE91E3BC7B}"/>
          </ac:picMkLst>
        </pc:picChg>
        <pc:picChg chg="del">
          <ac:chgData name="Ishraq Li-Rahman" userId="d0d41622-7436-4a78-9ba3-f1566a6f1317" providerId="ADAL" clId="{E632486F-8018-49DE-B645-1A7A46B525E3}" dt="2025-03-19T10:46:53.096" v="141" actId="478"/>
          <ac:picMkLst>
            <pc:docMk/>
            <pc:sldMk cId="173438086" sldId="274"/>
            <ac:picMk id="14" creationId="{8481F82E-3ED4-CA07-87AD-9E9CA4415E1B}"/>
          </ac:picMkLst>
        </pc:picChg>
        <pc:picChg chg="add mod">
          <ac:chgData name="Ishraq Li-Rahman" userId="d0d41622-7436-4a78-9ba3-f1566a6f1317" providerId="ADAL" clId="{E632486F-8018-49DE-B645-1A7A46B525E3}" dt="2025-03-19T10:46:53.340" v="142"/>
          <ac:picMkLst>
            <pc:docMk/>
            <pc:sldMk cId="173438086" sldId="274"/>
            <ac:picMk id="15" creationId="{A6BBA577-F824-A606-CC03-C21C98D0E5F0}"/>
          </ac:picMkLst>
        </pc:picChg>
        <pc:picChg chg="add mod">
          <ac:chgData name="Ishraq Li-Rahman" userId="d0d41622-7436-4a78-9ba3-f1566a6f1317" providerId="ADAL" clId="{E632486F-8018-49DE-B645-1A7A46B525E3}" dt="2025-03-19T10:47:16.812" v="146" actId="207"/>
          <ac:picMkLst>
            <pc:docMk/>
            <pc:sldMk cId="173438086" sldId="274"/>
            <ac:picMk id="16" creationId="{A0DC5205-E549-9205-1937-D773C1269625}"/>
          </ac:picMkLst>
        </pc:picChg>
        <pc:picChg chg="add mod">
          <ac:chgData name="Ishraq Li-Rahman" userId="d0d41622-7436-4a78-9ba3-f1566a6f1317" providerId="ADAL" clId="{E632486F-8018-49DE-B645-1A7A46B525E3}" dt="2025-03-19T10:47:16.812" v="146" actId="207"/>
          <ac:picMkLst>
            <pc:docMk/>
            <pc:sldMk cId="173438086" sldId="274"/>
            <ac:picMk id="17" creationId="{7D5673EA-FCAF-1B7E-8845-FDA9AD7A5E5B}"/>
          </ac:picMkLst>
        </pc:picChg>
        <pc:picChg chg="add mod">
          <ac:chgData name="Ishraq Li-Rahman" userId="d0d41622-7436-4a78-9ba3-f1566a6f1317" providerId="ADAL" clId="{E632486F-8018-49DE-B645-1A7A46B525E3}" dt="2025-03-19T10:47:16.812" v="146" actId="207"/>
          <ac:picMkLst>
            <pc:docMk/>
            <pc:sldMk cId="173438086" sldId="274"/>
            <ac:picMk id="18" creationId="{B09FACE2-8DF0-EB79-57A2-AF85525F38A1}"/>
          </ac:picMkLst>
        </pc:picChg>
        <pc:picChg chg="add mod">
          <ac:chgData name="Ishraq Li-Rahman" userId="d0d41622-7436-4a78-9ba3-f1566a6f1317" providerId="ADAL" clId="{E632486F-8018-49DE-B645-1A7A46B525E3}" dt="2025-03-19T10:47:16.812" v="146" actId="207"/>
          <ac:picMkLst>
            <pc:docMk/>
            <pc:sldMk cId="173438086" sldId="274"/>
            <ac:picMk id="19" creationId="{ED692B7E-4DE7-B1B2-FB2F-D6D630FFA87D}"/>
          </ac:picMkLst>
        </pc:picChg>
        <pc:picChg chg="add mod">
          <ac:chgData name="Ishraq Li-Rahman" userId="d0d41622-7436-4a78-9ba3-f1566a6f1317" providerId="ADAL" clId="{E632486F-8018-49DE-B645-1A7A46B525E3}" dt="2025-03-19T10:47:16.812" v="146" actId="207"/>
          <ac:picMkLst>
            <pc:docMk/>
            <pc:sldMk cId="173438086" sldId="274"/>
            <ac:picMk id="20" creationId="{68CEC1AC-A63F-80AB-EB33-5533009B14C0}"/>
          </ac:picMkLst>
        </pc:picChg>
        <pc:picChg chg="add mod">
          <ac:chgData name="Ishraq Li-Rahman" userId="d0d41622-7436-4a78-9ba3-f1566a6f1317" providerId="ADAL" clId="{E632486F-8018-49DE-B645-1A7A46B525E3}" dt="2025-03-19T10:47:16.812" v="146" actId="207"/>
          <ac:picMkLst>
            <pc:docMk/>
            <pc:sldMk cId="173438086" sldId="274"/>
            <ac:picMk id="21" creationId="{16DC2F99-9D86-4EC5-B947-C16E445DEB03}"/>
          </ac:picMkLst>
        </pc:picChg>
        <pc:picChg chg="add mod">
          <ac:chgData name="Ishraq Li-Rahman" userId="d0d41622-7436-4a78-9ba3-f1566a6f1317" providerId="ADAL" clId="{E632486F-8018-49DE-B645-1A7A46B525E3}" dt="2025-03-19T10:47:16.812" v="146" actId="207"/>
          <ac:picMkLst>
            <pc:docMk/>
            <pc:sldMk cId="173438086" sldId="274"/>
            <ac:picMk id="22" creationId="{10476776-8193-2767-23DC-0842FA5709E9}"/>
          </ac:picMkLst>
        </pc:picChg>
        <pc:picChg chg="add mod">
          <ac:chgData name="Ishraq Li-Rahman" userId="d0d41622-7436-4a78-9ba3-f1566a6f1317" providerId="ADAL" clId="{E632486F-8018-49DE-B645-1A7A46B525E3}" dt="2025-03-19T10:47:16.812" v="146" actId="207"/>
          <ac:picMkLst>
            <pc:docMk/>
            <pc:sldMk cId="173438086" sldId="274"/>
            <ac:picMk id="23" creationId="{696EB0F6-A9AE-1ED1-1FAB-997C01B415F2}"/>
          </ac:picMkLst>
        </pc:picChg>
      </pc:sldChg>
      <pc:sldChg chg="addSp delSp modSp mod">
        <pc:chgData name="Ishraq Li-Rahman" userId="d0d41622-7436-4a78-9ba3-f1566a6f1317" providerId="ADAL" clId="{E632486F-8018-49DE-B645-1A7A46B525E3}" dt="2025-03-19T10:49:27.356" v="177" actId="207"/>
        <pc:sldMkLst>
          <pc:docMk/>
          <pc:sldMk cId="1121319026" sldId="279"/>
        </pc:sldMkLst>
        <pc:picChg chg="del">
          <ac:chgData name="Ishraq Li-Rahman" userId="d0d41622-7436-4a78-9ba3-f1566a6f1317" providerId="ADAL" clId="{E632486F-8018-49DE-B645-1A7A46B525E3}" dt="2025-03-19T10:49:22.948" v="175" actId="478"/>
          <ac:picMkLst>
            <pc:docMk/>
            <pc:sldMk cId="1121319026" sldId="279"/>
            <ac:picMk id="5" creationId="{CCD8B028-D064-21EC-68A3-E0F885AA7C90}"/>
          </ac:picMkLst>
        </pc:picChg>
        <pc:picChg chg="del">
          <ac:chgData name="Ishraq Li-Rahman" userId="d0d41622-7436-4a78-9ba3-f1566a6f1317" providerId="ADAL" clId="{E632486F-8018-49DE-B645-1A7A46B525E3}" dt="2025-03-19T10:49:22.948" v="175" actId="478"/>
          <ac:picMkLst>
            <pc:docMk/>
            <pc:sldMk cId="1121319026" sldId="279"/>
            <ac:picMk id="6" creationId="{100A3E85-2609-3499-DF4F-D61E9EE95690}"/>
          </ac:picMkLst>
        </pc:picChg>
        <pc:picChg chg="del">
          <ac:chgData name="Ishraq Li-Rahman" userId="d0d41622-7436-4a78-9ba3-f1566a6f1317" providerId="ADAL" clId="{E632486F-8018-49DE-B645-1A7A46B525E3}" dt="2025-03-19T10:49:22.948" v="175" actId="478"/>
          <ac:picMkLst>
            <pc:docMk/>
            <pc:sldMk cId="1121319026" sldId="279"/>
            <ac:picMk id="7" creationId="{7977857A-DCD9-A465-634C-F231CB11955B}"/>
          </ac:picMkLst>
        </pc:picChg>
        <pc:picChg chg="del">
          <ac:chgData name="Ishraq Li-Rahman" userId="d0d41622-7436-4a78-9ba3-f1566a6f1317" providerId="ADAL" clId="{E632486F-8018-49DE-B645-1A7A46B525E3}" dt="2025-03-19T10:49:22.948" v="175" actId="478"/>
          <ac:picMkLst>
            <pc:docMk/>
            <pc:sldMk cId="1121319026" sldId="279"/>
            <ac:picMk id="8" creationId="{8E1F0F8A-331A-4980-3F48-220D51C2C585}"/>
          </ac:picMkLst>
        </pc:picChg>
        <pc:picChg chg="del">
          <ac:chgData name="Ishraq Li-Rahman" userId="d0d41622-7436-4a78-9ba3-f1566a6f1317" providerId="ADAL" clId="{E632486F-8018-49DE-B645-1A7A46B525E3}" dt="2025-03-19T10:49:22.948" v="175" actId="478"/>
          <ac:picMkLst>
            <pc:docMk/>
            <pc:sldMk cId="1121319026" sldId="279"/>
            <ac:picMk id="9" creationId="{77DD4342-6836-604F-9B3D-EB5C6ED53035}"/>
          </ac:picMkLst>
        </pc:picChg>
        <pc:picChg chg="del">
          <ac:chgData name="Ishraq Li-Rahman" userId="d0d41622-7436-4a78-9ba3-f1566a6f1317" providerId="ADAL" clId="{E632486F-8018-49DE-B645-1A7A46B525E3}" dt="2025-03-19T10:49:22.948" v="175" actId="478"/>
          <ac:picMkLst>
            <pc:docMk/>
            <pc:sldMk cId="1121319026" sldId="279"/>
            <ac:picMk id="10" creationId="{96EB50F7-C1E5-01BC-25BF-48523FE81C8D}"/>
          </ac:picMkLst>
        </pc:picChg>
        <pc:picChg chg="del">
          <ac:chgData name="Ishraq Li-Rahman" userId="d0d41622-7436-4a78-9ba3-f1566a6f1317" providerId="ADAL" clId="{E632486F-8018-49DE-B645-1A7A46B525E3}" dt="2025-03-19T10:49:22.948" v="175" actId="478"/>
          <ac:picMkLst>
            <pc:docMk/>
            <pc:sldMk cId="1121319026" sldId="279"/>
            <ac:picMk id="11" creationId="{CF02D7D7-5BFA-2BA9-1B48-112E6D365818}"/>
          </ac:picMkLst>
        </pc:picChg>
        <pc:picChg chg="del">
          <ac:chgData name="Ishraq Li-Rahman" userId="d0d41622-7436-4a78-9ba3-f1566a6f1317" providerId="ADAL" clId="{E632486F-8018-49DE-B645-1A7A46B525E3}" dt="2025-03-19T10:49:22.948" v="175" actId="478"/>
          <ac:picMkLst>
            <pc:docMk/>
            <pc:sldMk cId="1121319026" sldId="279"/>
            <ac:picMk id="12" creationId="{0654BAF0-8C2D-93BA-AEE3-7D3ED0104A77}"/>
          </ac:picMkLst>
        </pc:picChg>
        <pc:picChg chg="del">
          <ac:chgData name="Ishraq Li-Rahman" userId="d0d41622-7436-4a78-9ba3-f1566a6f1317" providerId="ADAL" clId="{E632486F-8018-49DE-B645-1A7A46B525E3}" dt="2025-03-19T10:49:22.948" v="175" actId="478"/>
          <ac:picMkLst>
            <pc:docMk/>
            <pc:sldMk cId="1121319026" sldId="279"/>
            <ac:picMk id="13" creationId="{79623160-208C-E670-B171-F0D18ED7C72B}"/>
          </ac:picMkLst>
        </pc:picChg>
        <pc:picChg chg="del">
          <ac:chgData name="Ishraq Li-Rahman" userId="d0d41622-7436-4a78-9ba3-f1566a6f1317" providerId="ADAL" clId="{E632486F-8018-49DE-B645-1A7A46B525E3}" dt="2025-03-19T10:49:22.948" v="175" actId="478"/>
          <ac:picMkLst>
            <pc:docMk/>
            <pc:sldMk cId="1121319026" sldId="279"/>
            <ac:picMk id="15" creationId="{3E7ADD79-4A6D-7C79-D544-29976F01BA98}"/>
          </ac:picMkLst>
        </pc:picChg>
        <pc:picChg chg="add mod">
          <ac:chgData name="Ishraq Li-Rahman" userId="d0d41622-7436-4a78-9ba3-f1566a6f1317" providerId="ADAL" clId="{E632486F-8018-49DE-B645-1A7A46B525E3}" dt="2025-03-19T10:49:23.177" v="176"/>
          <ac:picMkLst>
            <pc:docMk/>
            <pc:sldMk cId="1121319026" sldId="279"/>
            <ac:picMk id="16" creationId="{1EC9A4E2-3B94-C693-8554-A677507900E5}"/>
          </ac:picMkLst>
        </pc:picChg>
        <pc:picChg chg="add mod">
          <ac:chgData name="Ishraq Li-Rahman" userId="d0d41622-7436-4a78-9ba3-f1566a6f1317" providerId="ADAL" clId="{E632486F-8018-49DE-B645-1A7A46B525E3}" dt="2025-03-19T10:49:23.177" v="176"/>
          <ac:picMkLst>
            <pc:docMk/>
            <pc:sldMk cId="1121319026" sldId="279"/>
            <ac:picMk id="17" creationId="{EC09295A-0F46-9566-84CA-C47251D1D4EE}"/>
          </ac:picMkLst>
        </pc:picChg>
        <pc:picChg chg="add mod">
          <ac:chgData name="Ishraq Li-Rahman" userId="d0d41622-7436-4a78-9ba3-f1566a6f1317" providerId="ADAL" clId="{E632486F-8018-49DE-B645-1A7A46B525E3}" dt="2025-03-19T10:49:23.177" v="176"/>
          <ac:picMkLst>
            <pc:docMk/>
            <pc:sldMk cId="1121319026" sldId="279"/>
            <ac:picMk id="18" creationId="{82E9DC32-E51C-625E-7AF4-FC8FFE7FFFA1}"/>
          </ac:picMkLst>
        </pc:picChg>
        <pc:picChg chg="add mod">
          <ac:chgData name="Ishraq Li-Rahman" userId="d0d41622-7436-4a78-9ba3-f1566a6f1317" providerId="ADAL" clId="{E632486F-8018-49DE-B645-1A7A46B525E3}" dt="2025-03-19T10:49:27.356" v="177" actId="207"/>
          <ac:picMkLst>
            <pc:docMk/>
            <pc:sldMk cId="1121319026" sldId="279"/>
            <ac:picMk id="19" creationId="{CF6490BE-5DD4-4920-2B69-B8B7C41AB483}"/>
          </ac:picMkLst>
        </pc:picChg>
        <pc:picChg chg="add mod">
          <ac:chgData name="Ishraq Li-Rahman" userId="d0d41622-7436-4a78-9ba3-f1566a6f1317" providerId="ADAL" clId="{E632486F-8018-49DE-B645-1A7A46B525E3}" dt="2025-03-19T10:49:23.177" v="176"/>
          <ac:picMkLst>
            <pc:docMk/>
            <pc:sldMk cId="1121319026" sldId="279"/>
            <ac:picMk id="20" creationId="{C2B42441-DC56-D206-0A3A-5EF253D23C67}"/>
          </ac:picMkLst>
        </pc:picChg>
        <pc:picChg chg="add mod">
          <ac:chgData name="Ishraq Li-Rahman" userId="d0d41622-7436-4a78-9ba3-f1566a6f1317" providerId="ADAL" clId="{E632486F-8018-49DE-B645-1A7A46B525E3}" dt="2025-03-19T10:49:23.177" v="176"/>
          <ac:picMkLst>
            <pc:docMk/>
            <pc:sldMk cId="1121319026" sldId="279"/>
            <ac:picMk id="21" creationId="{1DF916FF-598D-0A38-C653-9B2E13A6A0FA}"/>
          </ac:picMkLst>
        </pc:picChg>
        <pc:picChg chg="add mod">
          <ac:chgData name="Ishraq Li-Rahman" userId="d0d41622-7436-4a78-9ba3-f1566a6f1317" providerId="ADAL" clId="{E632486F-8018-49DE-B645-1A7A46B525E3}" dt="2025-03-19T10:49:23.177" v="176"/>
          <ac:picMkLst>
            <pc:docMk/>
            <pc:sldMk cId="1121319026" sldId="279"/>
            <ac:picMk id="22" creationId="{16631DDB-DB02-97DF-4A23-77170F2AF0C7}"/>
          </ac:picMkLst>
        </pc:picChg>
        <pc:picChg chg="add mod">
          <ac:chgData name="Ishraq Li-Rahman" userId="d0d41622-7436-4a78-9ba3-f1566a6f1317" providerId="ADAL" clId="{E632486F-8018-49DE-B645-1A7A46B525E3}" dt="2025-03-19T10:49:23.177" v="176"/>
          <ac:picMkLst>
            <pc:docMk/>
            <pc:sldMk cId="1121319026" sldId="279"/>
            <ac:picMk id="23" creationId="{609A7B25-6658-20DE-133F-7FF9CB3E4751}"/>
          </ac:picMkLst>
        </pc:picChg>
        <pc:picChg chg="add mod">
          <ac:chgData name="Ishraq Li-Rahman" userId="d0d41622-7436-4a78-9ba3-f1566a6f1317" providerId="ADAL" clId="{E632486F-8018-49DE-B645-1A7A46B525E3}" dt="2025-03-19T10:49:23.177" v="176"/>
          <ac:picMkLst>
            <pc:docMk/>
            <pc:sldMk cId="1121319026" sldId="279"/>
            <ac:picMk id="24" creationId="{9E91A443-FEC1-ECDC-7D08-153C19714617}"/>
          </ac:picMkLst>
        </pc:picChg>
      </pc:sldChg>
      <pc:sldChg chg="addSp delSp modSp mod">
        <pc:chgData name="Ishraq Li-Rahman" userId="d0d41622-7436-4a78-9ba3-f1566a6f1317" providerId="ADAL" clId="{E632486F-8018-49DE-B645-1A7A46B525E3}" dt="2025-03-19T10:49:37.248" v="180" actId="207"/>
        <pc:sldMkLst>
          <pc:docMk/>
          <pc:sldMk cId="234618567" sldId="280"/>
        </pc:sldMkLst>
        <pc:picChg chg="del">
          <ac:chgData name="Ishraq Li-Rahman" userId="d0d41622-7436-4a78-9ba3-f1566a6f1317" providerId="ADAL" clId="{E632486F-8018-49DE-B645-1A7A46B525E3}" dt="2025-03-19T10:49:33.086" v="178" actId="478"/>
          <ac:picMkLst>
            <pc:docMk/>
            <pc:sldMk cId="234618567" sldId="280"/>
            <ac:picMk id="4" creationId="{2ED8B8EA-4CDF-1065-39A4-F977A31757BE}"/>
          </ac:picMkLst>
        </pc:picChg>
        <pc:picChg chg="del">
          <ac:chgData name="Ishraq Li-Rahman" userId="d0d41622-7436-4a78-9ba3-f1566a6f1317" providerId="ADAL" clId="{E632486F-8018-49DE-B645-1A7A46B525E3}" dt="2025-03-19T10:49:33.086" v="178" actId="478"/>
          <ac:picMkLst>
            <pc:docMk/>
            <pc:sldMk cId="234618567" sldId="280"/>
            <ac:picMk id="5" creationId="{A94B0069-4D34-49E4-AFE0-427ABA966D57}"/>
          </ac:picMkLst>
        </pc:picChg>
        <pc:picChg chg="del">
          <ac:chgData name="Ishraq Li-Rahman" userId="d0d41622-7436-4a78-9ba3-f1566a6f1317" providerId="ADAL" clId="{E632486F-8018-49DE-B645-1A7A46B525E3}" dt="2025-03-19T10:49:33.086" v="178" actId="478"/>
          <ac:picMkLst>
            <pc:docMk/>
            <pc:sldMk cId="234618567" sldId="280"/>
            <ac:picMk id="6" creationId="{DC866BFC-00B7-28E2-1662-DE8F6D36F3C5}"/>
          </ac:picMkLst>
        </pc:picChg>
        <pc:picChg chg="del">
          <ac:chgData name="Ishraq Li-Rahman" userId="d0d41622-7436-4a78-9ba3-f1566a6f1317" providerId="ADAL" clId="{E632486F-8018-49DE-B645-1A7A46B525E3}" dt="2025-03-19T10:49:33.086" v="178" actId="478"/>
          <ac:picMkLst>
            <pc:docMk/>
            <pc:sldMk cId="234618567" sldId="280"/>
            <ac:picMk id="7" creationId="{B9ECE131-C40F-BB6A-A3BD-C5AF770DB412}"/>
          </ac:picMkLst>
        </pc:picChg>
        <pc:picChg chg="del">
          <ac:chgData name="Ishraq Li-Rahman" userId="d0d41622-7436-4a78-9ba3-f1566a6f1317" providerId="ADAL" clId="{E632486F-8018-49DE-B645-1A7A46B525E3}" dt="2025-03-19T10:49:33.086" v="178" actId="478"/>
          <ac:picMkLst>
            <pc:docMk/>
            <pc:sldMk cId="234618567" sldId="280"/>
            <ac:picMk id="8" creationId="{0635603C-0347-614F-E927-AC4A190266AB}"/>
          </ac:picMkLst>
        </pc:picChg>
        <pc:picChg chg="del">
          <ac:chgData name="Ishraq Li-Rahman" userId="d0d41622-7436-4a78-9ba3-f1566a6f1317" providerId="ADAL" clId="{E632486F-8018-49DE-B645-1A7A46B525E3}" dt="2025-03-19T10:49:33.086" v="178" actId="478"/>
          <ac:picMkLst>
            <pc:docMk/>
            <pc:sldMk cId="234618567" sldId="280"/>
            <ac:picMk id="9" creationId="{C63C5C09-A3AC-97FD-A9F9-072B0FC4643A}"/>
          </ac:picMkLst>
        </pc:picChg>
        <pc:picChg chg="del">
          <ac:chgData name="Ishraq Li-Rahman" userId="d0d41622-7436-4a78-9ba3-f1566a6f1317" providerId="ADAL" clId="{E632486F-8018-49DE-B645-1A7A46B525E3}" dt="2025-03-19T10:49:33.086" v="178" actId="478"/>
          <ac:picMkLst>
            <pc:docMk/>
            <pc:sldMk cId="234618567" sldId="280"/>
            <ac:picMk id="11" creationId="{B7D7FFBB-D3A6-F84E-F519-B20708A8E025}"/>
          </ac:picMkLst>
        </pc:picChg>
        <pc:picChg chg="del">
          <ac:chgData name="Ishraq Li-Rahman" userId="d0d41622-7436-4a78-9ba3-f1566a6f1317" providerId="ADAL" clId="{E632486F-8018-49DE-B645-1A7A46B525E3}" dt="2025-03-19T10:49:33.086" v="178" actId="478"/>
          <ac:picMkLst>
            <pc:docMk/>
            <pc:sldMk cId="234618567" sldId="280"/>
            <ac:picMk id="12" creationId="{2A0C1CF7-63F1-4C4E-7A42-85F4A2BB1806}"/>
          </ac:picMkLst>
        </pc:picChg>
        <pc:picChg chg="del">
          <ac:chgData name="Ishraq Li-Rahman" userId="d0d41622-7436-4a78-9ba3-f1566a6f1317" providerId="ADAL" clId="{E632486F-8018-49DE-B645-1A7A46B525E3}" dt="2025-03-19T10:49:33.086" v="178" actId="478"/>
          <ac:picMkLst>
            <pc:docMk/>
            <pc:sldMk cId="234618567" sldId="280"/>
            <ac:picMk id="13" creationId="{F0FCFB10-1EF4-F71B-A2A4-017AC2E67CB1}"/>
          </ac:picMkLst>
        </pc:picChg>
        <pc:picChg chg="del">
          <ac:chgData name="Ishraq Li-Rahman" userId="d0d41622-7436-4a78-9ba3-f1566a6f1317" providerId="ADAL" clId="{E632486F-8018-49DE-B645-1A7A46B525E3}" dt="2025-03-19T10:49:33.086" v="178" actId="478"/>
          <ac:picMkLst>
            <pc:docMk/>
            <pc:sldMk cId="234618567" sldId="280"/>
            <ac:picMk id="14" creationId="{64C03158-49F4-1262-842C-C641B776CEAF}"/>
          </ac:picMkLst>
        </pc:picChg>
        <pc:picChg chg="add mod">
          <ac:chgData name="Ishraq Li-Rahman" userId="d0d41622-7436-4a78-9ba3-f1566a6f1317" providerId="ADAL" clId="{E632486F-8018-49DE-B645-1A7A46B525E3}" dt="2025-03-19T10:49:33.262" v="179"/>
          <ac:picMkLst>
            <pc:docMk/>
            <pc:sldMk cId="234618567" sldId="280"/>
            <ac:picMk id="15" creationId="{8AC2DBD1-F7F4-9561-9581-243E9129D62D}"/>
          </ac:picMkLst>
        </pc:picChg>
        <pc:picChg chg="add mod">
          <ac:chgData name="Ishraq Li-Rahman" userId="d0d41622-7436-4a78-9ba3-f1566a6f1317" providerId="ADAL" clId="{E632486F-8018-49DE-B645-1A7A46B525E3}" dt="2025-03-19T10:49:33.262" v="179"/>
          <ac:picMkLst>
            <pc:docMk/>
            <pc:sldMk cId="234618567" sldId="280"/>
            <ac:picMk id="16" creationId="{E275ABF2-2CBC-A09B-3602-6D9E794883B4}"/>
          </ac:picMkLst>
        </pc:picChg>
        <pc:picChg chg="add mod">
          <ac:chgData name="Ishraq Li-Rahman" userId="d0d41622-7436-4a78-9ba3-f1566a6f1317" providerId="ADAL" clId="{E632486F-8018-49DE-B645-1A7A46B525E3}" dt="2025-03-19T10:49:33.262" v="179"/>
          <ac:picMkLst>
            <pc:docMk/>
            <pc:sldMk cId="234618567" sldId="280"/>
            <ac:picMk id="17" creationId="{AEAD4045-E652-ADA6-AFE3-10F5AAE98048}"/>
          </ac:picMkLst>
        </pc:picChg>
        <pc:picChg chg="add mod">
          <ac:chgData name="Ishraq Li-Rahman" userId="d0d41622-7436-4a78-9ba3-f1566a6f1317" providerId="ADAL" clId="{E632486F-8018-49DE-B645-1A7A46B525E3}" dt="2025-03-19T10:49:37.248" v="180" actId="207"/>
          <ac:picMkLst>
            <pc:docMk/>
            <pc:sldMk cId="234618567" sldId="280"/>
            <ac:picMk id="18" creationId="{C6BA5DF7-FDD9-68E1-87FC-946A00CB767C}"/>
          </ac:picMkLst>
        </pc:picChg>
        <pc:picChg chg="add mod">
          <ac:chgData name="Ishraq Li-Rahman" userId="d0d41622-7436-4a78-9ba3-f1566a6f1317" providerId="ADAL" clId="{E632486F-8018-49DE-B645-1A7A46B525E3}" dt="2025-03-19T10:49:33.262" v="179"/>
          <ac:picMkLst>
            <pc:docMk/>
            <pc:sldMk cId="234618567" sldId="280"/>
            <ac:picMk id="19" creationId="{D7D9AFB1-BDDF-8E50-C7CC-D7EACA4072E5}"/>
          </ac:picMkLst>
        </pc:picChg>
        <pc:picChg chg="add mod">
          <ac:chgData name="Ishraq Li-Rahman" userId="d0d41622-7436-4a78-9ba3-f1566a6f1317" providerId="ADAL" clId="{E632486F-8018-49DE-B645-1A7A46B525E3}" dt="2025-03-19T10:49:33.262" v="179"/>
          <ac:picMkLst>
            <pc:docMk/>
            <pc:sldMk cId="234618567" sldId="280"/>
            <ac:picMk id="20" creationId="{F1C0E488-910C-B164-DD25-D8AF9D681C54}"/>
          </ac:picMkLst>
        </pc:picChg>
        <pc:picChg chg="add mod">
          <ac:chgData name="Ishraq Li-Rahman" userId="d0d41622-7436-4a78-9ba3-f1566a6f1317" providerId="ADAL" clId="{E632486F-8018-49DE-B645-1A7A46B525E3}" dt="2025-03-19T10:49:33.262" v="179"/>
          <ac:picMkLst>
            <pc:docMk/>
            <pc:sldMk cId="234618567" sldId="280"/>
            <ac:picMk id="21" creationId="{7EF8A2EE-8CC4-0039-121D-9602FA884642}"/>
          </ac:picMkLst>
        </pc:picChg>
        <pc:picChg chg="add mod">
          <ac:chgData name="Ishraq Li-Rahman" userId="d0d41622-7436-4a78-9ba3-f1566a6f1317" providerId="ADAL" clId="{E632486F-8018-49DE-B645-1A7A46B525E3}" dt="2025-03-19T10:49:33.262" v="179"/>
          <ac:picMkLst>
            <pc:docMk/>
            <pc:sldMk cId="234618567" sldId="280"/>
            <ac:picMk id="22" creationId="{F1358DF1-D067-99E2-FD5B-FB17D69DCBDF}"/>
          </ac:picMkLst>
        </pc:picChg>
        <pc:picChg chg="add mod">
          <ac:chgData name="Ishraq Li-Rahman" userId="d0d41622-7436-4a78-9ba3-f1566a6f1317" providerId="ADAL" clId="{E632486F-8018-49DE-B645-1A7A46B525E3}" dt="2025-03-19T10:49:33.262" v="179"/>
          <ac:picMkLst>
            <pc:docMk/>
            <pc:sldMk cId="234618567" sldId="280"/>
            <ac:picMk id="23" creationId="{6AEDBEDA-6031-5D4F-9E9E-DBE774745B84}"/>
          </ac:picMkLst>
        </pc:picChg>
      </pc:sldChg>
      <pc:sldChg chg="addSp delSp modSp mod">
        <pc:chgData name="Ishraq Li-Rahman" userId="d0d41622-7436-4a78-9ba3-f1566a6f1317" providerId="ADAL" clId="{E632486F-8018-49DE-B645-1A7A46B525E3}" dt="2025-03-19T10:49:53.508" v="183" actId="207"/>
        <pc:sldMkLst>
          <pc:docMk/>
          <pc:sldMk cId="1084959252" sldId="281"/>
        </pc:sldMkLst>
        <pc:picChg chg="del">
          <ac:chgData name="Ishraq Li-Rahman" userId="d0d41622-7436-4a78-9ba3-f1566a6f1317" providerId="ADAL" clId="{E632486F-8018-49DE-B645-1A7A46B525E3}" dt="2025-03-19T10:49:44.040" v="181" actId="478"/>
          <ac:picMkLst>
            <pc:docMk/>
            <pc:sldMk cId="1084959252" sldId="281"/>
            <ac:picMk id="4" creationId="{A964281D-5018-471A-F3B9-616871EE5E36}"/>
          </ac:picMkLst>
        </pc:picChg>
        <pc:picChg chg="del">
          <ac:chgData name="Ishraq Li-Rahman" userId="d0d41622-7436-4a78-9ba3-f1566a6f1317" providerId="ADAL" clId="{E632486F-8018-49DE-B645-1A7A46B525E3}" dt="2025-03-19T10:49:44.040" v="181" actId="478"/>
          <ac:picMkLst>
            <pc:docMk/>
            <pc:sldMk cId="1084959252" sldId="281"/>
            <ac:picMk id="6" creationId="{49C87EDF-348B-6E88-28EB-BE5536618141}"/>
          </ac:picMkLst>
        </pc:picChg>
        <pc:picChg chg="del">
          <ac:chgData name="Ishraq Li-Rahman" userId="d0d41622-7436-4a78-9ba3-f1566a6f1317" providerId="ADAL" clId="{E632486F-8018-49DE-B645-1A7A46B525E3}" dt="2025-03-19T10:49:44.040" v="181" actId="478"/>
          <ac:picMkLst>
            <pc:docMk/>
            <pc:sldMk cId="1084959252" sldId="281"/>
            <ac:picMk id="7" creationId="{A9C6EA4F-21CE-C6A7-03CF-DF51747B5D42}"/>
          </ac:picMkLst>
        </pc:picChg>
        <pc:picChg chg="del">
          <ac:chgData name="Ishraq Li-Rahman" userId="d0d41622-7436-4a78-9ba3-f1566a6f1317" providerId="ADAL" clId="{E632486F-8018-49DE-B645-1A7A46B525E3}" dt="2025-03-19T10:49:44.040" v="181" actId="478"/>
          <ac:picMkLst>
            <pc:docMk/>
            <pc:sldMk cId="1084959252" sldId="281"/>
            <ac:picMk id="8" creationId="{F42EC0DB-634B-99A3-F00A-5E3E674CB5AE}"/>
          </ac:picMkLst>
        </pc:picChg>
        <pc:picChg chg="del">
          <ac:chgData name="Ishraq Li-Rahman" userId="d0d41622-7436-4a78-9ba3-f1566a6f1317" providerId="ADAL" clId="{E632486F-8018-49DE-B645-1A7A46B525E3}" dt="2025-03-19T10:49:44.040" v="181" actId="478"/>
          <ac:picMkLst>
            <pc:docMk/>
            <pc:sldMk cId="1084959252" sldId="281"/>
            <ac:picMk id="9" creationId="{18B42772-256A-F588-5083-27D7B7397253}"/>
          </ac:picMkLst>
        </pc:picChg>
        <pc:picChg chg="del">
          <ac:chgData name="Ishraq Li-Rahman" userId="d0d41622-7436-4a78-9ba3-f1566a6f1317" providerId="ADAL" clId="{E632486F-8018-49DE-B645-1A7A46B525E3}" dt="2025-03-19T10:49:44.040" v="181" actId="478"/>
          <ac:picMkLst>
            <pc:docMk/>
            <pc:sldMk cId="1084959252" sldId="281"/>
            <ac:picMk id="10" creationId="{BBE42133-C5F3-9522-1B8F-AC7F0E7CD680}"/>
          </ac:picMkLst>
        </pc:picChg>
        <pc:picChg chg="del">
          <ac:chgData name="Ishraq Li-Rahman" userId="d0d41622-7436-4a78-9ba3-f1566a6f1317" providerId="ADAL" clId="{E632486F-8018-49DE-B645-1A7A46B525E3}" dt="2025-03-19T10:49:44.040" v="181" actId="478"/>
          <ac:picMkLst>
            <pc:docMk/>
            <pc:sldMk cId="1084959252" sldId="281"/>
            <ac:picMk id="11" creationId="{99B3134D-6E7C-BCEF-4FDE-D61A7A40C8BC}"/>
          </ac:picMkLst>
        </pc:picChg>
        <pc:picChg chg="del">
          <ac:chgData name="Ishraq Li-Rahman" userId="d0d41622-7436-4a78-9ba3-f1566a6f1317" providerId="ADAL" clId="{E632486F-8018-49DE-B645-1A7A46B525E3}" dt="2025-03-19T10:49:44.040" v="181" actId="478"/>
          <ac:picMkLst>
            <pc:docMk/>
            <pc:sldMk cId="1084959252" sldId="281"/>
            <ac:picMk id="12" creationId="{C5D744EF-FECB-B207-144F-43CBD4A121E7}"/>
          </ac:picMkLst>
        </pc:picChg>
        <pc:picChg chg="del">
          <ac:chgData name="Ishraq Li-Rahman" userId="d0d41622-7436-4a78-9ba3-f1566a6f1317" providerId="ADAL" clId="{E632486F-8018-49DE-B645-1A7A46B525E3}" dt="2025-03-19T10:49:44.040" v="181" actId="478"/>
          <ac:picMkLst>
            <pc:docMk/>
            <pc:sldMk cId="1084959252" sldId="281"/>
            <ac:picMk id="13" creationId="{316E98AE-C210-3DA1-DBF0-BE6ED3CBCC3B}"/>
          </ac:picMkLst>
        </pc:picChg>
        <pc:picChg chg="del">
          <ac:chgData name="Ishraq Li-Rahman" userId="d0d41622-7436-4a78-9ba3-f1566a6f1317" providerId="ADAL" clId="{E632486F-8018-49DE-B645-1A7A46B525E3}" dt="2025-03-19T10:49:44.040" v="181" actId="478"/>
          <ac:picMkLst>
            <pc:docMk/>
            <pc:sldMk cId="1084959252" sldId="281"/>
            <ac:picMk id="14" creationId="{AEAB4002-6A56-5719-EB8A-FC5C4F2D05CA}"/>
          </ac:picMkLst>
        </pc:picChg>
        <pc:picChg chg="add mod">
          <ac:chgData name="Ishraq Li-Rahman" userId="d0d41622-7436-4a78-9ba3-f1566a6f1317" providerId="ADAL" clId="{E632486F-8018-49DE-B645-1A7A46B525E3}" dt="2025-03-19T10:49:44.126" v="182"/>
          <ac:picMkLst>
            <pc:docMk/>
            <pc:sldMk cId="1084959252" sldId="281"/>
            <ac:picMk id="15" creationId="{3DD57846-C8C6-25C5-4753-A6369C8C813F}"/>
          </ac:picMkLst>
        </pc:picChg>
        <pc:picChg chg="add mod">
          <ac:chgData name="Ishraq Li-Rahman" userId="d0d41622-7436-4a78-9ba3-f1566a6f1317" providerId="ADAL" clId="{E632486F-8018-49DE-B645-1A7A46B525E3}" dt="2025-03-19T10:49:44.126" v="182"/>
          <ac:picMkLst>
            <pc:docMk/>
            <pc:sldMk cId="1084959252" sldId="281"/>
            <ac:picMk id="16" creationId="{2712080C-027B-9973-67FA-36D7354C5D50}"/>
          </ac:picMkLst>
        </pc:picChg>
        <pc:picChg chg="add mod">
          <ac:chgData name="Ishraq Li-Rahman" userId="d0d41622-7436-4a78-9ba3-f1566a6f1317" providerId="ADAL" clId="{E632486F-8018-49DE-B645-1A7A46B525E3}" dt="2025-03-19T10:49:53.508" v="183" actId="207"/>
          <ac:picMkLst>
            <pc:docMk/>
            <pc:sldMk cId="1084959252" sldId="281"/>
            <ac:picMk id="17" creationId="{769EE6AE-F1CA-6784-EB7B-F58585BA9994}"/>
          </ac:picMkLst>
        </pc:picChg>
        <pc:picChg chg="add mod">
          <ac:chgData name="Ishraq Li-Rahman" userId="d0d41622-7436-4a78-9ba3-f1566a6f1317" providerId="ADAL" clId="{E632486F-8018-49DE-B645-1A7A46B525E3}" dt="2025-03-19T10:49:53.508" v="183" actId="207"/>
          <ac:picMkLst>
            <pc:docMk/>
            <pc:sldMk cId="1084959252" sldId="281"/>
            <ac:picMk id="18" creationId="{EF6F6C44-BD30-9DD8-BD39-6E57F02AF440}"/>
          </ac:picMkLst>
        </pc:picChg>
        <pc:picChg chg="add mod">
          <ac:chgData name="Ishraq Li-Rahman" userId="d0d41622-7436-4a78-9ba3-f1566a6f1317" providerId="ADAL" clId="{E632486F-8018-49DE-B645-1A7A46B525E3}" dt="2025-03-19T10:49:44.126" v="182"/>
          <ac:picMkLst>
            <pc:docMk/>
            <pc:sldMk cId="1084959252" sldId="281"/>
            <ac:picMk id="19" creationId="{A4B23430-6B5C-001E-487E-B0C75FBE88BE}"/>
          </ac:picMkLst>
        </pc:picChg>
        <pc:picChg chg="add mod">
          <ac:chgData name="Ishraq Li-Rahman" userId="d0d41622-7436-4a78-9ba3-f1566a6f1317" providerId="ADAL" clId="{E632486F-8018-49DE-B645-1A7A46B525E3}" dt="2025-03-19T10:49:44.126" v="182"/>
          <ac:picMkLst>
            <pc:docMk/>
            <pc:sldMk cId="1084959252" sldId="281"/>
            <ac:picMk id="20" creationId="{83CDD888-7D6D-0260-D3F6-2942BDB4E024}"/>
          </ac:picMkLst>
        </pc:picChg>
        <pc:picChg chg="add mod">
          <ac:chgData name="Ishraq Li-Rahman" userId="d0d41622-7436-4a78-9ba3-f1566a6f1317" providerId="ADAL" clId="{E632486F-8018-49DE-B645-1A7A46B525E3}" dt="2025-03-19T10:49:53.508" v="183" actId="207"/>
          <ac:picMkLst>
            <pc:docMk/>
            <pc:sldMk cId="1084959252" sldId="281"/>
            <ac:picMk id="21" creationId="{B06A2BBE-3F01-953E-0EB4-1F1DF3EA4D6E}"/>
          </ac:picMkLst>
        </pc:picChg>
        <pc:picChg chg="add mod">
          <ac:chgData name="Ishraq Li-Rahman" userId="d0d41622-7436-4a78-9ba3-f1566a6f1317" providerId="ADAL" clId="{E632486F-8018-49DE-B645-1A7A46B525E3}" dt="2025-03-19T10:49:44.126" v="182"/>
          <ac:picMkLst>
            <pc:docMk/>
            <pc:sldMk cId="1084959252" sldId="281"/>
            <ac:picMk id="22" creationId="{1C53AA94-9A73-8AE0-AD8D-37AFD0146035}"/>
          </ac:picMkLst>
        </pc:picChg>
        <pc:picChg chg="add mod">
          <ac:chgData name="Ishraq Li-Rahman" userId="d0d41622-7436-4a78-9ba3-f1566a6f1317" providerId="ADAL" clId="{E632486F-8018-49DE-B645-1A7A46B525E3}" dt="2025-03-19T10:49:44.126" v="182"/>
          <ac:picMkLst>
            <pc:docMk/>
            <pc:sldMk cId="1084959252" sldId="281"/>
            <ac:picMk id="23" creationId="{E9E2A587-8CB6-8B59-93AC-6F0107196EA3}"/>
          </ac:picMkLst>
        </pc:picChg>
      </pc:sldChg>
      <pc:sldChg chg="addSp delSp modSp mod">
        <pc:chgData name="Ishraq Li-Rahman" userId="d0d41622-7436-4a78-9ba3-f1566a6f1317" providerId="ADAL" clId="{E632486F-8018-49DE-B645-1A7A46B525E3}" dt="2025-03-19T10:50:10.138" v="185"/>
        <pc:sldMkLst>
          <pc:docMk/>
          <pc:sldMk cId="1334350771" sldId="282"/>
        </pc:sldMkLst>
        <pc:picChg chg="del">
          <ac:chgData name="Ishraq Li-Rahman" userId="d0d41622-7436-4a78-9ba3-f1566a6f1317" providerId="ADAL" clId="{E632486F-8018-49DE-B645-1A7A46B525E3}" dt="2025-03-19T10:50:09.939" v="184" actId="478"/>
          <ac:picMkLst>
            <pc:docMk/>
            <pc:sldMk cId="1334350771" sldId="282"/>
            <ac:picMk id="4" creationId="{D73E2348-E1EF-FE34-8EB1-4B0576A9013A}"/>
          </ac:picMkLst>
        </pc:picChg>
        <pc:picChg chg="del">
          <ac:chgData name="Ishraq Li-Rahman" userId="d0d41622-7436-4a78-9ba3-f1566a6f1317" providerId="ADAL" clId="{E632486F-8018-49DE-B645-1A7A46B525E3}" dt="2025-03-19T10:50:09.939" v="184" actId="478"/>
          <ac:picMkLst>
            <pc:docMk/>
            <pc:sldMk cId="1334350771" sldId="282"/>
            <ac:picMk id="5" creationId="{7975C09A-C883-8C56-FF67-42F0CB7CD01B}"/>
          </ac:picMkLst>
        </pc:picChg>
        <pc:picChg chg="del">
          <ac:chgData name="Ishraq Li-Rahman" userId="d0d41622-7436-4a78-9ba3-f1566a6f1317" providerId="ADAL" clId="{E632486F-8018-49DE-B645-1A7A46B525E3}" dt="2025-03-19T10:50:09.939" v="184" actId="478"/>
          <ac:picMkLst>
            <pc:docMk/>
            <pc:sldMk cId="1334350771" sldId="282"/>
            <ac:picMk id="6" creationId="{B6A2BAF2-A341-EA54-707F-CD30DC767230}"/>
          </ac:picMkLst>
        </pc:picChg>
        <pc:picChg chg="del">
          <ac:chgData name="Ishraq Li-Rahman" userId="d0d41622-7436-4a78-9ba3-f1566a6f1317" providerId="ADAL" clId="{E632486F-8018-49DE-B645-1A7A46B525E3}" dt="2025-03-19T10:50:09.939" v="184" actId="478"/>
          <ac:picMkLst>
            <pc:docMk/>
            <pc:sldMk cId="1334350771" sldId="282"/>
            <ac:picMk id="7" creationId="{A52AE5BA-4D6F-C981-5CB3-55C36F9C9F5E}"/>
          </ac:picMkLst>
        </pc:picChg>
        <pc:picChg chg="del">
          <ac:chgData name="Ishraq Li-Rahman" userId="d0d41622-7436-4a78-9ba3-f1566a6f1317" providerId="ADAL" clId="{E632486F-8018-49DE-B645-1A7A46B525E3}" dt="2025-03-19T10:50:09.939" v="184" actId="478"/>
          <ac:picMkLst>
            <pc:docMk/>
            <pc:sldMk cId="1334350771" sldId="282"/>
            <ac:picMk id="8" creationId="{A52DD637-B817-B9EB-66D7-24051F1B0177}"/>
          </ac:picMkLst>
        </pc:picChg>
        <pc:picChg chg="del">
          <ac:chgData name="Ishraq Li-Rahman" userId="d0d41622-7436-4a78-9ba3-f1566a6f1317" providerId="ADAL" clId="{E632486F-8018-49DE-B645-1A7A46B525E3}" dt="2025-03-19T10:50:09.939" v="184" actId="478"/>
          <ac:picMkLst>
            <pc:docMk/>
            <pc:sldMk cId="1334350771" sldId="282"/>
            <ac:picMk id="9" creationId="{7D1E2CB2-F566-9EAA-6145-8E34D2300FA6}"/>
          </ac:picMkLst>
        </pc:picChg>
        <pc:picChg chg="del">
          <ac:chgData name="Ishraq Li-Rahman" userId="d0d41622-7436-4a78-9ba3-f1566a6f1317" providerId="ADAL" clId="{E632486F-8018-49DE-B645-1A7A46B525E3}" dt="2025-03-19T10:50:09.939" v="184" actId="478"/>
          <ac:picMkLst>
            <pc:docMk/>
            <pc:sldMk cId="1334350771" sldId="282"/>
            <ac:picMk id="11" creationId="{8F9FAE5A-84D7-1C01-5A7D-9C31B47071F3}"/>
          </ac:picMkLst>
        </pc:picChg>
        <pc:picChg chg="del">
          <ac:chgData name="Ishraq Li-Rahman" userId="d0d41622-7436-4a78-9ba3-f1566a6f1317" providerId="ADAL" clId="{E632486F-8018-49DE-B645-1A7A46B525E3}" dt="2025-03-19T10:50:09.939" v="184" actId="478"/>
          <ac:picMkLst>
            <pc:docMk/>
            <pc:sldMk cId="1334350771" sldId="282"/>
            <ac:picMk id="12" creationId="{CB7892F1-AE1E-4711-D96E-D8BE76968656}"/>
          </ac:picMkLst>
        </pc:picChg>
        <pc:picChg chg="del">
          <ac:chgData name="Ishraq Li-Rahman" userId="d0d41622-7436-4a78-9ba3-f1566a6f1317" providerId="ADAL" clId="{E632486F-8018-49DE-B645-1A7A46B525E3}" dt="2025-03-19T10:50:09.939" v="184" actId="478"/>
          <ac:picMkLst>
            <pc:docMk/>
            <pc:sldMk cId="1334350771" sldId="282"/>
            <ac:picMk id="13" creationId="{27EC2C0C-733C-4BEA-03D7-DDD4070C5AB3}"/>
          </ac:picMkLst>
        </pc:picChg>
        <pc:picChg chg="del">
          <ac:chgData name="Ishraq Li-Rahman" userId="d0d41622-7436-4a78-9ba3-f1566a6f1317" providerId="ADAL" clId="{E632486F-8018-49DE-B645-1A7A46B525E3}" dt="2025-03-19T10:50:09.939" v="184" actId="478"/>
          <ac:picMkLst>
            <pc:docMk/>
            <pc:sldMk cId="1334350771" sldId="282"/>
            <ac:picMk id="14" creationId="{4A1DC9B3-EE14-E215-40EC-85AD34D38F0F}"/>
          </ac:picMkLst>
        </pc:picChg>
        <pc:picChg chg="add mod">
          <ac:chgData name="Ishraq Li-Rahman" userId="d0d41622-7436-4a78-9ba3-f1566a6f1317" providerId="ADAL" clId="{E632486F-8018-49DE-B645-1A7A46B525E3}" dt="2025-03-19T10:50:10.138" v="185"/>
          <ac:picMkLst>
            <pc:docMk/>
            <pc:sldMk cId="1334350771" sldId="282"/>
            <ac:picMk id="15" creationId="{6905FDEE-3E22-8B76-AA58-43FDDCB79FCA}"/>
          </ac:picMkLst>
        </pc:picChg>
        <pc:picChg chg="add mod">
          <ac:chgData name="Ishraq Li-Rahman" userId="d0d41622-7436-4a78-9ba3-f1566a6f1317" providerId="ADAL" clId="{E632486F-8018-49DE-B645-1A7A46B525E3}" dt="2025-03-19T10:50:10.138" v="185"/>
          <ac:picMkLst>
            <pc:docMk/>
            <pc:sldMk cId="1334350771" sldId="282"/>
            <ac:picMk id="16" creationId="{E1584317-3B34-C454-F8AC-40DC8269AA51}"/>
          </ac:picMkLst>
        </pc:picChg>
        <pc:picChg chg="add mod">
          <ac:chgData name="Ishraq Li-Rahman" userId="d0d41622-7436-4a78-9ba3-f1566a6f1317" providerId="ADAL" clId="{E632486F-8018-49DE-B645-1A7A46B525E3}" dt="2025-03-19T10:50:10.138" v="185"/>
          <ac:picMkLst>
            <pc:docMk/>
            <pc:sldMk cId="1334350771" sldId="282"/>
            <ac:picMk id="17" creationId="{3EC400CF-5053-579E-8A95-9DE536D9BF03}"/>
          </ac:picMkLst>
        </pc:picChg>
        <pc:picChg chg="add mod">
          <ac:chgData name="Ishraq Li-Rahman" userId="d0d41622-7436-4a78-9ba3-f1566a6f1317" providerId="ADAL" clId="{E632486F-8018-49DE-B645-1A7A46B525E3}" dt="2025-03-19T10:50:10.138" v="185"/>
          <ac:picMkLst>
            <pc:docMk/>
            <pc:sldMk cId="1334350771" sldId="282"/>
            <ac:picMk id="18" creationId="{37C1EB14-217C-1C11-96CE-B67F64C4D785}"/>
          </ac:picMkLst>
        </pc:picChg>
        <pc:picChg chg="add mod">
          <ac:chgData name="Ishraq Li-Rahman" userId="d0d41622-7436-4a78-9ba3-f1566a6f1317" providerId="ADAL" clId="{E632486F-8018-49DE-B645-1A7A46B525E3}" dt="2025-03-19T10:50:10.138" v="185"/>
          <ac:picMkLst>
            <pc:docMk/>
            <pc:sldMk cId="1334350771" sldId="282"/>
            <ac:picMk id="19" creationId="{087CADF1-978B-1D4D-420E-EC4765761EE2}"/>
          </ac:picMkLst>
        </pc:picChg>
        <pc:picChg chg="add mod">
          <ac:chgData name="Ishraq Li-Rahman" userId="d0d41622-7436-4a78-9ba3-f1566a6f1317" providerId="ADAL" clId="{E632486F-8018-49DE-B645-1A7A46B525E3}" dt="2025-03-19T10:50:10.138" v="185"/>
          <ac:picMkLst>
            <pc:docMk/>
            <pc:sldMk cId="1334350771" sldId="282"/>
            <ac:picMk id="20" creationId="{89DCD504-6E5E-E371-21E9-61BD475455B5}"/>
          </ac:picMkLst>
        </pc:picChg>
        <pc:picChg chg="add mod">
          <ac:chgData name="Ishraq Li-Rahman" userId="d0d41622-7436-4a78-9ba3-f1566a6f1317" providerId="ADAL" clId="{E632486F-8018-49DE-B645-1A7A46B525E3}" dt="2025-03-19T10:50:10.138" v="185"/>
          <ac:picMkLst>
            <pc:docMk/>
            <pc:sldMk cId="1334350771" sldId="282"/>
            <ac:picMk id="21" creationId="{96E56CB2-2D18-B94F-488F-68E7FA885AEA}"/>
          </ac:picMkLst>
        </pc:picChg>
        <pc:picChg chg="add mod">
          <ac:chgData name="Ishraq Li-Rahman" userId="d0d41622-7436-4a78-9ba3-f1566a6f1317" providerId="ADAL" clId="{E632486F-8018-49DE-B645-1A7A46B525E3}" dt="2025-03-19T10:50:10.138" v="185"/>
          <ac:picMkLst>
            <pc:docMk/>
            <pc:sldMk cId="1334350771" sldId="282"/>
            <ac:picMk id="22" creationId="{7CD7A207-D05F-7FE3-7091-2D07BF79B414}"/>
          </ac:picMkLst>
        </pc:picChg>
        <pc:picChg chg="add mod">
          <ac:chgData name="Ishraq Li-Rahman" userId="d0d41622-7436-4a78-9ba3-f1566a6f1317" providerId="ADAL" clId="{E632486F-8018-49DE-B645-1A7A46B525E3}" dt="2025-03-19T10:50:10.138" v="185"/>
          <ac:picMkLst>
            <pc:docMk/>
            <pc:sldMk cId="1334350771" sldId="282"/>
            <ac:picMk id="23" creationId="{BB1B09DB-2D97-9506-A16F-E93479BC465E}"/>
          </ac:picMkLst>
        </pc:picChg>
      </pc:sldChg>
      <pc:sldChg chg="addSp delSp modSp mod">
        <pc:chgData name="Ishraq Li-Rahman" userId="d0d41622-7436-4a78-9ba3-f1566a6f1317" providerId="ADAL" clId="{E632486F-8018-49DE-B645-1A7A46B525E3}" dt="2025-03-19T10:50:14.243" v="187"/>
        <pc:sldMkLst>
          <pc:docMk/>
          <pc:sldMk cId="866596107" sldId="283"/>
        </pc:sldMkLst>
        <pc:picChg chg="del">
          <ac:chgData name="Ishraq Li-Rahman" userId="d0d41622-7436-4a78-9ba3-f1566a6f1317" providerId="ADAL" clId="{E632486F-8018-49DE-B645-1A7A46B525E3}" dt="2025-03-19T10:50:14.177" v="186" actId="478"/>
          <ac:picMkLst>
            <pc:docMk/>
            <pc:sldMk cId="866596107" sldId="283"/>
            <ac:picMk id="5" creationId="{540B206F-F3C2-E636-456D-7AF4D298E93D}"/>
          </ac:picMkLst>
        </pc:picChg>
        <pc:picChg chg="del">
          <ac:chgData name="Ishraq Li-Rahman" userId="d0d41622-7436-4a78-9ba3-f1566a6f1317" providerId="ADAL" clId="{E632486F-8018-49DE-B645-1A7A46B525E3}" dt="2025-03-19T10:50:14.177" v="186" actId="478"/>
          <ac:picMkLst>
            <pc:docMk/>
            <pc:sldMk cId="866596107" sldId="283"/>
            <ac:picMk id="6" creationId="{4A97F7E6-D753-1974-73DB-4D33C2314367}"/>
          </ac:picMkLst>
        </pc:picChg>
        <pc:picChg chg="del">
          <ac:chgData name="Ishraq Li-Rahman" userId="d0d41622-7436-4a78-9ba3-f1566a6f1317" providerId="ADAL" clId="{E632486F-8018-49DE-B645-1A7A46B525E3}" dt="2025-03-19T10:50:14.177" v="186" actId="478"/>
          <ac:picMkLst>
            <pc:docMk/>
            <pc:sldMk cId="866596107" sldId="283"/>
            <ac:picMk id="7" creationId="{46E60836-0672-63C6-8589-C1B5F44B55F5}"/>
          </ac:picMkLst>
        </pc:picChg>
        <pc:picChg chg="del">
          <ac:chgData name="Ishraq Li-Rahman" userId="d0d41622-7436-4a78-9ba3-f1566a6f1317" providerId="ADAL" clId="{E632486F-8018-49DE-B645-1A7A46B525E3}" dt="2025-03-19T10:50:14.177" v="186" actId="478"/>
          <ac:picMkLst>
            <pc:docMk/>
            <pc:sldMk cId="866596107" sldId="283"/>
            <ac:picMk id="8" creationId="{AAF79451-7163-6910-244B-81E0701B18D2}"/>
          </ac:picMkLst>
        </pc:picChg>
        <pc:picChg chg="del">
          <ac:chgData name="Ishraq Li-Rahman" userId="d0d41622-7436-4a78-9ba3-f1566a6f1317" providerId="ADAL" clId="{E632486F-8018-49DE-B645-1A7A46B525E3}" dt="2025-03-19T10:50:14.177" v="186" actId="478"/>
          <ac:picMkLst>
            <pc:docMk/>
            <pc:sldMk cId="866596107" sldId="283"/>
            <ac:picMk id="9" creationId="{CB4AE960-9BF2-AD71-B58F-D44675164F92}"/>
          </ac:picMkLst>
        </pc:picChg>
        <pc:picChg chg="del">
          <ac:chgData name="Ishraq Li-Rahman" userId="d0d41622-7436-4a78-9ba3-f1566a6f1317" providerId="ADAL" clId="{E632486F-8018-49DE-B645-1A7A46B525E3}" dt="2025-03-19T10:50:14.177" v="186" actId="478"/>
          <ac:picMkLst>
            <pc:docMk/>
            <pc:sldMk cId="866596107" sldId="283"/>
            <ac:picMk id="10" creationId="{F8297BAB-067D-56D1-7E2A-49FB3CBC86B8}"/>
          </ac:picMkLst>
        </pc:picChg>
        <pc:picChg chg="del">
          <ac:chgData name="Ishraq Li-Rahman" userId="d0d41622-7436-4a78-9ba3-f1566a6f1317" providerId="ADAL" clId="{E632486F-8018-49DE-B645-1A7A46B525E3}" dt="2025-03-19T10:50:14.177" v="186" actId="478"/>
          <ac:picMkLst>
            <pc:docMk/>
            <pc:sldMk cId="866596107" sldId="283"/>
            <ac:picMk id="11" creationId="{C7FDA5B1-033D-9EA4-8DD9-F8DB79D0D5AC}"/>
          </ac:picMkLst>
        </pc:picChg>
        <pc:picChg chg="del">
          <ac:chgData name="Ishraq Li-Rahman" userId="d0d41622-7436-4a78-9ba3-f1566a6f1317" providerId="ADAL" clId="{E632486F-8018-49DE-B645-1A7A46B525E3}" dt="2025-03-19T10:50:14.177" v="186" actId="478"/>
          <ac:picMkLst>
            <pc:docMk/>
            <pc:sldMk cId="866596107" sldId="283"/>
            <ac:picMk id="13" creationId="{FACAF3D6-8E9C-E61C-04B6-D3DB29ECA38E}"/>
          </ac:picMkLst>
        </pc:picChg>
        <pc:picChg chg="del">
          <ac:chgData name="Ishraq Li-Rahman" userId="d0d41622-7436-4a78-9ba3-f1566a6f1317" providerId="ADAL" clId="{E632486F-8018-49DE-B645-1A7A46B525E3}" dt="2025-03-19T10:50:14.177" v="186" actId="478"/>
          <ac:picMkLst>
            <pc:docMk/>
            <pc:sldMk cId="866596107" sldId="283"/>
            <ac:picMk id="14" creationId="{DB6A28F8-81F3-8CBE-26AC-450F48051B62}"/>
          </ac:picMkLst>
        </pc:picChg>
        <pc:picChg chg="del">
          <ac:chgData name="Ishraq Li-Rahman" userId="d0d41622-7436-4a78-9ba3-f1566a6f1317" providerId="ADAL" clId="{E632486F-8018-49DE-B645-1A7A46B525E3}" dt="2025-03-19T10:50:14.177" v="186" actId="478"/>
          <ac:picMkLst>
            <pc:docMk/>
            <pc:sldMk cId="866596107" sldId="283"/>
            <ac:picMk id="15" creationId="{55BEAF07-6A10-9713-D240-565D80BC00FD}"/>
          </ac:picMkLst>
        </pc:picChg>
        <pc:picChg chg="add mod">
          <ac:chgData name="Ishraq Li-Rahman" userId="d0d41622-7436-4a78-9ba3-f1566a6f1317" providerId="ADAL" clId="{E632486F-8018-49DE-B645-1A7A46B525E3}" dt="2025-03-19T10:50:14.243" v="187"/>
          <ac:picMkLst>
            <pc:docMk/>
            <pc:sldMk cId="866596107" sldId="283"/>
            <ac:picMk id="16" creationId="{7F5CCB5C-6B66-C8D7-6AF8-38AB9C808487}"/>
          </ac:picMkLst>
        </pc:picChg>
        <pc:picChg chg="add mod">
          <ac:chgData name="Ishraq Li-Rahman" userId="d0d41622-7436-4a78-9ba3-f1566a6f1317" providerId="ADAL" clId="{E632486F-8018-49DE-B645-1A7A46B525E3}" dt="2025-03-19T10:50:14.243" v="187"/>
          <ac:picMkLst>
            <pc:docMk/>
            <pc:sldMk cId="866596107" sldId="283"/>
            <ac:picMk id="17" creationId="{870D8B41-F502-56FD-AB6C-A9C27573DDFE}"/>
          </ac:picMkLst>
        </pc:picChg>
        <pc:picChg chg="add mod">
          <ac:chgData name="Ishraq Li-Rahman" userId="d0d41622-7436-4a78-9ba3-f1566a6f1317" providerId="ADAL" clId="{E632486F-8018-49DE-B645-1A7A46B525E3}" dt="2025-03-19T10:50:14.243" v="187"/>
          <ac:picMkLst>
            <pc:docMk/>
            <pc:sldMk cId="866596107" sldId="283"/>
            <ac:picMk id="18" creationId="{7B7C077F-4C4D-B601-72D4-E593681C13DD}"/>
          </ac:picMkLst>
        </pc:picChg>
        <pc:picChg chg="add mod">
          <ac:chgData name="Ishraq Li-Rahman" userId="d0d41622-7436-4a78-9ba3-f1566a6f1317" providerId="ADAL" clId="{E632486F-8018-49DE-B645-1A7A46B525E3}" dt="2025-03-19T10:50:14.243" v="187"/>
          <ac:picMkLst>
            <pc:docMk/>
            <pc:sldMk cId="866596107" sldId="283"/>
            <ac:picMk id="19" creationId="{6B820F99-B6FB-92D4-B58C-E28E14632933}"/>
          </ac:picMkLst>
        </pc:picChg>
        <pc:picChg chg="add mod">
          <ac:chgData name="Ishraq Li-Rahman" userId="d0d41622-7436-4a78-9ba3-f1566a6f1317" providerId="ADAL" clId="{E632486F-8018-49DE-B645-1A7A46B525E3}" dt="2025-03-19T10:50:14.243" v="187"/>
          <ac:picMkLst>
            <pc:docMk/>
            <pc:sldMk cId="866596107" sldId="283"/>
            <ac:picMk id="20" creationId="{E81E9BDB-827B-3B13-8BF1-0B5B0317C732}"/>
          </ac:picMkLst>
        </pc:picChg>
        <pc:picChg chg="add mod">
          <ac:chgData name="Ishraq Li-Rahman" userId="d0d41622-7436-4a78-9ba3-f1566a6f1317" providerId="ADAL" clId="{E632486F-8018-49DE-B645-1A7A46B525E3}" dt="2025-03-19T10:50:14.243" v="187"/>
          <ac:picMkLst>
            <pc:docMk/>
            <pc:sldMk cId="866596107" sldId="283"/>
            <ac:picMk id="21" creationId="{5A1D7DE2-B9F8-45AE-E0C2-56D228FF9B31}"/>
          </ac:picMkLst>
        </pc:picChg>
        <pc:picChg chg="add mod">
          <ac:chgData name="Ishraq Li-Rahman" userId="d0d41622-7436-4a78-9ba3-f1566a6f1317" providerId="ADAL" clId="{E632486F-8018-49DE-B645-1A7A46B525E3}" dt="2025-03-19T10:50:14.243" v="187"/>
          <ac:picMkLst>
            <pc:docMk/>
            <pc:sldMk cId="866596107" sldId="283"/>
            <ac:picMk id="22" creationId="{75A39706-1473-BF30-18A4-F72165844024}"/>
          </ac:picMkLst>
        </pc:picChg>
        <pc:picChg chg="add mod">
          <ac:chgData name="Ishraq Li-Rahman" userId="d0d41622-7436-4a78-9ba3-f1566a6f1317" providerId="ADAL" clId="{E632486F-8018-49DE-B645-1A7A46B525E3}" dt="2025-03-19T10:50:14.243" v="187"/>
          <ac:picMkLst>
            <pc:docMk/>
            <pc:sldMk cId="866596107" sldId="283"/>
            <ac:picMk id="23" creationId="{6B0A97E1-007B-0B94-F09D-B0EA7CC677A6}"/>
          </ac:picMkLst>
        </pc:picChg>
        <pc:picChg chg="add mod">
          <ac:chgData name="Ishraq Li-Rahman" userId="d0d41622-7436-4a78-9ba3-f1566a6f1317" providerId="ADAL" clId="{E632486F-8018-49DE-B645-1A7A46B525E3}" dt="2025-03-19T10:50:14.243" v="187"/>
          <ac:picMkLst>
            <pc:docMk/>
            <pc:sldMk cId="866596107" sldId="283"/>
            <ac:picMk id="24" creationId="{1F871882-5A16-1F58-0DF6-BCA25BF040D1}"/>
          </ac:picMkLst>
        </pc:picChg>
      </pc:sldChg>
      <pc:sldChg chg="addSp delSp modSp mod">
        <pc:chgData name="Ishraq Li-Rahman" userId="d0d41622-7436-4a78-9ba3-f1566a6f1317" providerId="ADAL" clId="{E632486F-8018-49DE-B645-1A7A46B525E3}" dt="2025-03-19T10:50:18.974" v="189"/>
        <pc:sldMkLst>
          <pc:docMk/>
          <pc:sldMk cId="1287282365" sldId="284"/>
        </pc:sldMkLst>
        <pc:picChg chg="del">
          <ac:chgData name="Ishraq Li-Rahman" userId="d0d41622-7436-4a78-9ba3-f1566a6f1317" providerId="ADAL" clId="{E632486F-8018-49DE-B645-1A7A46B525E3}" dt="2025-03-19T10:50:18.815" v="188" actId="478"/>
          <ac:picMkLst>
            <pc:docMk/>
            <pc:sldMk cId="1287282365" sldId="284"/>
            <ac:picMk id="4" creationId="{93E5237D-BE3A-28A4-390F-323C411AFE32}"/>
          </ac:picMkLst>
        </pc:picChg>
        <pc:picChg chg="del">
          <ac:chgData name="Ishraq Li-Rahman" userId="d0d41622-7436-4a78-9ba3-f1566a6f1317" providerId="ADAL" clId="{E632486F-8018-49DE-B645-1A7A46B525E3}" dt="2025-03-19T10:50:18.815" v="188" actId="478"/>
          <ac:picMkLst>
            <pc:docMk/>
            <pc:sldMk cId="1287282365" sldId="284"/>
            <ac:picMk id="5" creationId="{F14573CD-1121-034C-9072-9F59B1A5E8E2}"/>
          </ac:picMkLst>
        </pc:picChg>
        <pc:picChg chg="del">
          <ac:chgData name="Ishraq Li-Rahman" userId="d0d41622-7436-4a78-9ba3-f1566a6f1317" providerId="ADAL" clId="{E632486F-8018-49DE-B645-1A7A46B525E3}" dt="2025-03-19T10:50:18.815" v="188" actId="478"/>
          <ac:picMkLst>
            <pc:docMk/>
            <pc:sldMk cId="1287282365" sldId="284"/>
            <ac:picMk id="6" creationId="{78A060C7-46B1-55CD-1EBA-AA77AF7486AF}"/>
          </ac:picMkLst>
        </pc:picChg>
        <pc:picChg chg="del">
          <ac:chgData name="Ishraq Li-Rahman" userId="d0d41622-7436-4a78-9ba3-f1566a6f1317" providerId="ADAL" clId="{E632486F-8018-49DE-B645-1A7A46B525E3}" dt="2025-03-19T10:50:18.815" v="188" actId="478"/>
          <ac:picMkLst>
            <pc:docMk/>
            <pc:sldMk cId="1287282365" sldId="284"/>
            <ac:picMk id="8" creationId="{E757D765-2E9C-EB94-5477-24560A497914}"/>
          </ac:picMkLst>
        </pc:picChg>
        <pc:picChg chg="del">
          <ac:chgData name="Ishraq Li-Rahman" userId="d0d41622-7436-4a78-9ba3-f1566a6f1317" providerId="ADAL" clId="{E632486F-8018-49DE-B645-1A7A46B525E3}" dt="2025-03-19T10:50:18.815" v="188" actId="478"/>
          <ac:picMkLst>
            <pc:docMk/>
            <pc:sldMk cId="1287282365" sldId="284"/>
            <ac:picMk id="9" creationId="{1ED1A839-153E-C287-B7EA-848C4C208213}"/>
          </ac:picMkLst>
        </pc:picChg>
        <pc:picChg chg="del">
          <ac:chgData name="Ishraq Li-Rahman" userId="d0d41622-7436-4a78-9ba3-f1566a6f1317" providerId="ADAL" clId="{E632486F-8018-49DE-B645-1A7A46B525E3}" dt="2025-03-19T10:50:18.815" v="188" actId="478"/>
          <ac:picMkLst>
            <pc:docMk/>
            <pc:sldMk cId="1287282365" sldId="284"/>
            <ac:picMk id="10" creationId="{14E975F3-31E1-A131-3E4D-D82930718838}"/>
          </ac:picMkLst>
        </pc:picChg>
        <pc:picChg chg="del">
          <ac:chgData name="Ishraq Li-Rahman" userId="d0d41622-7436-4a78-9ba3-f1566a6f1317" providerId="ADAL" clId="{E632486F-8018-49DE-B645-1A7A46B525E3}" dt="2025-03-19T10:50:18.815" v="188" actId="478"/>
          <ac:picMkLst>
            <pc:docMk/>
            <pc:sldMk cId="1287282365" sldId="284"/>
            <ac:picMk id="11" creationId="{732A7582-E98A-2C4C-0F1D-5AF1050AC5B9}"/>
          </ac:picMkLst>
        </pc:picChg>
        <pc:picChg chg="del">
          <ac:chgData name="Ishraq Li-Rahman" userId="d0d41622-7436-4a78-9ba3-f1566a6f1317" providerId="ADAL" clId="{E632486F-8018-49DE-B645-1A7A46B525E3}" dt="2025-03-19T10:50:18.815" v="188" actId="478"/>
          <ac:picMkLst>
            <pc:docMk/>
            <pc:sldMk cId="1287282365" sldId="284"/>
            <ac:picMk id="12" creationId="{876F287D-CD75-C4F2-020E-41B27B9CEFBF}"/>
          </ac:picMkLst>
        </pc:picChg>
        <pc:picChg chg="del">
          <ac:chgData name="Ishraq Li-Rahman" userId="d0d41622-7436-4a78-9ba3-f1566a6f1317" providerId="ADAL" clId="{E632486F-8018-49DE-B645-1A7A46B525E3}" dt="2025-03-19T10:50:18.815" v="188" actId="478"/>
          <ac:picMkLst>
            <pc:docMk/>
            <pc:sldMk cId="1287282365" sldId="284"/>
            <ac:picMk id="13" creationId="{84E39872-E16F-0F7F-740D-CEA856FF64F5}"/>
          </ac:picMkLst>
        </pc:picChg>
        <pc:picChg chg="del">
          <ac:chgData name="Ishraq Li-Rahman" userId="d0d41622-7436-4a78-9ba3-f1566a6f1317" providerId="ADAL" clId="{E632486F-8018-49DE-B645-1A7A46B525E3}" dt="2025-03-19T10:50:18.815" v="188" actId="478"/>
          <ac:picMkLst>
            <pc:docMk/>
            <pc:sldMk cId="1287282365" sldId="284"/>
            <ac:picMk id="14" creationId="{417A48DD-699E-1D62-1A7D-44860868982E}"/>
          </ac:picMkLst>
        </pc:picChg>
        <pc:picChg chg="add mod">
          <ac:chgData name="Ishraq Li-Rahman" userId="d0d41622-7436-4a78-9ba3-f1566a6f1317" providerId="ADAL" clId="{E632486F-8018-49DE-B645-1A7A46B525E3}" dt="2025-03-19T10:50:18.974" v="189"/>
          <ac:picMkLst>
            <pc:docMk/>
            <pc:sldMk cId="1287282365" sldId="284"/>
            <ac:picMk id="15" creationId="{D6FCC3C4-63DD-5D85-72B8-1F9DD9A9B8B1}"/>
          </ac:picMkLst>
        </pc:picChg>
        <pc:picChg chg="add mod">
          <ac:chgData name="Ishraq Li-Rahman" userId="d0d41622-7436-4a78-9ba3-f1566a6f1317" providerId="ADAL" clId="{E632486F-8018-49DE-B645-1A7A46B525E3}" dt="2025-03-19T10:50:18.974" v="189"/>
          <ac:picMkLst>
            <pc:docMk/>
            <pc:sldMk cId="1287282365" sldId="284"/>
            <ac:picMk id="16" creationId="{38D56811-459A-7A62-8FDA-9D1A6265A122}"/>
          </ac:picMkLst>
        </pc:picChg>
        <pc:picChg chg="add mod">
          <ac:chgData name="Ishraq Li-Rahman" userId="d0d41622-7436-4a78-9ba3-f1566a6f1317" providerId="ADAL" clId="{E632486F-8018-49DE-B645-1A7A46B525E3}" dt="2025-03-19T10:50:18.974" v="189"/>
          <ac:picMkLst>
            <pc:docMk/>
            <pc:sldMk cId="1287282365" sldId="284"/>
            <ac:picMk id="17" creationId="{A70A47D9-2725-A9D4-FFE2-B9E42856546E}"/>
          </ac:picMkLst>
        </pc:picChg>
        <pc:picChg chg="add mod">
          <ac:chgData name="Ishraq Li-Rahman" userId="d0d41622-7436-4a78-9ba3-f1566a6f1317" providerId="ADAL" clId="{E632486F-8018-49DE-B645-1A7A46B525E3}" dt="2025-03-19T10:50:18.974" v="189"/>
          <ac:picMkLst>
            <pc:docMk/>
            <pc:sldMk cId="1287282365" sldId="284"/>
            <ac:picMk id="18" creationId="{1D7A92BE-044A-B258-175D-84C0B985D5FA}"/>
          </ac:picMkLst>
        </pc:picChg>
        <pc:picChg chg="add mod">
          <ac:chgData name="Ishraq Li-Rahman" userId="d0d41622-7436-4a78-9ba3-f1566a6f1317" providerId="ADAL" clId="{E632486F-8018-49DE-B645-1A7A46B525E3}" dt="2025-03-19T10:50:18.974" v="189"/>
          <ac:picMkLst>
            <pc:docMk/>
            <pc:sldMk cId="1287282365" sldId="284"/>
            <ac:picMk id="19" creationId="{BD25467E-1194-9A5A-F0CC-DEC270006483}"/>
          </ac:picMkLst>
        </pc:picChg>
        <pc:picChg chg="add mod">
          <ac:chgData name="Ishraq Li-Rahman" userId="d0d41622-7436-4a78-9ba3-f1566a6f1317" providerId="ADAL" clId="{E632486F-8018-49DE-B645-1A7A46B525E3}" dt="2025-03-19T10:50:18.974" v="189"/>
          <ac:picMkLst>
            <pc:docMk/>
            <pc:sldMk cId="1287282365" sldId="284"/>
            <ac:picMk id="20" creationId="{7748B881-06F2-897C-77E2-FF3359B7CF24}"/>
          </ac:picMkLst>
        </pc:picChg>
        <pc:picChg chg="add mod">
          <ac:chgData name="Ishraq Li-Rahman" userId="d0d41622-7436-4a78-9ba3-f1566a6f1317" providerId="ADAL" clId="{E632486F-8018-49DE-B645-1A7A46B525E3}" dt="2025-03-19T10:50:18.974" v="189"/>
          <ac:picMkLst>
            <pc:docMk/>
            <pc:sldMk cId="1287282365" sldId="284"/>
            <ac:picMk id="21" creationId="{FFA44D43-5489-CDF5-28F5-F0C62ED6051B}"/>
          </ac:picMkLst>
        </pc:picChg>
        <pc:picChg chg="add mod">
          <ac:chgData name="Ishraq Li-Rahman" userId="d0d41622-7436-4a78-9ba3-f1566a6f1317" providerId="ADAL" clId="{E632486F-8018-49DE-B645-1A7A46B525E3}" dt="2025-03-19T10:50:18.974" v="189"/>
          <ac:picMkLst>
            <pc:docMk/>
            <pc:sldMk cId="1287282365" sldId="284"/>
            <ac:picMk id="22" creationId="{DC7B1B59-35F0-983D-0790-D60477CC177F}"/>
          </ac:picMkLst>
        </pc:picChg>
        <pc:picChg chg="add mod">
          <ac:chgData name="Ishraq Li-Rahman" userId="d0d41622-7436-4a78-9ba3-f1566a6f1317" providerId="ADAL" clId="{E632486F-8018-49DE-B645-1A7A46B525E3}" dt="2025-03-19T10:50:18.974" v="189"/>
          <ac:picMkLst>
            <pc:docMk/>
            <pc:sldMk cId="1287282365" sldId="284"/>
            <ac:picMk id="23" creationId="{D8CEBCA9-B34B-350B-4FB9-18CE4236BD49}"/>
          </ac:picMkLst>
        </pc:picChg>
      </pc:sldChg>
      <pc:sldChg chg="addSp delSp modSp mod">
        <pc:chgData name="Ishraq Li-Rahman" userId="d0d41622-7436-4a78-9ba3-f1566a6f1317" providerId="ADAL" clId="{E632486F-8018-49DE-B645-1A7A46B525E3}" dt="2025-03-19T10:50:33.243" v="195"/>
        <pc:sldMkLst>
          <pc:docMk/>
          <pc:sldMk cId="3146502453" sldId="287"/>
        </pc:sldMkLst>
        <pc:picChg chg="del">
          <ac:chgData name="Ishraq Li-Rahman" userId="d0d41622-7436-4a78-9ba3-f1566a6f1317" providerId="ADAL" clId="{E632486F-8018-49DE-B645-1A7A46B525E3}" dt="2025-03-19T10:50:33.085" v="194" actId="478"/>
          <ac:picMkLst>
            <pc:docMk/>
            <pc:sldMk cId="3146502453" sldId="287"/>
            <ac:picMk id="5" creationId="{8CBD91D4-A518-024A-DEEF-287CC18C7889}"/>
          </ac:picMkLst>
        </pc:picChg>
        <pc:picChg chg="del">
          <ac:chgData name="Ishraq Li-Rahman" userId="d0d41622-7436-4a78-9ba3-f1566a6f1317" providerId="ADAL" clId="{E632486F-8018-49DE-B645-1A7A46B525E3}" dt="2025-03-19T10:50:33.085" v="194" actId="478"/>
          <ac:picMkLst>
            <pc:docMk/>
            <pc:sldMk cId="3146502453" sldId="287"/>
            <ac:picMk id="6" creationId="{0812D8A5-1061-3F50-C49D-D1DA19375F77}"/>
          </ac:picMkLst>
        </pc:picChg>
        <pc:picChg chg="del">
          <ac:chgData name="Ishraq Li-Rahman" userId="d0d41622-7436-4a78-9ba3-f1566a6f1317" providerId="ADAL" clId="{E632486F-8018-49DE-B645-1A7A46B525E3}" dt="2025-03-19T10:50:33.085" v="194" actId="478"/>
          <ac:picMkLst>
            <pc:docMk/>
            <pc:sldMk cId="3146502453" sldId="287"/>
            <ac:picMk id="7" creationId="{C93EF58B-840C-97D8-7474-A32C7F96B0D5}"/>
          </ac:picMkLst>
        </pc:picChg>
        <pc:picChg chg="del">
          <ac:chgData name="Ishraq Li-Rahman" userId="d0d41622-7436-4a78-9ba3-f1566a6f1317" providerId="ADAL" clId="{E632486F-8018-49DE-B645-1A7A46B525E3}" dt="2025-03-19T10:50:33.085" v="194" actId="478"/>
          <ac:picMkLst>
            <pc:docMk/>
            <pc:sldMk cId="3146502453" sldId="287"/>
            <ac:picMk id="8" creationId="{488883BF-C437-5935-EF1F-6FEFF20A48AF}"/>
          </ac:picMkLst>
        </pc:picChg>
        <pc:picChg chg="del">
          <ac:chgData name="Ishraq Li-Rahman" userId="d0d41622-7436-4a78-9ba3-f1566a6f1317" providerId="ADAL" clId="{E632486F-8018-49DE-B645-1A7A46B525E3}" dt="2025-03-19T10:50:33.085" v="194" actId="478"/>
          <ac:picMkLst>
            <pc:docMk/>
            <pc:sldMk cId="3146502453" sldId="287"/>
            <ac:picMk id="9" creationId="{B971A89B-1397-8AD4-1360-FBDC0338308B}"/>
          </ac:picMkLst>
        </pc:picChg>
        <pc:picChg chg="del">
          <ac:chgData name="Ishraq Li-Rahman" userId="d0d41622-7436-4a78-9ba3-f1566a6f1317" providerId="ADAL" clId="{E632486F-8018-49DE-B645-1A7A46B525E3}" dt="2025-03-19T10:50:33.085" v="194" actId="478"/>
          <ac:picMkLst>
            <pc:docMk/>
            <pc:sldMk cId="3146502453" sldId="287"/>
            <ac:picMk id="10" creationId="{F7F754AA-E5AA-D48D-769A-200AA0B5C887}"/>
          </ac:picMkLst>
        </pc:picChg>
        <pc:picChg chg="del">
          <ac:chgData name="Ishraq Li-Rahman" userId="d0d41622-7436-4a78-9ba3-f1566a6f1317" providerId="ADAL" clId="{E632486F-8018-49DE-B645-1A7A46B525E3}" dt="2025-03-19T10:50:33.085" v="194" actId="478"/>
          <ac:picMkLst>
            <pc:docMk/>
            <pc:sldMk cId="3146502453" sldId="287"/>
            <ac:picMk id="11" creationId="{15D230BA-85A6-E77A-B692-73D70C3DE92B}"/>
          </ac:picMkLst>
        </pc:picChg>
        <pc:picChg chg="del">
          <ac:chgData name="Ishraq Li-Rahman" userId="d0d41622-7436-4a78-9ba3-f1566a6f1317" providerId="ADAL" clId="{E632486F-8018-49DE-B645-1A7A46B525E3}" dt="2025-03-19T10:50:33.085" v="194" actId="478"/>
          <ac:picMkLst>
            <pc:docMk/>
            <pc:sldMk cId="3146502453" sldId="287"/>
            <ac:picMk id="12" creationId="{632474B0-E3C5-B0BC-F837-4FFBA0CECC48}"/>
          </ac:picMkLst>
        </pc:picChg>
        <pc:picChg chg="del">
          <ac:chgData name="Ishraq Li-Rahman" userId="d0d41622-7436-4a78-9ba3-f1566a6f1317" providerId="ADAL" clId="{E632486F-8018-49DE-B645-1A7A46B525E3}" dt="2025-03-19T10:50:33.085" v="194" actId="478"/>
          <ac:picMkLst>
            <pc:docMk/>
            <pc:sldMk cId="3146502453" sldId="287"/>
            <ac:picMk id="14" creationId="{F73345F0-F782-B46A-74C8-F06055654A1B}"/>
          </ac:picMkLst>
        </pc:picChg>
        <pc:picChg chg="del">
          <ac:chgData name="Ishraq Li-Rahman" userId="d0d41622-7436-4a78-9ba3-f1566a6f1317" providerId="ADAL" clId="{E632486F-8018-49DE-B645-1A7A46B525E3}" dt="2025-03-19T10:50:33.085" v="194" actId="478"/>
          <ac:picMkLst>
            <pc:docMk/>
            <pc:sldMk cId="3146502453" sldId="287"/>
            <ac:picMk id="15" creationId="{83BDF438-6575-617B-7FD9-DE2542DEE853}"/>
          </ac:picMkLst>
        </pc:picChg>
        <pc:picChg chg="add mod">
          <ac:chgData name="Ishraq Li-Rahman" userId="d0d41622-7436-4a78-9ba3-f1566a6f1317" providerId="ADAL" clId="{E632486F-8018-49DE-B645-1A7A46B525E3}" dt="2025-03-19T10:50:33.243" v="195"/>
          <ac:picMkLst>
            <pc:docMk/>
            <pc:sldMk cId="3146502453" sldId="287"/>
            <ac:picMk id="16" creationId="{305F30A4-283B-E561-5D54-367EA27F1858}"/>
          </ac:picMkLst>
        </pc:picChg>
        <pc:picChg chg="add mod">
          <ac:chgData name="Ishraq Li-Rahman" userId="d0d41622-7436-4a78-9ba3-f1566a6f1317" providerId="ADAL" clId="{E632486F-8018-49DE-B645-1A7A46B525E3}" dt="2025-03-19T10:50:33.243" v="195"/>
          <ac:picMkLst>
            <pc:docMk/>
            <pc:sldMk cId="3146502453" sldId="287"/>
            <ac:picMk id="17" creationId="{D3BDC35E-9009-C52C-3F8B-C7290649E35F}"/>
          </ac:picMkLst>
        </pc:picChg>
        <pc:picChg chg="add mod">
          <ac:chgData name="Ishraq Li-Rahman" userId="d0d41622-7436-4a78-9ba3-f1566a6f1317" providerId="ADAL" clId="{E632486F-8018-49DE-B645-1A7A46B525E3}" dt="2025-03-19T10:50:33.243" v="195"/>
          <ac:picMkLst>
            <pc:docMk/>
            <pc:sldMk cId="3146502453" sldId="287"/>
            <ac:picMk id="18" creationId="{6B75A0C5-0984-19DD-03AE-51DF745AFF8E}"/>
          </ac:picMkLst>
        </pc:picChg>
        <pc:picChg chg="add mod">
          <ac:chgData name="Ishraq Li-Rahman" userId="d0d41622-7436-4a78-9ba3-f1566a6f1317" providerId="ADAL" clId="{E632486F-8018-49DE-B645-1A7A46B525E3}" dt="2025-03-19T10:50:33.243" v="195"/>
          <ac:picMkLst>
            <pc:docMk/>
            <pc:sldMk cId="3146502453" sldId="287"/>
            <ac:picMk id="19" creationId="{1A252270-DFDA-F5C3-D68D-7C6F803DBE30}"/>
          </ac:picMkLst>
        </pc:picChg>
        <pc:picChg chg="add mod">
          <ac:chgData name="Ishraq Li-Rahman" userId="d0d41622-7436-4a78-9ba3-f1566a6f1317" providerId="ADAL" clId="{E632486F-8018-49DE-B645-1A7A46B525E3}" dt="2025-03-19T10:50:33.243" v="195"/>
          <ac:picMkLst>
            <pc:docMk/>
            <pc:sldMk cId="3146502453" sldId="287"/>
            <ac:picMk id="20" creationId="{D8972D32-DF02-3FDA-A5BA-098ABC9FE37F}"/>
          </ac:picMkLst>
        </pc:picChg>
        <pc:picChg chg="add mod">
          <ac:chgData name="Ishraq Li-Rahman" userId="d0d41622-7436-4a78-9ba3-f1566a6f1317" providerId="ADAL" clId="{E632486F-8018-49DE-B645-1A7A46B525E3}" dt="2025-03-19T10:50:33.243" v="195"/>
          <ac:picMkLst>
            <pc:docMk/>
            <pc:sldMk cId="3146502453" sldId="287"/>
            <ac:picMk id="21" creationId="{D572A6CE-EF86-A061-140B-DC3E74866D8C}"/>
          </ac:picMkLst>
        </pc:picChg>
        <pc:picChg chg="add mod">
          <ac:chgData name="Ishraq Li-Rahman" userId="d0d41622-7436-4a78-9ba3-f1566a6f1317" providerId="ADAL" clId="{E632486F-8018-49DE-B645-1A7A46B525E3}" dt="2025-03-19T10:50:33.243" v="195"/>
          <ac:picMkLst>
            <pc:docMk/>
            <pc:sldMk cId="3146502453" sldId="287"/>
            <ac:picMk id="22" creationId="{B6133302-441B-E657-6FA4-9C68581F5BF1}"/>
          </ac:picMkLst>
        </pc:picChg>
        <pc:picChg chg="add mod">
          <ac:chgData name="Ishraq Li-Rahman" userId="d0d41622-7436-4a78-9ba3-f1566a6f1317" providerId="ADAL" clId="{E632486F-8018-49DE-B645-1A7A46B525E3}" dt="2025-03-19T10:50:33.243" v="195"/>
          <ac:picMkLst>
            <pc:docMk/>
            <pc:sldMk cId="3146502453" sldId="287"/>
            <ac:picMk id="23" creationId="{B1CC7473-EA32-A06E-1D90-0C1AD1702504}"/>
          </ac:picMkLst>
        </pc:picChg>
        <pc:picChg chg="add mod">
          <ac:chgData name="Ishraq Li-Rahman" userId="d0d41622-7436-4a78-9ba3-f1566a6f1317" providerId="ADAL" clId="{E632486F-8018-49DE-B645-1A7A46B525E3}" dt="2025-03-19T10:50:33.243" v="195"/>
          <ac:picMkLst>
            <pc:docMk/>
            <pc:sldMk cId="3146502453" sldId="287"/>
            <ac:picMk id="24" creationId="{3D36F6D7-4B08-7B53-CFD7-6036E257083E}"/>
          </ac:picMkLst>
        </pc:picChg>
      </pc:sldChg>
      <pc:sldChg chg="addSp delSp modSp mod">
        <pc:chgData name="Ishraq Li-Rahman" userId="d0d41622-7436-4a78-9ba3-f1566a6f1317" providerId="ADAL" clId="{E632486F-8018-49DE-B645-1A7A46B525E3}" dt="2025-03-19T10:50:37.714" v="197"/>
        <pc:sldMkLst>
          <pc:docMk/>
          <pc:sldMk cId="1514007385" sldId="288"/>
        </pc:sldMkLst>
        <pc:picChg chg="del">
          <ac:chgData name="Ishraq Li-Rahman" userId="d0d41622-7436-4a78-9ba3-f1566a6f1317" providerId="ADAL" clId="{E632486F-8018-49DE-B645-1A7A46B525E3}" dt="2025-03-19T10:50:37.505" v="196" actId="478"/>
          <ac:picMkLst>
            <pc:docMk/>
            <pc:sldMk cId="1514007385" sldId="288"/>
            <ac:picMk id="4" creationId="{8F411984-5BC1-A707-1078-4F1FC61B6680}"/>
          </ac:picMkLst>
        </pc:picChg>
        <pc:picChg chg="del">
          <ac:chgData name="Ishraq Li-Rahman" userId="d0d41622-7436-4a78-9ba3-f1566a6f1317" providerId="ADAL" clId="{E632486F-8018-49DE-B645-1A7A46B525E3}" dt="2025-03-19T10:50:37.505" v="196" actId="478"/>
          <ac:picMkLst>
            <pc:docMk/>
            <pc:sldMk cId="1514007385" sldId="288"/>
            <ac:picMk id="5" creationId="{F6EE32F2-15BF-1782-AA88-A63E0171F123}"/>
          </ac:picMkLst>
        </pc:picChg>
        <pc:picChg chg="del">
          <ac:chgData name="Ishraq Li-Rahman" userId="d0d41622-7436-4a78-9ba3-f1566a6f1317" providerId="ADAL" clId="{E632486F-8018-49DE-B645-1A7A46B525E3}" dt="2025-03-19T10:50:37.505" v="196" actId="478"/>
          <ac:picMkLst>
            <pc:docMk/>
            <pc:sldMk cId="1514007385" sldId="288"/>
            <ac:picMk id="6" creationId="{924796CD-C7F2-55E3-C704-8667EB699898}"/>
          </ac:picMkLst>
        </pc:picChg>
        <pc:picChg chg="del">
          <ac:chgData name="Ishraq Li-Rahman" userId="d0d41622-7436-4a78-9ba3-f1566a6f1317" providerId="ADAL" clId="{E632486F-8018-49DE-B645-1A7A46B525E3}" dt="2025-03-19T10:50:37.505" v="196" actId="478"/>
          <ac:picMkLst>
            <pc:docMk/>
            <pc:sldMk cId="1514007385" sldId="288"/>
            <ac:picMk id="8" creationId="{AF713522-70B2-1082-FC60-F6F02542F290}"/>
          </ac:picMkLst>
        </pc:picChg>
        <pc:picChg chg="del">
          <ac:chgData name="Ishraq Li-Rahman" userId="d0d41622-7436-4a78-9ba3-f1566a6f1317" providerId="ADAL" clId="{E632486F-8018-49DE-B645-1A7A46B525E3}" dt="2025-03-19T10:50:37.505" v="196" actId="478"/>
          <ac:picMkLst>
            <pc:docMk/>
            <pc:sldMk cId="1514007385" sldId="288"/>
            <ac:picMk id="9" creationId="{68B487C0-91F4-B7EF-594E-82D67FD6C3F3}"/>
          </ac:picMkLst>
        </pc:picChg>
        <pc:picChg chg="del">
          <ac:chgData name="Ishraq Li-Rahman" userId="d0d41622-7436-4a78-9ba3-f1566a6f1317" providerId="ADAL" clId="{E632486F-8018-49DE-B645-1A7A46B525E3}" dt="2025-03-19T10:50:37.505" v="196" actId="478"/>
          <ac:picMkLst>
            <pc:docMk/>
            <pc:sldMk cId="1514007385" sldId="288"/>
            <ac:picMk id="10" creationId="{6E1B95A8-CEE6-A436-76F8-6A66F465A5B0}"/>
          </ac:picMkLst>
        </pc:picChg>
        <pc:picChg chg="del">
          <ac:chgData name="Ishraq Li-Rahman" userId="d0d41622-7436-4a78-9ba3-f1566a6f1317" providerId="ADAL" clId="{E632486F-8018-49DE-B645-1A7A46B525E3}" dt="2025-03-19T10:50:37.505" v="196" actId="478"/>
          <ac:picMkLst>
            <pc:docMk/>
            <pc:sldMk cId="1514007385" sldId="288"/>
            <ac:picMk id="11" creationId="{EAD1BCCB-7A66-A18A-AD97-A7B474A99C18}"/>
          </ac:picMkLst>
        </pc:picChg>
        <pc:picChg chg="del">
          <ac:chgData name="Ishraq Li-Rahman" userId="d0d41622-7436-4a78-9ba3-f1566a6f1317" providerId="ADAL" clId="{E632486F-8018-49DE-B645-1A7A46B525E3}" dt="2025-03-19T10:50:37.505" v="196" actId="478"/>
          <ac:picMkLst>
            <pc:docMk/>
            <pc:sldMk cId="1514007385" sldId="288"/>
            <ac:picMk id="12" creationId="{B424D183-65C6-850E-6401-6424550C1D49}"/>
          </ac:picMkLst>
        </pc:picChg>
        <pc:picChg chg="del">
          <ac:chgData name="Ishraq Li-Rahman" userId="d0d41622-7436-4a78-9ba3-f1566a6f1317" providerId="ADAL" clId="{E632486F-8018-49DE-B645-1A7A46B525E3}" dt="2025-03-19T10:50:37.505" v="196" actId="478"/>
          <ac:picMkLst>
            <pc:docMk/>
            <pc:sldMk cId="1514007385" sldId="288"/>
            <ac:picMk id="13" creationId="{E42F87E1-7E4E-185D-3D7B-BD8EB7B17AF7}"/>
          </ac:picMkLst>
        </pc:picChg>
        <pc:picChg chg="del">
          <ac:chgData name="Ishraq Li-Rahman" userId="d0d41622-7436-4a78-9ba3-f1566a6f1317" providerId="ADAL" clId="{E632486F-8018-49DE-B645-1A7A46B525E3}" dt="2025-03-19T10:50:37.505" v="196" actId="478"/>
          <ac:picMkLst>
            <pc:docMk/>
            <pc:sldMk cId="1514007385" sldId="288"/>
            <ac:picMk id="14" creationId="{8061D7A8-E431-85A4-7AA8-E222ACCF7C0C}"/>
          </ac:picMkLst>
        </pc:picChg>
        <pc:picChg chg="add mod">
          <ac:chgData name="Ishraq Li-Rahman" userId="d0d41622-7436-4a78-9ba3-f1566a6f1317" providerId="ADAL" clId="{E632486F-8018-49DE-B645-1A7A46B525E3}" dt="2025-03-19T10:50:37.714" v="197"/>
          <ac:picMkLst>
            <pc:docMk/>
            <pc:sldMk cId="1514007385" sldId="288"/>
            <ac:picMk id="16" creationId="{6458654B-6B77-3BD7-E09B-240F2E916190}"/>
          </ac:picMkLst>
        </pc:picChg>
        <pc:picChg chg="add mod">
          <ac:chgData name="Ishraq Li-Rahman" userId="d0d41622-7436-4a78-9ba3-f1566a6f1317" providerId="ADAL" clId="{E632486F-8018-49DE-B645-1A7A46B525E3}" dt="2025-03-19T10:50:37.714" v="197"/>
          <ac:picMkLst>
            <pc:docMk/>
            <pc:sldMk cId="1514007385" sldId="288"/>
            <ac:picMk id="17" creationId="{E82B53AF-B646-EB07-8000-1CFCEDAB94C8}"/>
          </ac:picMkLst>
        </pc:picChg>
        <pc:picChg chg="add mod">
          <ac:chgData name="Ishraq Li-Rahman" userId="d0d41622-7436-4a78-9ba3-f1566a6f1317" providerId="ADAL" clId="{E632486F-8018-49DE-B645-1A7A46B525E3}" dt="2025-03-19T10:50:37.714" v="197"/>
          <ac:picMkLst>
            <pc:docMk/>
            <pc:sldMk cId="1514007385" sldId="288"/>
            <ac:picMk id="18" creationId="{3E5408C5-C77A-9179-EF02-6DDFBA8345AD}"/>
          </ac:picMkLst>
        </pc:picChg>
        <pc:picChg chg="add mod">
          <ac:chgData name="Ishraq Li-Rahman" userId="d0d41622-7436-4a78-9ba3-f1566a6f1317" providerId="ADAL" clId="{E632486F-8018-49DE-B645-1A7A46B525E3}" dt="2025-03-19T10:50:37.714" v="197"/>
          <ac:picMkLst>
            <pc:docMk/>
            <pc:sldMk cId="1514007385" sldId="288"/>
            <ac:picMk id="19" creationId="{3FD92E96-EDDF-2028-ADC7-D196B635E4C8}"/>
          </ac:picMkLst>
        </pc:picChg>
        <pc:picChg chg="add mod">
          <ac:chgData name="Ishraq Li-Rahman" userId="d0d41622-7436-4a78-9ba3-f1566a6f1317" providerId="ADAL" clId="{E632486F-8018-49DE-B645-1A7A46B525E3}" dt="2025-03-19T10:50:37.714" v="197"/>
          <ac:picMkLst>
            <pc:docMk/>
            <pc:sldMk cId="1514007385" sldId="288"/>
            <ac:picMk id="20" creationId="{2444B687-3F35-74D0-6E8C-0BDA5A893821}"/>
          </ac:picMkLst>
        </pc:picChg>
        <pc:picChg chg="add mod">
          <ac:chgData name="Ishraq Li-Rahman" userId="d0d41622-7436-4a78-9ba3-f1566a6f1317" providerId="ADAL" clId="{E632486F-8018-49DE-B645-1A7A46B525E3}" dt="2025-03-19T10:50:37.714" v="197"/>
          <ac:picMkLst>
            <pc:docMk/>
            <pc:sldMk cId="1514007385" sldId="288"/>
            <ac:picMk id="21" creationId="{721079EE-A242-529A-934D-E9DAFC58F0A4}"/>
          </ac:picMkLst>
        </pc:picChg>
        <pc:picChg chg="add mod">
          <ac:chgData name="Ishraq Li-Rahman" userId="d0d41622-7436-4a78-9ba3-f1566a6f1317" providerId="ADAL" clId="{E632486F-8018-49DE-B645-1A7A46B525E3}" dt="2025-03-19T10:50:37.714" v="197"/>
          <ac:picMkLst>
            <pc:docMk/>
            <pc:sldMk cId="1514007385" sldId="288"/>
            <ac:picMk id="22" creationId="{4AE085AF-30E6-B633-0E81-E05531A84362}"/>
          </ac:picMkLst>
        </pc:picChg>
        <pc:picChg chg="add mod">
          <ac:chgData name="Ishraq Li-Rahman" userId="d0d41622-7436-4a78-9ba3-f1566a6f1317" providerId="ADAL" clId="{E632486F-8018-49DE-B645-1A7A46B525E3}" dt="2025-03-19T10:50:37.714" v="197"/>
          <ac:picMkLst>
            <pc:docMk/>
            <pc:sldMk cId="1514007385" sldId="288"/>
            <ac:picMk id="23" creationId="{6D35A4BE-D1F1-B465-A3AE-0396D8A3A6F8}"/>
          </ac:picMkLst>
        </pc:picChg>
        <pc:picChg chg="add mod">
          <ac:chgData name="Ishraq Li-Rahman" userId="d0d41622-7436-4a78-9ba3-f1566a6f1317" providerId="ADAL" clId="{E632486F-8018-49DE-B645-1A7A46B525E3}" dt="2025-03-19T10:50:37.714" v="197"/>
          <ac:picMkLst>
            <pc:docMk/>
            <pc:sldMk cId="1514007385" sldId="288"/>
            <ac:picMk id="24" creationId="{A441BCAD-B591-89BB-9277-9EEC03AA8CC8}"/>
          </ac:picMkLst>
        </pc:picChg>
      </pc:sldChg>
      <pc:sldChg chg="addSp delSp modSp mod">
        <pc:chgData name="Ishraq Li-Rahman" userId="d0d41622-7436-4a78-9ba3-f1566a6f1317" providerId="ADAL" clId="{E632486F-8018-49DE-B645-1A7A46B525E3}" dt="2025-03-19T10:50:43.662" v="199"/>
        <pc:sldMkLst>
          <pc:docMk/>
          <pc:sldMk cId="2576558992" sldId="289"/>
        </pc:sldMkLst>
        <pc:picChg chg="del">
          <ac:chgData name="Ishraq Li-Rahman" userId="d0d41622-7436-4a78-9ba3-f1566a6f1317" providerId="ADAL" clId="{E632486F-8018-49DE-B645-1A7A46B525E3}" dt="2025-03-19T10:50:43.446" v="198" actId="478"/>
          <ac:picMkLst>
            <pc:docMk/>
            <pc:sldMk cId="2576558992" sldId="289"/>
            <ac:picMk id="4" creationId="{8CB682CB-3C65-9966-CC97-1E37C3195569}"/>
          </ac:picMkLst>
        </pc:picChg>
        <pc:picChg chg="del">
          <ac:chgData name="Ishraq Li-Rahman" userId="d0d41622-7436-4a78-9ba3-f1566a6f1317" providerId="ADAL" clId="{E632486F-8018-49DE-B645-1A7A46B525E3}" dt="2025-03-19T10:50:43.446" v="198" actId="478"/>
          <ac:picMkLst>
            <pc:docMk/>
            <pc:sldMk cId="2576558992" sldId="289"/>
            <ac:picMk id="5" creationId="{F3EE93D2-96E1-EB04-5B2C-A85F5C9A9ACB}"/>
          </ac:picMkLst>
        </pc:picChg>
        <pc:picChg chg="del">
          <ac:chgData name="Ishraq Li-Rahman" userId="d0d41622-7436-4a78-9ba3-f1566a6f1317" providerId="ADAL" clId="{E632486F-8018-49DE-B645-1A7A46B525E3}" dt="2025-03-19T10:50:43.446" v="198" actId="478"/>
          <ac:picMkLst>
            <pc:docMk/>
            <pc:sldMk cId="2576558992" sldId="289"/>
            <ac:picMk id="6" creationId="{3632BD53-402A-02BB-86C1-C798CB2711F5}"/>
          </ac:picMkLst>
        </pc:picChg>
        <pc:picChg chg="del">
          <ac:chgData name="Ishraq Li-Rahman" userId="d0d41622-7436-4a78-9ba3-f1566a6f1317" providerId="ADAL" clId="{E632486F-8018-49DE-B645-1A7A46B525E3}" dt="2025-03-19T10:50:43.446" v="198" actId="478"/>
          <ac:picMkLst>
            <pc:docMk/>
            <pc:sldMk cId="2576558992" sldId="289"/>
            <ac:picMk id="7" creationId="{E02C478F-6724-F563-BC27-CDEA7E337E41}"/>
          </ac:picMkLst>
        </pc:picChg>
        <pc:picChg chg="del">
          <ac:chgData name="Ishraq Li-Rahman" userId="d0d41622-7436-4a78-9ba3-f1566a6f1317" providerId="ADAL" clId="{E632486F-8018-49DE-B645-1A7A46B525E3}" dt="2025-03-19T10:50:43.446" v="198" actId="478"/>
          <ac:picMkLst>
            <pc:docMk/>
            <pc:sldMk cId="2576558992" sldId="289"/>
            <ac:picMk id="8" creationId="{9F74A975-FCFC-67B3-E48C-BD7203E4C2C9}"/>
          </ac:picMkLst>
        </pc:picChg>
        <pc:picChg chg="del">
          <ac:chgData name="Ishraq Li-Rahman" userId="d0d41622-7436-4a78-9ba3-f1566a6f1317" providerId="ADAL" clId="{E632486F-8018-49DE-B645-1A7A46B525E3}" dt="2025-03-19T10:50:43.446" v="198" actId="478"/>
          <ac:picMkLst>
            <pc:docMk/>
            <pc:sldMk cId="2576558992" sldId="289"/>
            <ac:picMk id="9" creationId="{87A95498-3E99-199D-3A2A-D689648556FE}"/>
          </ac:picMkLst>
        </pc:picChg>
        <pc:picChg chg="del">
          <ac:chgData name="Ishraq Li-Rahman" userId="d0d41622-7436-4a78-9ba3-f1566a6f1317" providerId="ADAL" clId="{E632486F-8018-49DE-B645-1A7A46B525E3}" dt="2025-03-19T10:50:43.446" v="198" actId="478"/>
          <ac:picMkLst>
            <pc:docMk/>
            <pc:sldMk cId="2576558992" sldId="289"/>
            <ac:picMk id="10" creationId="{F86B30FF-943D-6B30-FD84-F3BFB81E93A0}"/>
          </ac:picMkLst>
        </pc:picChg>
        <pc:picChg chg="del">
          <ac:chgData name="Ishraq Li-Rahman" userId="d0d41622-7436-4a78-9ba3-f1566a6f1317" providerId="ADAL" clId="{E632486F-8018-49DE-B645-1A7A46B525E3}" dt="2025-03-19T10:50:43.446" v="198" actId="478"/>
          <ac:picMkLst>
            <pc:docMk/>
            <pc:sldMk cId="2576558992" sldId="289"/>
            <ac:picMk id="12" creationId="{ACF58D4D-29DD-2EBD-7800-29D81678D057}"/>
          </ac:picMkLst>
        </pc:picChg>
        <pc:picChg chg="del">
          <ac:chgData name="Ishraq Li-Rahman" userId="d0d41622-7436-4a78-9ba3-f1566a6f1317" providerId="ADAL" clId="{E632486F-8018-49DE-B645-1A7A46B525E3}" dt="2025-03-19T10:50:43.446" v="198" actId="478"/>
          <ac:picMkLst>
            <pc:docMk/>
            <pc:sldMk cId="2576558992" sldId="289"/>
            <ac:picMk id="13" creationId="{1534345E-C985-4DB2-5E95-FDD91563C769}"/>
          </ac:picMkLst>
        </pc:picChg>
        <pc:picChg chg="del">
          <ac:chgData name="Ishraq Li-Rahman" userId="d0d41622-7436-4a78-9ba3-f1566a6f1317" providerId="ADAL" clId="{E632486F-8018-49DE-B645-1A7A46B525E3}" dt="2025-03-19T10:50:43.446" v="198" actId="478"/>
          <ac:picMkLst>
            <pc:docMk/>
            <pc:sldMk cId="2576558992" sldId="289"/>
            <ac:picMk id="14" creationId="{F53443A9-FEDA-0965-4F65-B4C54C36AB96}"/>
          </ac:picMkLst>
        </pc:picChg>
        <pc:picChg chg="add mod">
          <ac:chgData name="Ishraq Li-Rahman" userId="d0d41622-7436-4a78-9ba3-f1566a6f1317" providerId="ADAL" clId="{E632486F-8018-49DE-B645-1A7A46B525E3}" dt="2025-03-19T10:50:43.662" v="199"/>
          <ac:picMkLst>
            <pc:docMk/>
            <pc:sldMk cId="2576558992" sldId="289"/>
            <ac:picMk id="15" creationId="{D83BC36C-F968-6CC7-1F71-6AEF4C7C96A3}"/>
          </ac:picMkLst>
        </pc:picChg>
        <pc:picChg chg="add mod">
          <ac:chgData name="Ishraq Li-Rahman" userId="d0d41622-7436-4a78-9ba3-f1566a6f1317" providerId="ADAL" clId="{E632486F-8018-49DE-B645-1A7A46B525E3}" dt="2025-03-19T10:50:43.662" v="199"/>
          <ac:picMkLst>
            <pc:docMk/>
            <pc:sldMk cId="2576558992" sldId="289"/>
            <ac:picMk id="16" creationId="{AD37F3E7-2D0C-D4F8-A402-65332775BD55}"/>
          </ac:picMkLst>
        </pc:picChg>
        <pc:picChg chg="add mod">
          <ac:chgData name="Ishraq Li-Rahman" userId="d0d41622-7436-4a78-9ba3-f1566a6f1317" providerId="ADAL" clId="{E632486F-8018-49DE-B645-1A7A46B525E3}" dt="2025-03-19T10:50:43.662" v="199"/>
          <ac:picMkLst>
            <pc:docMk/>
            <pc:sldMk cId="2576558992" sldId="289"/>
            <ac:picMk id="17" creationId="{CEE8EBD8-D44E-1CC5-B123-3B037D06285C}"/>
          </ac:picMkLst>
        </pc:picChg>
        <pc:picChg chg="add mod">
          <ac:chgData name="Ishraq Li-Rahman" userId="d0d41622-7436-4a78-9ba3-f1566a6f1317" providerId="ADAL" clId="{E632486F-8018-49DE-B645-1A7A46B525E3}" dt="2025-03-19T10:50:43.662" v="199"/>
          <ac:picMkLst>
            <pc:docMk/>
            <pc:sldMk cId="2576558992" sldId="289"/>
            <ac:picMk id="18" creationId="{244BB699-9A19-AE24-01FE-AACA9A62CB94}"/>
          </ac:picMkLst>
        </pc:picChg>
        <pc:picChg chg="add mod">
          <ac:chgData name="Ishraq Li-Rahman" userId="d0d41622-7436-4a78-9ba3-f1566a6f1317" providerId="ADAL" clId="{E632486F-8018-49DE-B645-1A7A46B525E3}" dt="2025-03-19T10:50:43.662" v="199"/>
          <ac:picMkLst>
            <pc:docMk/>
            <pc:sldMk cId="2576558992" sldId="289"/>
            <ac:picMk id="19" creationId="{62DA7BAF-89F0-7405-F20E-DD1957F416E3}"/>
          </ac:picMkLst>
        </pc:picChg>
        <pc:picChg chg="add mod">
          <ac:chgData name="Ishraq Li-Rahman" userId="d0d41622-7436-4a78-9ba3-f1566a6f1317" providerId="ADAL" clId="{E632486F-8018-49DE-B645-1A7A46B525E3}" dt="2025-03-19T10:50:43.662" v="199"/>
          <ac:picMkLst>
            <pc:docMk/>
            <pc:sldMk cId="2576558992" sldId="289"/>
            <ac:picMk id="20" creationId="{0BF96619-EBD0-2682-7121-D5899C4496B6}"/>
          </ac:picMkLst>
        </pc:picChg>
        <pc:picChg chg="add mod">
          <ac:chgData name="Ishraq Li-Rahman" userId="d0d41622-7436-4a78-9ba3-f1566a6f1317" providerId="ADAL" clId="{E632486F-8018-49DE-B645-1A7A46B525E3}" dt="2025-03-19T10:50:43.662" v="199"/>
          <ac:picMkLst>
            <pc:docMk/>
            <pc:sldMk cId="2576558992" sldId="289"/>
            <ac:picMk id="21" creationId="{140C0D0B-CBA1-4047-664A-91ED20B6CA3B}"/>
          </ac:picMkLst>
        </pc:picChg>
        <pc:picChg chg="add mod">
          <ac:chgData name="Ishraq Li-Rahman" userId="d0d41622-7436-4a78-9ba3-f1566a6f1317" providerId="ADAL" clId="{E632486F-8018-49DE-B645-1A7A46B525E3}" dt="2025-03-19T10:50:43.662" v="199"/>
          <ac:picMkLst>
            <pc:docMk/>
            <pc:sldMk cId="2576558992" sldId="289"/>
            <ac:picMk id="22" creationId="{2337DA2B-6DF8-F3B3-AC48-0505317B1063}"/>
          </ac:picMkLst>
        </pc:picChg>
        <pc:picChg chg="add mod">
          <ac:chgData name="Ishraq Li-Rahman" userId="d0d41622-7436-4a78-9ba3-f1566a6f1317" providerId="ADAL" clId="{E632486F-8018-49DE-B645-1A7A46B525E3}" dt="2025-03-19T10:50:43.662" v="199"/>
          <ac:picMkLst>
            <pc:docMk/>
            <pc:sldMk cId="2576558992" sldId="289"/>
            <ac:picMk id="23" creationId="{432F9CCB-31EC-7B0B-48D1-7118E2E9F7E1}"/>
          </ac:picMkLst>
        </pc:picChg>
      </pc:sldChg>
      <pc:sldChg chg="addSp delSp modSp mod">
        <pc:chgData name="Ishraq Li-Rahman" userId="d0d41622-7436-4a78-9ba3-f1566a6f1317" providerId="ADAL" clId="{E632486F-8018-49DE-B645-1A7A46B525E3}" dt="2025-03-19T10:51:34.453" v="209"/>
        <pc:sldMkLst>
          <pc:docMk/>
          <pc:sldMk cId="127005236" sldId="292"/>
        </pc:sldMkLst>
        <pc:picChg chg="del">
          <ac:chgData name="Ishraq Li-Rahman" userId="d0d41622-7436-4a78-9ba3-f1566a6f1317" providerId="ADAL" clId="{E632486F-8018-49DE-B645-1A7A46B525E3}" dt="2025-03-19T10:51:34.267" v="208" actId="478"/>
          <ac:picMkLst>
            <pc:docMk/>
            <pc:sldMk cId="127005236" sldId="292"/>
            <ac:picMk id="4" creationId="{A8930B51-84A4-EC1E-8C76-B590202F4483}"/>
          </ac:picMkLst>
        </pc:picChg>
        <pc:picChg chg="del">
          <ac:chgData name="Ishraq Li-Rahman" userId="d0d41622-7436-4a78-9ba3-f1566a6f1317" providerId="ADAL" clId="{E632486F-8018-49DE-B645-1A7A46B525E3}" dt="2025-03-19T10:51:34.267" v="208" actId="478"/>
          <ac:picMkLst>
            <pc:docMk/>
            <pc:sldMk cId="127005236" sldId="292"/>
            <ac:picMk id="5" creationId="{F7FDCB17-4067-E8C3-5431-820AF208BAF7}"/>
          </ac:picMkLst>
        </pc:picChg>
        <pc:picChg chg="del">
          <ac:chgData name="Ishraq Li-Rahman" userId="d0d41622-7436-4a78-9ba3-f1566a6f1317" providerId="ADAL" clId="{E632486F-8018-49DE-B645-1A7A46B525E3}" dt="2025-03-19T10:51:34.267" v="208" actId="478"/>
          <ac:picMkLst>
            <pc:docMk/>
            <pc:sldMk cId="127005236" sldId="292"/>
            <ac:picMk id="6" creationId="{B93AE422-C2B0-1681-64C0-74AEFE830FEA}"/>
          </ac:picMkLst>
        </pc:picChg>
        <pc:picChg chg="del">
          <ac:chgData name="Ishraq Li-Rahman" userId="d0d41622-7436-4a78-9ba3-f1566a6f1317" providerId="ADAL" clId="{E632486F-8018-49DE-B645-1A7A46B525E3}" dt="2025-03-19T10:51:34.267" v="208" actId="478"/>
          <ac:picMkLst>
            <pc:docMk/>
            <pc:sldMk cId="127005236" sldId="292"/>
            <ac:picMk id="7" creationId="{CFFB9193-0968-9D34-9823-CAB334397F1C}"/>
          </ac:picMkLst>
        </pc:picChg>
        <pc:picChg chg="del">
          <ac:chgData name="Ishraq Li-Rahman" userId="d0d41622-7436-4a78-9ba3-f1566a6f1317" providerId="ADAL" clId="{E632486F-8018-49DE-B645-1A7A46B525E3}" dt="2025-03-19T10:51:34.267" v="208" actId="478"/>
          <ac:picMkLst>
            <pc:docMk/>
            <pc:sldMk cId="127005236" sldId="292"/>
            <ac:picMk id="8" creationId="{E066FA4C-240A-7CB8-549C-653FB03E3573}"/>
          </ac:picMkLst>
        </pc:picChg>
        <pc:picChg chg="del">
          <ac:chgData name="Ishraq Li-Rahman" userId="d0d41622-7436-4a78-9ba3-f1566a6f1317" providerId="ADAL" clId="{E632486F-8018-49DE-B645-1A7A46B525E3}" dt="2025-03-19T10:51:34.267" v="208" actId="478"/>
          <ac:picMkLst>
            <pc:docMk/>
            <pc:sldMk cId="127005236" sldId="292"/>
            <ac:picMk id="9" creationId="{74FA8208-6D8B-E67C-412C-0DB0E5B748A5}"/>
          </ac:picMkLst>
        </pc:picChg>
        <pc:picChg chg="del">
          <ac:chgData name="Ishraq Li-Rahman" userId="d0d41622-7436-4a78-9ba3-f1566a6f1317" providerId="ADAL" clId="{E632486F-8018-49DE-B645-1A7A46B525E3}" dt="2025-03-19T10:51:34.267" v="208" actId="478"/>
          <ac:picMkLst>
            <pc:docMk/>
            <pc:sldMk cId="127005236" sldId="292"/>
            <ac:picMk id="10" creationId="{37BA9D35-B472-E627-B383-F0A8101E6851}"/>
          </ac:picMkLst>
        </pc:picChg>
        <pc:picChg chg="del">
          <ac:chgData name="Ishraq Li-Rahman" userId="d0d41622-7436-4a78-9ba3-f1566a6f1317" providerId="ADAL" clId="{E632486F-8018-49DE-B645-1A7A46B525E3}" dt="2025-03-19T10:51:34.267" v="208" actId="478"/>
          <ac:picMkLst>
            <pc:docMk/>
            <pc:sldMk cId="127005236" sldId="292"/>
            <ac:picMk id="11" creationId="{F007348C-2777-8183-41FA-4927096E5E13}"/>
          </ac:picMkLst>
        </pc:picChg>
        <pc:picChg chg="del">
          <ac:chgData name="Ishraq Li-Rahman" userId="d0d41622-7436-4a78-9ba3-f1566a6f1317" providerId="ADAL" clId="{E632486F-8018-49DE-B645-1A7A46B525E3}" dt="2025-03-19T10:51:34.267" v="208" actId="478"/>
          <ac:picMkLst>
            <pc:docMk/>
            <pc:sldMk cId="127005236" sldId="292"/>
            <ac:picMk id="12" creationId="{10CE4434-ECB4-AEC4-641C-58D6EBD66095}"/>
          </ac:picMkLst>
        </pc:picChg>
        <pc:picChg chg="del">
          <ac:chgData name="Ishraq Li-Rahman" userId="d0d41622-7436-4a78-9ba3-f1566a6f1317" providerId="ADAL" clId="{E632486F-8018-49DE-B645-1A7A46B525E3}" dt="2025-03-19T10:51:34.267" v="208" actId="478"/>
          <ac:picMkLst>
            <pc:docMk/>
            <pc:sldMk cId="127005236" sldId="292"/>
            <ac:picMk id="14" creationId="{C032B2DD-CC32-6226-10F1-5077AA92C4D0}"/>
          </ac:picMkLst>
        </pc:picChg>
        <pc:picChg chg="add mod">
          <ac:chgData name="Ishraq Li-Rahman" userId="d0d41622-7436-4a78-9ba3-f1566a6f1317" providerId="ADAL" clId="{E632486F-8018-49DE-B645-1A7A46B525E3}" dt="2025-03-19T10:51:34.453" v="209"/>
          <ac:picMkLst>
            <pc:docMk/>
            <pc:sldMk cId="127005236" sldId="292"/>
            <ac:picMk id="15" creationId="{3114C2F5-18E2-E2BB-3A85-2EECF2262459}"/>
          </ac:picMkLst>
        </pc:picChg>
        <pc:picChg chg="add mod">
          <ac:chgData name="Ishraq Li-Rahman" userId="d0d41622-7436-4a78-9ba3-f1566a6f1317" providerId="ADAL" clId="{E632486F-8018-49DE-B645-1A7A46B525E3}" dt="2025-03-19T10:51:34.453" v="209"/>
          <ac:picMkLst>
            <pc:docMk/>
            <pc:sldMk cId="127005236" sldId="292"/>
            <ac:picMk id="16" creationId="{3DA84D63-671D-B600-BFD7-A8CCCCD6D4D4}"/>
          </ac:picMkLst>
        </pc:picChg>
        <pc:picChg chg="add mod">
          <ac:chgData name="Ishraq Li-Rahman" userId="d0d41622-7436-4a78-9ba3-f1566a6f1317" providerId="ADAL" clId="{E632486F-8018-49DE-B645-1A7A46B525E3}" dt="2025-03-19T10:51:34.453" v="209"/>
          <ac:picMkLst>
            <pc:docMk/>
            <pc:sldMk cId="127005236" sldId="292"/>
            <ac:picMk id="17" creationId="{746BE527-30C7-8D4D-C194-29AA1AFD8B70}"/>
          </ac:picMkLst>
        </pc:picChg>
        <pc:picChg chg="add mod">
          <ac:chgData name="Ishraq Li-Rahman" userId="d0d41622-7436-4a78-9ba3-f1566a6f1317" providerId="ADAL" clId="{E632486F-8018-49DE-B645-1A7A46B525E3}" dt="2025-03-19T10:51:34.453" v="209"/>
          <ac:picMkLst>
            <pc:docMk/>
            <pc:sldMk cId="127005236" sldId="292"/>
            <ac:picMk id="18" creationId="{01DDCC6E-F734-0324-9C06-03C4A152E39C}"/>
          </ac:picMkLst>
        </pc:picChg>
        <pc:picChg chg="add mod">
          <ac:chgData name="Ishraq Li-Rahman" userId="d0d41622-7436-4a78-9ba3-f1566a6f1317" providerId="ADAL" clId="{E632486F-8018-49DE-B645-1A7A46B525E3}" dt="2025-03-19T10:51:34.453" v="209"/>
          <ac:picMkLst>
            <pc:docMk/>
            <pc:sldMk cId="127005236" sldId="292"/>
            <ac:picMk id="19" creationId="{35B980DF-EBC4-DC46-3E42-43A82E5D110A}"/>
          </ac:picMkLst>
        </pc:picChg>
        <pc:picChg chg="add mod">
          <ac:chgData name="Ishraq Li-Rahman" userId="d0d41622-7436-4a78-9ba3-f1566a6f1317" providerId="ADAL" clId="{E632486F-8018-49DE-B645-1A7A46B525E3}" dt="2025-03-19T10:51:34.453" v="209"/>
          <ac:picMkLst>
            <pc:docMk/>
            <pc:sldMk cId="127005236" sldId="292"/>
            <ac:picMk id="20" creationId="{DB396966-1EB4-3282-A03C-4C41BE5E29C7}"/>
          </ac:picMkLst>
        </pc:picChg>
        <pc:picChg chg="add mod">
          <ac:chgData name="Ishraq Li-Rahman" userId="d0d41622-7436-4a78-9ba3-f1566a6f1317" providerId="ADAL" clId="{E632486F-8018-49DE-B645-1A7A46B525E3}" dt="2025-03-19T10:51:34.453" v="209"/>
          <ac:picMkLst>
            <pc:docMk/>
            <pc:sldMk cId="127005236" sldId="292"/>
            <ac:picMk id="21" creationId="{DF8321DB-6598-2357-1C20-022D4E51176F}"/>
          </ac:picMkLst>
        </pc:picChg>
        <pc:picChg chg="add mod">
          <ac:chgData name="Ishraq Li-Rahman" userId="d0d41622-7436-4a78-9ba3-f1566a6f1317" providerId="ADAL" clId="{E632486F-8018-49DE-B645-1A7A46B525E3}" dt="2025-03-19T10:51:34.453" v="209"/>
          <ac:picMkLst>
            <pc:docMk/>
            <pc:sldMk cId="127005236" sldId="292"/>
            <ac:picMk id="22" creationId="{7BC17BCC-C65F-9739-A23F-2C7A69D9281B}"/>
          </ac:picMkLst>
        </pc:picChg>
        <pc:picChg chg="add mod">
          <ac:chgData name="Ishraq Li-Rahman" userId="d0d41622-7436-4a78-9ba3-f1566a6f1317" providerId="ADAL" clId="{E632486F-8018-49DE-B645-1A7A46B525E3}" dt="2025-03-19T10:51:34.453" v="209"/>
          <ac:picMkLst>
            <pc:docMk/>
            <pc:sldMk cId="127005236" sldId="292"/>
            <ac:picMk id="23" creationId="{14D5F711-1DC8-FE33-0AFF-79FCBAFB83FA}"/>
          </ac:picMkLst>
        </pc:picChg>
      </pc:sldChg>
      <pc:sldChg chg="addSp delSp modSp mod">
        <pc:chgData name="Ishraq Li-Rahman" userId="d0d41622-7436-4a78-9ba3-f1566a6f1317" providerId="ADAL" clId="{E632486F-8018-49DE-B645-1A7A46B525E3}" dt="2025-03-19T10:51:44.074" v="212" actId="207"/>
        <pc:sldMkLst>
          <pc:docMk/>
          <pc:sldMk cId="1553201817" sldId="293"/>
        </pc:sldMkLst>
        <pc:picChg chg="del">
          <ac:chgData name="Ishraq Li-Rahman" userId="d0d41622-7436-4a78-9ba3-f1566a6f1317" providerId="ADAL" clId="{E632486F-8018-49DE-B645-1A7A46B525E3}" dt="2025-03-19T10:51:39.727" v="210" actId="478"/>
          <ac:picMkLst>
            <pc:docMk/>
            <pc:sldMk cId="1553201817" sldId="293"/>
            <ac:picMk id="2" creationId="{BDB61629-3DD7-6AE2-D058-1C06E03BCAA9}"/>
          </ac:picMkLst>
        </pc:picChg>
        <pc:picChg chg="del">
          <ac:chgData name="Ishraq Li-Rahman" userId="d0d41622-7436-4a78-9ba3-f1566a6f1317" providerId="ADAL" clId="{E632486F-8018-49DE-B645-1A7A46B525E3}" dt="2025-03-19T10:51:39.727" v="210" actId="478"/>
          <ac:picMkLst>
            <pc:docMk/>
            <pc:sldMk cId="1553201817" sldId="293"/>
            <ac:picMk id="3" creationId="{3F80279B-4FEE-6729-1197-F9C1DBF34DE6}"/>
          </ac:picMkLst>
        </pc:picChg>
        <pc:picChg chg="del">
          <ac:chgData name="Ishraq Li-Rahman" userId="d0d41622-7436-4a78-9ba3-f1566a6f1317" providerId="ADAL" clId="{E632486F-8018-49DE-B645-1A7A46B525E3}" dt="2025-03-19T10:51:39.727" v="210" actId="478"/>
          <ac:picMkLst>
            <pc:docMk/>
            <pc:sldMk cId="1553201817" sldId="293"/>
            <ac:picMk id="4" creationId="{5A0DB493-2760-5C52-3A75-5FC5E86080CF}"/>
          </ac:picMkLst>
        </pc:picChg>
        <pc:picChg chg="del">
          <ac:chgData name="Ishraq Li-Rahman" userId="d0d41622-7436-4a78-9ba3-f1566a6f1317" providerId="ADAL" clId="{E632486F-8018-49DE-B645-1A7A46B525E3}" dt="2025-03-19T10:51:39.727" v="210" actId="478"/>
          <ac:picMkLst>
            <pc:docMk/>
            <pc:sldMk cId="1553201817" sldId="293"/>
            <ac:picMk id="5" creationId="{50514096-83BA-C5C5-261E-316BF573475C}"/>
          </ac:picMkLst>
        </pc:picChg>
        <pc:picChg chg="del">
          <ac:chgData name="Ishraq Li-Rahman" userId="d0d41622-7436-4a78-9ba3-f1566a6f1317" providerId="ADAL" clId="{E632486F-8018-49DE-B645-1A7A46B525E3}" dt="2025-03-19T10:51:39.727" v="210" actId="478"/>
          <ac:picMkLst>
            <pc:docMk/>
            <pc:sldMk cId="1553201817" sldId="293"/>
            <ac:picMk id="7" creationId="{4B9CB1DD-9B4A-C139-D44D-ADBAD61BAA95}"/>
          </ac:picMkLst>
        </pc:picChg>
        <pc:picChg chg="del">
          <ac:chgData name="Ishraq Li-Rahman" userId="d0d41622-7436-4a78-9ba3-f1566a6f1317" providerId="ADAL" clId="{E632486F-8018-49DE-B645-1A7A46B525E3}" dt="2025-03-19T10:51:39.727" v="210" actId="478"/>
          <ac:picMkLst>
            <pc:docMk/>
            <pc:sldMk cId="1553201817" sldId="293"/>
            <ac:picMk id="10" creationId="{5114EE94-07D0-6E81-8C0E-CD40C2F3EA33}"/>
          </ac:picMkLst>
        </pc:picChg>
        <pc:picChg chg="del">
          <ac:chgData name="Ishraq Li-Rahman" userId="d0d41622-7436-4a78-9ba3-f1566a6f1317" providerId="ADAL" clId="{E632486F-8018-49DE-B645-1A7A46B525E3}" dt="2025-03-19T10:51:39.727" v="210" actId="478"/>
          <ac:picMkLst>
            <pc:docMk/>
            <pc:sldMk cId="1553201817" sldId="293"/>
            <ac:picMk id="11" creationId="{6EEEC8C7-A050-D988-2CEE-0D19B45C70ED}"/>
          </ac:picMkLst>
        </pc:picChg>
        <pc:picChg chg="del">
          <ac:chgData name="Ishraq Li-Rahman" userId="d0d41622-7436-4a78-9ba3-f1566a6f1317" providerId="ADAL" clId="{E632486F-8018-49DE-B645-1A7A46B525E3}" dt="2025-03-19T10:51:39.727" v="210" actId="478"/>
          <ac:picMkLst>
            <pc:docMk/>
            <pc:sldMk cId="1553201817" sldId="293"/>
            <ac:picMk id="12" creationId="{ECA1EDC1-792F-8C63-ABB6-664641104B44}"/>
          </ac:picMkLst>
        </pc:picChg>
        <pc:picChg chg="del">
          <ac:chgData name="Ishraq Li-Rahman" userId="d0d41622-7436-4a78-9ba3-f1566a6f1317" providerId="ADAL" clId="{E632486F-8018-49DE-B645-1A7A46B525E3}" dt="2025-03-19T10:51:39.727" v="210" actId="478"/>
          <ac:picMkLst>
            <pc:docMk/>
            <pc:sldMk cId="1553201817" sldId="293"/>
            <ac:picMk id="13" creationId="{E8E73062-0F4C-F443-6BC4-53E226A2A29F}"/>
          </ac:picMkLst>
        </pc:picChg>
        <pc:picChg chg="del">
          <ac:chgData name="Ishraq Li-Rahman" userId="d0d41622-7436-4a78-9ba3-f1566a6f1317" providerId="ADAL" clId="{E632486F-8018-49DE-B645-1A7A46B525E3}" dt="2025-03-19T10:51:39.727" v="210" actId="478"/>
          <ac:picMkLst>
            <pc:docMk/>
            <pc:sldMk cId="1553201817" sldId="293"/>
            <ac:picMk id="14" creationId="{D0D06031-3728-90CD-E272-BFD6973539EF}"/>
          </ac:picMkLst>
        </pc:picChg>
        <pc:picChg chg="add mod">
          <ac:chgData name="Ishraq Li-Rahman" userId="d0d41622-7436-4a78-9ba3-f1566a6f1317" providerId="ADAL" clId="{E632486F-8018-49DE-B645-1A7A46B525E3}" dt="2025-03-19T10:51:40.297" v="211"/>
          <ac:picMkLst>
            <pc:docMk/>
            <pc:sldMk cId="1553201817" sldId="293"/>
            <ac:picMk id="15" creationId="{D4EAA24B-A446-C971-46D2-EF32AC7AAD79}"/>
          </ac:picMkLst>
        </pc:picChg>
        <pc:picChg chg="add mod">
          <ac:chgData name="Ishraq Li-Rahman" userId="d0d41622-7436-4a78-9ba3-f1566a6f1317" providerId="ADAL" clId="{E632486F-8018-49DE-B645-1A7A46B525E3}" dt="2025-03-19T10:51:40.297" v="211"/>
          <ac:picMkLst>
            <pc:docMk/>
            <pc:sldMk cId="1553201817" sldId="293"/>
            <ac:picMk id="16" creationId="{4340ACDD-4181-5EC7-82AB-18C4323C93CB}"/>
          </ac:picMkLst>
        </pc:picChg>
        <pc:picChg chg="add mod">
          <ac:chgData name="Ishraq Li-Rahman" userId="d0d41622-7436-4a78-9ba3-f1566a6f1317" providerId="ADAL" clId="{E632486F-8018-49DE-B645-1A7A46B525E3}" dt="2025-03-19T10:51:40.297" v="211"/>
          <ac:picMkLst>
            <pc:docMk/>
            <pc:sldMk cId="1553201817" sldId="293"/>
            <ac:picMk id="17" creationId="{AB2560B1-57C7-017A-10CF-674D5BDCFD28}"/>
          </ac:picMkLst>
        </pc:picChg>
        <pc:picChg chg="add mod">
          <ac:chgData name="Ishraq Li-Rahman" userId="d0d41622-7436-4a78-9ba3-f1566a6f1317" providerId="ADAL" clId="{E632486F-8018-49DE-B645-1A7A46B525E3}" dt="2025-03-19T10:51:40.297" v="211"/>
          <ac:picMkLst>
            <pc:docMk/>
            <pc:sldMk cId="1553201817" sldId="293"/>
            <ac:picMk id="18" creationId="{043307B2-E5CE-FE91-E02B-3FDE7BFBB276}"/>
          </ac:picMkLst>
        </pc:picChg>
        <pc:picChg chg="add mod">
          <ac:chgData name="Ishraq Li-Rahman" userId="d0d41622-7436-4a78-9ba3-f1566a6f1317" providerId="ADAL" clId="{E632486F-8018-49DE-B645-1A7A46B525E3}" dt="2025-03-19T10:51:40.297" v="211"/>
          <ac:picMkLst>
            <pc:docMk/>
            <pc:sldMk cId="1553201817" sldId="293"/>
            <ac:picMk id="19" creationId="{EB33A220-CBCF-8AD8-4852-4E8623C2B1B9}"/>
          </ac:picMkLst>
        </pc:picChg>
        <pc:picChg chg="add mod">
          <ac:chgData name="Ishraq Li-Rahman" userId="d0d41622-7436-4a78-9ba3-f1566a6f1317" providerId="ADAL" clId="{E632486F-8018-49DE-B645-1A7A46B525E3}" dt="2025-03-19T10:51:40.297" v="211"/>
          <ac:picMkLst>
            <pc:docMk/>
            <pc:sldMk cId="1553201817" sldId="293"/>
            <ac:picMk id="20" creationId="{52AEFB05-4281-A421-8DC0-7B058074BF52}"/>
          </ac:picMkLst>
        </pc:picChg>
        <pc:picChg chg="add mod">
          <ac:chgData name="Ishraq Li-Rahman" userId="d0d41622-7436-4a78-9ba3-f1566a6f1317" providerId="ADAL" clId="{E632486F-8018-49DE-B645-1A7A46B525E3}" dt="2025-03-19T10:51:40.297" v="211"/>
          <ac:picMkLst>
            <pc:docMk/>
            <pc:sldMk cId="1553201817" sldId="293"/>
            <ac:picMk id="21" creationId="{F22E9999-B0D6-4D64-141E-0FF029A26C1B}"/>
          </ac:picMkLst>
        </pc:picChg>
        <pc:picChg chg="add mod">
          <ac:chgData name="Ishraq Li-Rahman" userId="d0d41622-7436-4a78-9ba3-f1566a6f1317" providerId="ADAL" clId="{E632486F-8018-49DE-B645-1A7A46B525E3}" dt="2025-03-19T10:51:44.074" v="212" actId="207"/>
          <ac:picMkLst>
            <pc:docMk/>
            <pc:sldMk cId="1553201817" sldId="293"/>
            <ac:picMk id="22" creationId="{52DEB74B-3AC8-14CA-0183-7AFE52F3BB83}"/>
          </ac:picMkLst>
        </pc:picChg>
        <pc:picChg chg="add mod">
          <ac:chgData name="Ishraq Li-Rahman" userId="d0d41622-7436-4a78-9ba3-f1566a6f1317" providerId="ADAL" clId="{E632486F-8018-49DE-B645-1A7A46B525E3}" dt="2025-03-19T10:51:40.297" v="211"/>
          <ac:picMkLst>
            <pc:docMk/>
            <pc:sldMk cId="1553201817" sldId="293"/>
            <ac:picMk id="23" creationId="{1E5F5439-81D0-16D0-9977-A9A7D813CC08}"/>
          </ac:picMkLst>
        </pc:picChg>
      </pc:sldChg>
      <pc:sldChg chg="addSp delSp modSp mod">
        <pc:chgData name="Ishraq Li-Rahman" userId="d0d41622-7436-4a78-9ba3-f1566a6f1317" providerId="ADAL" clId="{E632486F-8018-49DE-B645-1A7A46B525E3}" dt="2025-03-19T10:51:52.742" v="214"/>
        <pc:sldMkLst>
          <pc:docMk/>
          <pc:sldMk cId="781477991" sldId="294"/>
        </pc:sldMkLst>
        <pc:picChg chg="add mod">
          <ac:chgData name="Ishraq Li-Rahman" userId="d0d41622-7436-4a78-9ba3-f1566a6f1317" providerId="ADAL" clId="{E632486F-8018-49DE-B645-1A7A46B525E3}" dt="2025-03-19T10:51:52.742" v="214"/>
          <ac:picMkLst>
            <pc:docMk/>
            <pc:sldMk cId="781477991" sldId="294"/>
            <ac:picMk id="6" creationId="{73389A94-72A5-8A51-30BD-680860512ECD}"/>
          </ac:picMkLst>
        </pc:picChg>
        <pc:picChg chg="add mod">
          <ac:chgData name="Ishraq Li-Rahman" userId="d0d41622-7436-4a78-9ba3-f1566a6f1317" providerId="ADAL" clId="{E632486F-8018-49DE-B645-1A7A46B525E3}" dt="2025-03-19T10:51:52.742" v="214"/>
          <ac:picMkLst>
            <pc:docMk/>
            <pc:sldMk cId="781477991" sldId="294"/>
            <ac:picMk id="7" creationId="{58C2271A-E04F-3885-739F-492D10F23104}"/>
          </ac:picMkLst>
        </pc:picChg>
        <pc:picChg chg="add mod">
          <ac:chgData name="Ishraq Li-Rahman" userId="d0d41622-7436-4a78-9ba3-f1566a6f1317" providerId="ADAL" clId="{E632486F-8018-49DE-B645-1A7A46B525E3}" dt="2025-03-19T10:51:52.742" v="214"/>
          <ac:picMkLst>
            <pc:docMk/>
            <pc:sldMk cId="781477991" sldId="294"/>
            <ac:picMk id="8" creationId="{734CE6EE-A952-D288-8D56-A2E7354B60A1}"/>
          </ac:picMkLst>
        </pc:picChg>
        <pc:picChg chg="add mod">
          <ac:chgData name="Ishraq Li-Rahman" userId="d0d41622-7436-4a78-9ba3-f1566a6f1317" providerId="ADAL" clId="{E632486F-8018-49DE-B645-1A7A46B525E3}" dt="2025-03-19T10:51:52.742" v="214"/>
          <ac:picMkLst>
            <pc:docMk/>
            <pc:sldMk cId="781477991" sldId="294"/>
            <ac:picMk id="9" creationId="{310E8FD5-1201-46F7-836F-281EC88A7ED3}"/>
          </ac:picMkLst>
        </pc:picChg>
        <pc:picChg chg="add mod">
          <ac:chgData name="Ishraq Li-Rahman" userId="d0d41622-7436-4a78-9ba3-f1566a6f1317" providerId="ADAL" clId="{E632486F-8018-49DE-B645-1A7A46B525E3}" dt="2025-03-19T10:51:52.742" v="214"/>
          <ac:picMkLst>
            <pc:docMk/>
            <pc:sldMk cId="781477991" sldId="294"/>
            <ac:picMk id="10" creationId="{03434065-85B5-5389-C8C1-30CDEBFE577C}"/>
          </ac:picMkLst>
        </pc:picChg>
        <pc:picChg chg="add mod">
          <ac:chgData name="Ishraq Li-Rahman" userId="d0d41622-7436-4a78-9ba3-f1566a6f1317" providerId="ADAL" clId="{E632486F-8018-49DE-B645-1A7A46B525E3}" dt="2025-03-19T10:51:52.742" v="214"/>
          <ac:picMkLst>
            <pc:docMk/>
            <pc:sldMk cId="781477991" sldId="294"/>
            <ac:picMk id="11" creationId="{9F965EF5-FA8D-FF08-D376-E5DBD0BBD78F}"/>
          </ac:picMkLst>
        </pc:picChg>
        <pc:picChg chg="add mod">
          <ac:chgData name="Ishraq Li-Rahman" userId="d0d41622-7436-4a78-9ba3-f1566a6f1317" providerId="ADAL" clId="{E632486F-8018-49DE-B645-1A7A46B525E3}" dt="2025-03-19T10:51:52.742" v="214"/>
          <ac:picMkLst>
            <pc:docMk/>
            <pc:sldMk cId="781477991" sldId="294"/>
            <ac:picMk id="12" creationId="{0D209606-2188-89A5-3ABC-015B67C6458C}"/>
          </ac:picMkLst>
        </pc:picChg>
        <pc:picChg chg="add mod">
          <ac:chgData name="Ishraq Li-Rahman" userId="d0d41622-7436-4a78-9ba3-f1566a6f1317" providerId="ADAL" clId="{E632486F-8018-49DE-B645-1A7A46B525E3}" dt="2025-03-19T10:51:52.742" v="214"/>
          <ac:picMkLst>
            <pc:docMk/>
            <pc:sldMk cId="781477991" sldId="294"/>
            <ac:picMk id="13" creationId="{2062E42D-8EA6-DD16-3627-5678B83BEF6C}"/>
          </ac:picMkLst>
        </pc:picChg>
        <pc:picChg chg="add mod">
          <ac:chgData name="Ishraq Li-Rahman" userId="d0d41622-7436-4a78-9ba3-f1566a6f1317" providerId="ADAL" clId="{E632486F-8018-49DE-B645-1A7A46B525E3}" dt="2025-03-19T10:51:52.742" v="214"/>
          <ac:picMkLst>
            <pc:docMk/>
            <pc:sldMk cId="781477991" sldId="294"/>
            <ac:picMk id="14" creationId="{51F6DA0B-4DFB-49AA-1DC7-591E8BDCC9F9}"/>
          </ac:picMkLst>
        </pc:picChg>
        <pc:picChg chg="del">
          <ac:chgData name="Ishraq Li-Rahman" userId="d0d41622-7436-4a78-9ba3-f1566a6f1317" providerId="ADAL" clId="{E632486F-8018-49DE-B645-1A7A46B525E3}" dt="2025-03-19T10:51:52.562" v="213" actId="478"/>
          <ac:picMkLst>
            <pc:docMk/>
            <pc:sldMk cId="781477991" sldId="294"/>
            <ac:picMk id="15" creationId="{519059FE-6E8E-4F07-99A3-20FF220CAB92}"/>
          </ac:picMkLst>
        </pc:picChg>
        <pc:picChg chg="del">
          <ac:chgData name="Ishraq Li-Rahman" userId="d0d41622-7436-4a78-9ba3-f1566a6f1317" providerId="ADAL" clId="{E632486F-8018-49DE-B645-1A7A46B525E3}" dt="2025-03-19T10:51:52.562" v="213" actId="478"/>
          <ac:picMkLst>
            <pc:docMk/>
            <pc:sldMk cId="781477991" sldId="294"/>
            <ac:picMk id="16" creationId="{39AC2219-F1A6-34B3-9D0F-1C794B2CE27A}"/>
          </ac:picMkLst>
        </pc:picChg>
        <pc:picChg chg="del">
          <ac:chgData name="Ishraq Li-Rahman" userId="d0d41622-7436-4a78-9ba3-f1566a6f1317" providerId="ADAL" clId="{E632486F-8018-49DE-B645-1A7A46B525E3}" dt="2025-03-19T10:51:52.562" v="213" actId="478"/>
          <ac:picMkLst>
            <pc:docMk/>
            <pc:sldMk cId="781477991" sldId="294"/>
            <ac:picMk id="17" creationId="{9E7F35C2-EA58-EB91-F180-480EF7D8BB57}"/>
          </ac:picMkLst>
        </pc:picChg>
        <pc:picChg chg="del">
          <ac:chgData name="Ishraq Li-Rahman" userId="d0d41622-7436-4a78-9ba3-f1566a6f1317" providerId="ADAL" clId="{E632486F-8018-49DE-B645-1A7A46B525E3}" dt="2025-03-19T10:51:52.562" v="213" actId="478"/>
          <ac:picMkLst>
            <pc:docMk/>
            <pc:sldMk cId="781477991" sldId="294"/>
            <ac:picMk id="18" creationId="{3A8F9E49-6416-C656-E1F5-41ED38C913E1}"/>
          </ac:picMkLst>
        </pc:picChg>
        <pc:picChg chg="del">
          <ac:chgData name="Ishraq Li-Rahman" userId="d0d41622-7436-4a78-9ba3-f1566a6f1317" providerId="ADAL" clId="{E632486F-8018-49DE-B645-1A7A46B525E3}" dt="2025-03-19T10:51:52.562" v="213" actId="478"/>
          <ac:picMkLst>
            <pc:docMk/>
            <pc:sldMk cId="781477991" sldId="294"/>
            <ac:picMk id="19" creationId="{F5228E6B-F6F7-EF4B-9BEF-0590F92D5048}"/>
          </ac:picMkLst>
        </pc:picChg>
        <pc:picChg chg="del">
          <ac:chgData name="Ishraq Li-Rahman" userId="d0d41622-7436-4a78-9ba3-f1566a6f1317" providerId="ADAL" clId="{E632486F-8018-49DE-B645-1A7A46B525E3}" dt="2025-03-19T10:51:52.562" v="213" actId="478"/>
          <ac:picMkLst>
            <pc:docMk/>
            <pc:sldMk cId="781477991" sldId="294"/>
            <ac:picMk id="20" creationId="{E81A0415-B5E6-99A5-F923-FDCAD5040D12}"/>
          </ac:picMkLst>
        </pc:picChg>
        <pc:picChg chg="del">
          <ac:chgData name="Ishraq Li-Rahman" userId="d0d41622-7436-4a78-9ba3-f1566a6f1317" providerId="ADAL" clId="{E632486F-8018-49DE-B645-1A7A46B525E3}" dt="2025-03-19T10:51:52.562" v="213" actId="478"/>
          <ac:picMkLst>
            <pc:docMk/>
            <pc:sldMk cId="781477991" sldId="294"/>
            <ac:picMk id="21" creationId="{AEFC6AEA-3A7D-48F9-9328-054455F40363}"/>
          </ac:picMkLst>
        </pc:picChg>
        <pc:picChg chg="del">
          <ac:chgData name="Ishraq Li-Rahman" userId="d0d41622-7436-4a78-9ba3-f1566a6f1317" providerId="ADAL" clId="{E632486F-8018-49DE-B645-1A7A46B525E3}" dt="2025-03-19T10:51:52.562" v="213" actId="478"/>
          <ac:picMkLst>
            <pc:docMk/>
            <pc:sldMk cId="781477991" sldId="294"/>
            <ac:picMk id="22" creationId="{688D31F4-150F-0F7B-EBE2-329641AED7B9}"/>
          </ac:picMkLst>
        </pc:picChg>
        <pc:picChg chg="del">
          <ac:chgData name="Ishraq Li-Rahman" userId="d0d41622-7436-4a78-9ba3-f1566a6f1317" providerId="ADAL" clId="{E632486F-8018-49DE-B645-1A7A46B525E3}" dt="2025-03-19T10:51:52.562" v="213" actId="478"/>
          <ac:picMkLst>
            <pc:docMk/>
            <pc:sldMk cId="781477991" sldId="294"/>
            <ac:picMk id="23" creationId="{2BFE9330-6DC6-5605-393A-642A2F417213}"/>
          </ac:picMkLst>
        </pc:picChg>
        <pc:picChg chg="del">
          <ac:chgData name="Ishraq Li-Rahman" userId="d0d41622-7436-4a78-9ba3-f1566a6f1317" providerId="ADAL" clId="{E632486F-8018-49DE-B645-1A7A46B525E3}" dt="2025-03-19T10:51:52.562" v="213" actId="478"/>
          <ac:picMkLst>
            <pc:docMk/>
            <pc:sldMk cId="781477991" sldId="294"/>
            <ac:picMk id="25" creationId="{513D58CE-85C4-FA70-7BC7-9D7A9A5B9218}"/>
          </ac:picMkLst>
        </pc:picChg>
      </pc:sldChg>
      <pc:sldChg chg="addSp delSp modSp mod">
        <pc:chgData name="Ishraq Li-Rahman" userId="d0d41622-7436-4a78-9ba3-f1566a6f1317" providerId="ADAL" clId="{E632486F-8018-49DE-B645-1A7A46B525E3}" dt="2025-03-19T10:51:18.452" v="203"/>
        <pc:sldMkLst>
          <pc:docMk/>
          <pc:sldMk cId="1626682757" sldId="295"/>
        </pc:sldMkLst>
        <pc:picChg chg="del">
          <ac:chgData name="Ishraq Li-Rahman" userId="d0d41622-7436-4a78-9ba3-f1566a6f1317" providerId="ADAL" clId="{E632486F-8018-49DE-B645-1A7A46B525E3}" dt="2025-03-19T10:51:18.244" v="202" actId="478"/>
          <ac:picMkLst>
            <pc:docMk/>
            <pc:sldMk cId="1626682757" sldId="295"/>
            <ac:picMk id="4" creationId="{76793E9D-8F22-BCD9-C544-9F4C7AFFD057}"/>
          </ac:picMkLst>
        </pc:picChg>
        <pc:picChg chg="del">
          <ac:chgData name="Ishraq Li-Rahman" userId="d0d41622-7436-4a78-9ba3-f1566a6f1317" providerId="ADAL" clId="{E632486F-8018-49DE-B645-1A7A46B525E3}" dt="2025-03-19T10:51:18.244" v="202" actId="478"/>
          <ac:picMkLst>
            <pc:docMk/>
            <pc:sldMk cId="1626682757" sldId="295"/>
            <ac:picMk id="5" creationId="{B6269C1F-F3A7-AF65-0211-E1E049038856}"/>
          </ac:picMkLst>
        </pc:picChg>
        <pc:picChg chg="del">
          <ac:chgData name="Ishraq Li-Rahman" userId="d0d41622-7436-4a78-9ba3-f1566a6f1317" providerId="ADAL" clId="{E632486F-8018-49DE-B645-1A7A46B525E3}" dt="2025-03-19T10:51:18.244" v="202" actId="478"/>
          <ac:picMkLst>
            <pc:docMk/>
            <pc:sldMk cId="1626682757" sldId="295"/>
            <ac:picMk id="6" creationId="{2C6EDDFD-9287-16D1-27A6-5A77A5691382}"/>
          </ac:picMkLst>
        </pc:picChg>
        <pc:picChg chg="del">
          <ac:chgData name="Ishraq Li-Rahman" userId="d0d41622-7436-4a78-9ba3-f1566a6f1317" providerId="ADAL" clId="{E632486F-8018-49DE-B645-1A7A46B525E3}" dt="2025-03-19T10:51:18.244" v="202" actId="478"/>
          <ac:picMkLst>
            <pc:docMk/>
            <pc:sldMk cId="1626682757" sldId="295"/>
            <ac:picMk id="7" creationId="{9BC0C5B0-6B81-A8A0-3F64-1CC670377F7B}"/>
          </ac:picMkLst>
        </pc:picChg>
        <pc:picChg chg="del">
          <ac:chgData name="Ishraq Li-Rahman" userId="d0d41622-7436-4a78-9ba3-f1566a6f1317" providerId="ADAL" clId="{E632486F-8018-49DE-B645-1A7A46B525E3}" dt="2025-03-19T10:51:18.244" v="202" actId="478"/>
          <ac:picMkLst>
            <pc:docMk/>
            <pc:sldMk cId="1626682757" sldId="295"/>
            <ac:picMk id="8" creationId="{73A85B27-C8C5-F486-CE46-A8A110A3D12F}"/>
          </ac:picMkLst>
        </pc:picChg>
        <pc:picChg chg="del">
          <ac:chgData name="Ishraq Li-Rahman" userId="d0d41622-7436-4a78-9ba3-f1566a6f1317" providerId="ADAL" clId="{E632486F-8018-49DE-B645-1A7A46B525E3}" dt="2025-03-19T10:51:18.244" v="202" actId="478"/>
          <ac:picMkLst>
            <pc:docMk/>
            <pc:sldMk cId="1626682757" sldId="295"/>
            <ac:picMk id="9" creationId="{ECE9DA00-5E3A-760A-D5E3-66DE302C1238}"/>
          </ac:picMkLst>
        </pc:picChg>
        <pc:picChg chg="del">
          <ac:chgData name="Ishraq Li-Rahman" userId="d0d41622-7436-4a78-9ba3-f1566a6f1317" providerId="ADAL" clId="{E632486F-8018-49DE-B645-1A7A46B525E3}" dt="2025-03-19T10:51:18.244" v="202" actId="478"/>
          <ac:picMkLst>
            <pc:docMk/>
            <pc:sldMk cId="1626682757" sldId="295"/>
            <ac:picMk id="10" creationId="{BBA4C4BF-2308-741F-3285-BF21EFF74A50}"/>
          </ac:picMkLst>
        </pc:picChg>
        <pc:picChg chg="del">
          <ac:chgData name="Ishraq Li-Rahman" userId="d0d41622-7436-4a78-9ba3-f1566a6f1317" providerId="ADAL" clId="{E632486F-8018-49DE-B645-1A7A46B525E3}" dt="2025-03-19T10:51:18.244" v="202" actId="478"/>
          <ac:picMkLst>
            <pc:docMk/>
            <pc:sldMk cId="1626682757" sldId="295"/>
            <ac:picMk id="11" creationId="{23189BE2-9C17-C503-5100-8ED7A22CAF7A}"/>
          </ac:picMkLst>
        </pc:picChg>
        <pc:picChg chg="del">
          <ac:chgData name="Ishraq Li-Rahman" userId="d0d41622-7436-4a78-9ba3-f1566a6f1317" providerId="ADAL" clId="{E632486F-8018-49DE-B645-1A7A46B525E3}" dt="2025-03-19T10:51:18.244" v="202" actId="478"/>
          <ac:picMkLst>
            <pc:docMk/>
            <pc:sldMk cId="1626682757" sldId="295"/>
            <ac:picMk id="12" creationId="{FF29B93C-1121-3A53-93A6-0124A0E5B42E}"/>
          </ac:picMkLst>
        </pc:picChg>
        <pc:picChg chg="del">
          <ac:chgData name="Ishraq Li-Rahman" userId="d0d41622-7436-4a78-9ba3-f1566a6f1317" providerId="ADAL" clId="{E632486F-8018-49DE-B645-1A7A46B525E3}" dt="2025-03-19T10:51:18.244" v="202" actId="478"/>
          <ac:picMkLst>
            <pc:docMk/>
            <pc:sldMk cId="1626682757" sldId="295"/>
            <ac:picMk id="13" creationId="{3C4BEE0C-56A4-DC0D-679E-96B7E5A04330}"/>
          </ac:picMkLst>
        </pc:picChg>
        <pc:picChg chg="add mod">
          <ac:chgData name="Ishraq Li-Rahman" userId="d0d41622-7436-4a78-9ba3-f1566a6f1317" providerId="ADAL" clId="{E632486F-8018-49DE-B645-1A7A46B525E3}" dt="2025-03-19T10:51:18.452" v="203"/>
          <ac:picMkLst>
            <pc:docMk/>
            <pc:sldMk cId="1626682757" sldId="295"/>
            <ac:picMk id="15" creationId="{7C40817A-540E-C3F9-9130-5D465B1590C8}"/>
          </ac:picMkLst>
        </pc:picChg>
        <pc:picChg chg="add mod">
          <ac:chgData name="Ishraq Li-Rahman" userId="d0d41622-7436-4a78-9ba3-f1566a6f1317" providerId="ADAL" clId="{E632486F-8018-49DE-B645-1A7A46B525E3}" dt="2025-03-19T10:51:18.452" v="203"/>
          <ac:picMkLst>
            <pc:docMk/>
            <pc:sldMk cId="1626682757" sldId="295"/>
            <ac:picMk id="16" creationId="{A8881B80-25B9-1706-4F7C-D3CCAB02B13C}"/>
          </ac:picMkLst>
        </pc:picChg>
        <pc:picChg chg="add mod">
          <ac:chgData name="Ishraq Li-Rahman" userId="d0d41622-7436-4a78-9ba3-f1566a6f1317" providerId="ADAL" clId="{E632486F-8018-49DE-B645-1A7A46B525E3}" dt="2025-03-19T10:51:18.452" v="203"/>
          <ac:picMkLst>
            <pc:docMk/>
            <pc:sldMk cId="1626682757" sldId="295"/>
            <ac:picMk id="17" creationId="{7E4E6C8B-8782-6745-E5F2-6B4BBD08B4B1}"/>
          </ac:picMkLst>
        </pc:picChg>
        <pc:picChg chg="add mod">
          <ac:chgData name="Ishraq Li-Rahman" userId="d0d41622-7436-4a78-9ba3-f1566a6f1317" providerId="ADAL" clId="{E632486F-8018-49DE-B645-1A7A46B525E3}" dt="2025-03-19T10:51:18.452" v="203"/>
          <ac:picMkLst>
            <pc:docMk/>
            <pc:sldMk cId="1626682757" sldId="295"/>
            <ac:picMk id="18" creationId="{0508A38A-E631-15E8-7E7C-E1470B352F04}"/>
          </ac:picMkLst>
        </pc:picChg>
        <pc:picChg chg="add mod">
          <ac:chgData name="Ishraq Li-Rahman" userId="d0d41622-7436-4a78-9ba3-f1566a6f1317" providerId="ADAL" clId="{E632486F-8018-49DE-B645-1A7A46B525E3}" dt="2025-03-19T10:51:18.452" v="203"/>
          <ac:picMkLst>
            <pc:docMk/>
            <pc:sldMk cId="1626682757" sldId="295"/>
            <ac:picMk id="19" creationId="{635C00D0-713F-1C10-AB42-ABE25C38767A}"/>
          </ac:picMkLst>
        </pc:picChg>
        <pc:picChg chg="add mod">
          <ac:chgData name="Ishraq Li-Rahman" userId="d0d41622-7436-4a78-9ba3-f1566a6f1317" providerId="ADAL" clId="{E632486F-8018-49DE-B645-1A7A46B525E3}" dt="2025-03-19T10:51:18.452" v="203"/>
          <ac:picMkLst>
            <pc:docMk/>
            <pc:sldMk cId="1626682757" sldId="295"/>
            <ac:picMk id="20" creationId="{FCD06F4F-14E9-66F2-1B72-B2B502F3F381}"/>
          </ac:picMkLst>
        </pc:picChg>
        <pc:picChg chg="add mod">
          <ac:chgData name="Ishraq Li-Rahman" userId="d0d41622-7436-4a78-9ba3-f1566a6f1317" providerId="ADAL" clId="{E632486F-8018-49DE-B645-1A7A46B525E3}" dt="2025-03-19T10:51:18.452" v="203"/>
          <ac:picMkLst>
            <pc:docMk/>
            <pc:sldMk cId="1626682757" sldId="295"/>
            <ac:picMk id="21" creationId="{26612682-B3E4-463A-298C-DE301E990653}"/>
          </ac:picMkLst>
        </pc:picChg>
        <pc:picChg chg="add mod">
          <ac:chgData name="Ishraq Li-Rahman" userId="d0d41622-7436-4a78-9ba3-f1566a6f1317" providerId="ADAL" clId="{E632486F-8018-49DE-B645-1A7A46B525E3}" dt="2025-03-19T10:51:18.452" v="203"/>
          <ac:picMkLst>
            <pc:docMk/>
            <pc:sldMk cId="1626682757" sldId="295"/>
            <ac:picMk id="22" creationId="{EDC35024-41E3-5E78-F843-FAA4CCE89670}"/>
          </ac:picMkLst>
        </pc:picChg>
        <pc:picChg chg="add mod">
          <ac:chgData name="Ishraq Li-Rahman" userId="d0d41622-7436-4a78-9ba3-f1566a6f1317" providerId="ADAL" clId="{E632486F-8018-49DE-B645-1A7A46B525E3}" dt="2025-03-19T10:51:18.452" v="203"/>
          <ac:picMkLst>
            <pc:docMk/>
            <pc:sldMk cId="1626682757" sldId="295"/>
            <ac:picMk id="23" creationId="{94A6A1DC-3A89-5DEF-17F3-4C8CC9C814A5}"/>
          </ac:picMkLst>
        </pc:picChg>
      </pc:sldChg>
      <pc:sldChg chg="addSp delSp modSp mod">
        <pc:chgData name="Ishraq Li-Rahman" userId="d0d41622-7436-4a78-9ba3-f1566a6f1317" providerId="ADAL" clId="{E632486F-8018-49DE-B645-1A7A46B525E3}" dt="2025-03-19T10:51:58.144" v="216"/>
        <pc:sldMkLst>
          <pc:docMk/>
          <pc:sldMk cId="2185076766" sldId="296"/>
        </pc:sldMkLst>
        <pc:picChg chg="del">
          <ac:chgData name="Ishraq Li-Rahman" userId="d0d41622-7436-4a78-9ba3-f1566a6f1317" providerId="ADAL" clId="{E632486F-8018-49DE-B645-1A7A46B525E3}" dt="2025-03-19T10:51:57.946" v="215" actId="478"/>
          <ac:picMkLst>
            <pc:docMk/>
            <pc:sldMk cId="2185076766" sldId="296"/>
            <ac:picMk id="3" creationId="{BE7962F0-8A18-EB8E-C843-D223AF970F4E}"/>
          </ac:picMkLst>
        </pc:picChg>
        <pc:picChg chg="del">
          <ac:chgData name="Ishraq Li-Rahman" userId="d0d41622-7436-4a78-9ba3-f1566a6f1317" providerId="ADAL" clId="{E632486F-8018-49DE-B645-1A7A46B525E3}" dt="2025-03-19T10:51:57.946" v="215" actId="478"/>
          <ac:picMkLst>
            <pc:docMk/>
            <pc:sldMk cId="2185076766" sldId="296"/>
            <ac:picMk id="5" creationId="{ADA7CACE-1A69-DA89-032F-6BFE3D23E2A2}"/>
          </ac:picMkLst>
        </pc:picChg>
        <pc:picChg chg="del">
          <ac:chgData name="Ishraq Li-Rahman" userId="d0d41622-7436-4a78-9ba3-f1566a6f1317" providerId="ADAL" clId="{E632486F-8018-49DE-B645-1A7A46B525E3}" dt="2025-03-19T10:51:57.946" v="215" actId="478"/>
          <ac:picMkLst>
            <pc:docMk/>
            <pc:sldMk cId="2185076766" sldId="296"/>
            <ac:picMk id="6" creationId="{91BC8FE8-18C8-D490-72D9-946EDB825A80}"/>
          </ac:picMkLst>
        </pc:picChg>
        <pc:picChg chg="del">
          <ac:chgData name="Ishraq Li-Rahman" userId="d0d41622-7436-4a78-9ba3-f1566a6f1317" providerId="ADAL" clId="{E632486F-8018-49DE-B645-1A7A46B525E3}" dt="2025-03-19T10:51:57.946" v="215" actId="478"/>
          <ac:picMkLst>
            <pc:docMk/>
            <pc:sldMk cId="2185076766" sldId="296"/>
            <ac:picMk id="7" creationId="{ACE63DFF-D226-D8DD-C041-800ADA1D8647}"/>
          </ac:picMkLst>
        </pc:picChg>
        <pc:picChg chg="del">
          <ac:chgData name="Ishraq Li-Rahman" userId="d0d41622-7436-4a78-9ba3-f1566a6f1317" providerId="ADAL" clId="{E632486F-8018-49DE-B645-1A7A46B525E3}" dt="2025-03-19T10:51:57.946" v="215" actId="478"/>
          <ac:picMkLst>
            <pc:docMk/>
            <pc:sldMk cId="2185076766" sldId="296"/>
            <ac:picMk id="8" creationId="{03634432-C0F9-4737-7DBD-A66351E167D6}"/>
          </ac:picMkLst>
        </pc:picChg>
        <pc:picChg chg="del">
          <ac:chgData name="Ishraq Li-Rahman" userId="d0d41622-7436-4a78-9ba3-f1566a6f1317" providerId="ADAL" clId="{E632486F-8018-49DE-B645-1A7A46B525E3}" dt="2025-03-19T10:51:57.946" v="215" actId="478"/>
          <ac:picMkLst>
            <pc:docMk/>
            <pc:sldMk cId="2185076766" sldId="296"/>
            <ac:picMk id="9" creationId="{FBF6A0F7-025B-2E63-6A7F-30B934EF7683}"/>
          </ac:picMkLst>
        </pc:picChg>
        <pc:picChg chg="del">
          <ac:chgData name="Ishraq Li-Rahman" userId="d0d41622-7436-4a78-9ba3-f1566a6f1317" providerId="ADAL" clId="{E632486F-8018-49DE-B645-1A7A46B525E3}" dt="2025-03-19T10:51:57.946" v="215" actId="478"/>
          <ac:picMkLst>
            <pc:docMk/>
            <pc:sldMk cId="2185076766" sldId="296"/>
            <ac:picMk id="10" creationId="{F929FCC2-A18A-096D-21E8-7E1DB95425FF}"/>
          </ac:picMkLst>
        </pc:picChg>
        <pc:picChg chg="del">
          <ac:chgData name="Ishraq Li-Rahman" userId="d0d41622-7436-4a78-9ba3-f1566a6f1317" providerId="ADAL" clId="{E632486F-8018-49DE-B645-1A7A46B525E3}" dt="2025-03-19T10:51:57.946" v="215" actId="478"/>
          <ac:picMkLst>
            <pc:docMk/>
            <pc:sldMk cId="2185076766" sldId="296"/>
            <ac:picMk id="11" creationId="{E3EBDAC2-8127-E2C2-3251-35133D5D37CB}"/>
          </ac:picMkLst>
        </pc:picChg>
        <pc:picChg chg="del">
          <ac:chgData name="Ishraq Li-Rahman" userId="d0d41622-7436-4a78-9ba3-f1566a6f1317" providerId="ADAL" clId="{E632486F-8018-49DE-B645-1A7A46B525E3}" dt="2025-03-19T10:51:57.946" v="215" actId="478"/>
          <ac:picMkLst>
            <pc:docMk/>
            <pc:sldMk cId="2185076766" sldId="296"/>
            <ac:picMk id="12" creationId="{89576A3C-B0F9-A0C8-FA4B-F6FC7F3D7B60}"/>
          </ac:picMkLst>
        </pc:picChg>
        <pc:picChg chg="del">
          <ac:chgData name="Ishraq Li-Rahman" userId="d0d41622-7436-4a78-9ba3-f1566a6f1317" providerId="ADAL" clId="{E632486F-8018-49DE-B645-1A7A46B525E3}" dt="2025-03-19T10:51:57.946" v="215" actId="478"/>
          <ac:picMkLst>
            <pc:docMk/>
            <pc:sldMk cId="2185076766" sldId="296"/>
            <ac:picMk id="13" creationId="{6027160C-E65E-D911-F551-BD257F585CCC}"/>
          </ac:picMkLst>
        </pc:picChg>
        <pc:picChg chg="add mod">
          <ac:chgData name="Ishraq Li-Rahman" userId="d0d41622-7436-4a78-9ba3-f1566a6f1317" providerId="ADAL" clId="{E632486F-8018-49DE-B645-1A7A46B525E3}" dt="2025-03-19T10:51:58.144" v="216"/>
          <ac:picMkLst>
            <pc:docMk/>
            <pc:sldMk cId="2185076766" sldId="296"/>
            <ac:picMk id="23" creationId="{2EF193A4-FC2C-D39B-C102-7141F87F3530}"/>
          </ac:picMkLst>
        </pc:picChg>
        <pc:picChg chg="add mod">
          <ac:chgData name="Ishraq Li-Rahman" userId="d0d41622-7436-4a78-9ba3-f1566a6f1317" providerId="ADAL" clId="{E632486F-8018-49DE-B645-1A7A46B525E3}" dt="2025-03-19T10:51:58.144" v="216"/>
          <ac:picMkLst>
            <pc:docMk/>
            <pc:sldMk cId="2185076766" sldId="296"/>
            <ac:picMk id="24" creationId="{9FE94807-CE44-4062-DC10-7F4E5ED74340}"/>
          </ac:picMkLst>
        </pc:picChg>
        <pc:picChg chg="add mod">
          <ac:chgData name="Ishraq Li-Rahman" userId="d0d41622-7436-4a78-9ba3-f1566a6f1317" providerId="ADAL" clId="{E632486F-8018-49DE-B645-1A7A46B525E3}" dt="2025-03-19T10:51:58.144" v="216"/>
          <ac:picMkLst>
            <pc:docMk/>
            <pc:sldMk cId="2185076766" sldId="296"/>
            <ac:picMk id="25" creationId="{761D07F4-1F02-7C3F-0D0D-2410E5C055CA}"/>
          </ac:picMkLst>
        </pc:picChg>
        <pc:picChg chg="add mod">
          <ac:chgData name="Ishraq Li-Rahman" userId="d0d41622-7436-4a78-9ba3-f1566a6f1317" providerId="ADAL" clId="{E632486F-8018-49DE-B645-1A7A46B525E3}" dt="2025-03-19T10:51:58.144" v="216"/>
          <ac:picMkLst>
            <pc:docMk/>
            <pc:sldMk cId="2185076766" sldId="296"/>
            <ac:picMk id="26" creationId="{DAD0AECB-4012-2E11-576D-AF517CBD0B62}"/>
          </ac:picMkLst>
        </pc:picChg>
        <pc:picChg chg="add mod">
          <ac:chgData name="Ishraq Li-Rahman" userId="d0d41622-7436-4a78-9ba3-f1566a6f1317" providerId="ADAL" clId="{E632486F-8018-49DE-B645-1A7A46B525E3}" dt="2025-03-19T10:51:58.144" v="216"/>
          <ac:picMkLst>
            <pc:docMk/>
            <pc:sldMk cId="2185076766" sldId="296"/>
            <ac:picMk id="27" creationId="{879B2BDB-9585-3D70-5D4D-8E58A8B47406}"/>
          </ac:picMkLst>
        </pc:picChg>
        <pc:picChg chg="add mod">
          <ac:chgData name="Ishraq Li-Rahman" userId="d0d41622-7436-4a78-9ba3-f1566a6f1317" providerId="ADAL" clId="{E632486F-8018-49DE-B645-1A7A46B525E3}" dt="2025-03-19T10:51:58.144" v="216"/>
          <ac:picMkLst>
            <pc:docMk/>
            <pc:sldMk cId="2185076766" sldId="296"/>
            <ac:picMk id="28" creationId="{2B4255D5-8168-3F76-12E0-6E8BFA11388F}"/>
          </ac:picMkLst>
        </pc:picChg>
        <pc:picChg chg="add mod">
          <ac:chgData name="Ishraq Li-Rahman" userId="d0d41622-7436-4a78-9ba3-f1566a6f1317" providerId="ADAL" clId="{E632486F-8018-49DE-B645-1A7A46B525E3}" dt="2025-03-19T10:51:58.144" v="216"/>
          <ac:picMkLst>
            <pc:docMk/>
            <pc:sldMk cId="2185076766" sldId="296"/>
            <ac:picMk id="29" creationId="{D1C2C3D1-62D4-9850-2189-4966CD264A4E}"/>
          </ac:picMkLst>
        </pc:picChg>
        <pc:picChg chg="add mod">
          <ac:chgData name="Ishraq Li-Rahman" userId="d0d41622-7436-4a78-9ba3-f1566a6f1317" providerId="ADAL" clId="{E632486F-8018-49DE-B645-1A7A46B525E3}" dt="2025-03-19T10:51:58.144" v="216"/>
          <ac:picMkLst>
            <pc:docMk/>
            <pc:sldMk cId="2185076766" sldId="296"/>
            <ac:picMk id="30" creationId="{15D46016-9429-3C42-E1A4-9A9683B60C9A}"/>
          </ac:picMkLst>
        </pc:picChg>
        <pc:picChg chg="add mod">
          <ac:chgData name="Ishraq Li-Rahman" userId="d0d41622-7436-4a78-9ba3-f1566a6f1317" providerId="ADAL" clId="{E632486F-8018-49DE-B645-1A7A46B525E3}" dt="2025-03-19T10:51:58.144" v="216"/>
          <ac:picMkLst>
            <pc:docMk/>
            <pc:sldMk cId="2185076766" sldId="296"/>
            <ac:picMk id="31" creationId="{5880EF07-2DDD-36E5-04F0-4429617BD5DE}"/>
          </ac:picMkLst>
        </pc:picChg>
      </pc:sldChg>
      <pc:sldChg chg="addSp delSp modSp mod delAnim modAnim">
        <pc:chgData name="Ishraq Li-Rahman" userId="d0d41622-7436-4a78-9ba3-f1566a6f1317" providerId="ADAL" clId="{E632486F-8018-49DE-B645-1A7A46B525E3}" dt="2025-03-19T10:45:44.402" v="130" actId="1035"/>
        <pc:sldMkLst>
          <pc:docMk/>
          <pc:sldMk cId="2022601873" sldId="300"/>
        </pc:sldMkLst>
        <pc:spChg chg="mod">
          <ac:chgData name="Ishraq Li-Rahman" userId="d0d41622-7436-4a78-9ba3-f1566a6f1317" providerId="ADAL" clId="{E632486F-8018-49DE-B645-1A7A46B525E3}" dt="2025-03-19T10:32:35.519" v="9" actId="1076"/>
          <ac:spMkLst>
            <pc:docMk/>
            <pc:sldMk cId="2022601873" sldId="300"/>
            <ac:spMk id="3" creationId="{F05DC127-8E4B-A56D-4184-E7FE49E5D351}"/>
          </ac:spMkLst>
        </pc:spChg>
        <pc:picChg chg="del">
          <ac:chgData name="Ishraq Li-Rahman" userId="d0d41622-7436-4a78-9ba3-f1566a6f1317" providerId="ADAL" clId="{E632486F-8018-49DE-B645-1A7A46B525E3}" dt="2025-03-19T10:31:21.067" v="2" actId="478"/>
          <ac:picMkLst>
            <pc:docMk/>
            <pc:sldMk cId="2022601873" sldId="300"/>
            <ac:picMk id="4" creationId="{1DD3FD1D-A473-9925-64A6-02C4234CC56E}"/>
          </ac:picMkLst>
        </pc:picChg>
        <pc:picChg chg="del">
          <ac:chgData name="Ishraq Li-Rahman" userId="d0d41622-7436-4a78-9ba3-f1566a6f1317" providerId="ADAL" clId="{E632486F-8018-49DE-B645-1A7A46B525E3}" dt="2025-03-19T10:31:21.067" v="2" actId="478"/>
          <ac:picMkLst>
            <pc:docMk/>
            <pc:sldMk cId="2022601873" sldId="300"/>
            <ac:picMk id="5" creationId="{0D43B5BD-E5BC-EB86-8F6E-6551AB0C89D6}"/>
          </ac:picMkLst>
        </pc:picChg>
        <pc:picChg chg="del">
          <ac:chgData name="Ishraq Li-Rahman" userId="d0d41622-7436-4a78-9ba3-f1566a6f1317" providerId="ADAL" clId="{E632486F-8018-49DE-B645-1A7A46B525E3}" dt="2025-03-19T10:31:21.067" v="2" actId="478"/>
          <ac:picMkLst>
            <pc:docMk/>
            <pc:sldMk cId="2022601873" sldId="300"/>
            <ac:picMk id="6" creationId="{54BF9A49-C5AF-DD9F-A447-E76021AF7489}"/>
          </ac:picMkLst>
        </pc:picChg>
        <pc:picChg chg="del">
          <ac:chgData name="Ishraq Li-Rahman" userId="d0d41622-7436-4a78-9ba3-f1566a6f1317" providerId="ADAL" clId="{E632486F-8018-49DE-B645-1A7A46B525E3}" dt="2025-03-19T10:31:21.067" v="2" actId="478"/>
          <ac:picMkLst>
            <pc:docMk/>
            <pc:sldMk cId="2022601873" sldId="300"/>
            <ac:picMk id="7" creationId="{FFB92BC2-F16B-3045-F5D9-B93CAF766654}"/>
          </ac:picMkLst>
        </pc:picChg>
        <pc:picChg chg="del">
          <ac:chgData name="Ishraq Li-Rahman" userId="d0d41622-7436-4a78-9ba3-f1566a6f1317" providerId="ADAL" clId="{E632486F-8018-49DE-B645-1A7A46B525E3}" dt="2025-03-19T10:31:21.067" v="2" actId="478"/>
          <ac:picMkLst>
            <pc:docMk/>
            <pc:sldMk cId="2022601873" sldId="300"/>
            <ac:picMk id="8" creationId="{DE4AEECE-E2DB-602A-C4B9-196E761AE67E}"/>
          </ac:picMkLst>
        </pc:picChg>
        <pc:picChg chg="del">
          <ac:chgData name="Ishraq Li-Rahman" userId="d0d41622-7436-4a78-9ba3-f1566a6f1317" providerId="ADAL" clId="{E632486F-8018-49DE-B645-1A7A46B525E3}" dt="2025-03-19T10:31:21.067" v="2" actId="478"/>
          <ac:picMkLst>
            <pc:docMk/>
            <pc:sldMk cId="2022601873" sldId="300"/>
            <ac:picMk id="9" creationId="{E09DFAE9-34EA-F5B6-4E57-9A7EE40CCAD9}"/>
          </ac:picMkLst>
        </pc:picChg>
        <pc:picChg chg="del">
          <ac:chgData name="Ishraq Li-Rahman" userId="d0d41622-7436-4a78-9ba3-f1566a6f1317" providerId="ADAL" clId="{E632486F-8018-49DE-B645-1A7A46B525E3}" dt="2025-03-19T10:31:21.067" v="2" actId="478"/>
          <ac:picMkLst>
            <pc:docMk/>
            <pc:sldMk cId="2022601873" sldId="300"/>
            <ac:picMk id="10" creationId="{55AC23F0-59CF-A0D0-13D4-9EABBAFD19FF}"/>
          </ac:picMkLst>
        </pc:picChg>
        <pc:picChg chg="add mod">
          <ac:chgData name="Ishraq Li-Rahman" userId="d0d41622-7436-4a78-9ba3-f1566a6f1317" providerId="ADAL" clId="{E632486F-8018-49DE-B645-1A7A46B525E3}" dt="2025-03-19T10:45:44.402" v="130" actId="1035"/>
          <ac:picMkLst>
            <pc:docMk/>
            <pc:sldMk cId="2022601873" sldId="300"/>
            <ac:picMk id="12" creationId="{C90BE78F-E65C-E114-DE23-57D964D40E04}"/>
          </ac:picMkLst>
        </pc:picChg>
        <pc:picChg chg="del">
          <ac:chgData name="Ishraq Li-Rahman" userId="d0d41622-7436-4a78-9ba3-f1566a6f1317" providerId="ADAL" clId="{E632486F-8018-49DE-B645-1A7A46B525E3}" dt="2025-03-19T10:31:21.067" v="2" actId="478"/>
          <ac:picMkLst>
            <pc:docMk/>
            <pc:sldMk cId="2022601873" sldId="300"/>
            <ac:picMk id="13" creationId="{01113B8D-A05C-AC75-D4DD-6F36A93112FA}"/>
          </ac:picMkLst>
        </pc:picChg>
        <pc:picChg chg="del">
          <ac:chgData name="Ishraq Li-Rahman" userId="d0d41622-7436-4a78-9ba3-f1566a6f1317" providerId="ADAL" clId="{E632486F-8018-49DE-B645-1A7A46B525E3}" dt="2025-03-19T10:31:21.067" v="2" actId="478"/>
          <ac:picMkLst>
            <pc:docMk/>
            <pc:sldMk cId="2022601873" sldId="300"/>
            <ac:picMk id="14" creationId="{0F7E81D6-E2A8-DAD9-D90B-431C9852C68F}"/>
          </ac:picMkLst>
        </pc:picChg>
        <pc:picChg chg="add mod">
          <ac:chgData name="Ishraq Li-Rahman" userId="d0d41622-7436-4a78-9ba3-f1566a6f1317" providerId="ADAL" clId="{E632486F-8018-49DE-B645-1A7A46B525E3}" dt="2025-03-19T10:45:44.402" v="130" actId="1035"/>
          <ac:picMkLst>
            <pc:docMk/>
            <pc:sldMk cId="2022601873" sldId="300"/>
            <ac:picMk id="15" creationId="{D576121E-F879-C0D7-0DBD-11F7CC6037FA}"/>
          </ac:picMkLst>
        </pc:picChg>
        <pc:picChg chg="del">
          <ac:chgData name="Ishraq Li-Rahman" userId="d0d41622-7436-4a78-9ba3-f1566a6f1317" providerId="ADAL" clId="{E632486F-8018-49DE-B645-1A7A46B525E3}" dt="2025-03-19T10:31:21.067" v="2" actId="478"/>
          <ac:picMkLst>
            <pc:docMk/>
            <pc:sldMk cId="2022601873" sldId="300"/>
            <ac:picMk id="16" creationId="{6C097CA0-A2F1-2E98-2203-F192DBF02F2A}"/>
          </ac:picMkLst>
        </pc:picChg>
        <pc:picChg chg="add mod">
          <ac:chgData name="Ishraq Li-Rahman" userId="d0d41622-7436-4a78-9ba3-f1566a6f1317" providerId="ADAL" clId="{E632486F-8018-49DE-B645-1A7A46B525E3}" dt="2025-03-19T10:45:44.402" v="130" actId="1035"/>
          <ac:picMkLst>
            <pc:docMk/>
            <pc:sldMk cId="2022601873" sldId="300"/>
            <ac:picMk id="17" creationId="{54FE0521-8082-B965-7E64-F383A4D8E3AE}"/>
          </ac:picMkLst>
        </pc:picChg>
        <pc:picChg chg="add mod">
          <ac:chgData name="Ishraq Li-Rahman" userId="d0d41622-7436-4a78-9ba3-f1566a6f1317" providerId="ADAL" clId="{E632486F-8018-49DE-B645-1A7A46B525E3}" dt="2025-03-19T10:45:44.402" v="130" actId="1035"/>
          <ac:picMkLst>
            <pc:docMk/>
            <pc:sldMk cId="2022601873" sldId="300"/>
            <ac:picMk id="18" creationId="{6F1CF9D8-8B58-F852-799D-8D9B929030D8}"/>
          </ac:picMkLst>
        </pc:picChg>
        <pc:picChg chg="add mod">
          <ac:chgData name="Ishraq Li-Rahman" userId="d0d41622-7436-4a78-9ba3-f1566a6f1317" providerId="ADAL" clId="{E632486F-8018-49DE-B645-1A7A46B525E3}" dt="2025-03-19T10:45:44.402" v="130" actId="1035"/>
          <ac:picMkLst>
            <pc:docMk/>
            <pc:sldMk cId="2022601873" sldId="300"/>
            <ac:picMk id="19" creationId="{5F406730-FDD8-3B4F-0B09-414D7FA13DB5}"/>
          </ac:picMkLst>
        </pc:picChg>
        <pc:picChg chg="add mod">
          <ac:chgData name="Ishraq Li-Rahman" userId="d0d41622-7436-4a78-9ba3-f1566a6f1317" providerId="ADAL" clId="{E632486F-8018-49DE-B645-1A7A46B525E3}" dt="2025-03-19T10:45:44.402" v="130" actId="1035"/>
          <ac:picMkLst>
            <pc:docMk/>
            <pc:sldMk cId="2022601873" sldId="300"/>
            <ac:picMk id="20" creationId="{9F29745B-62E5-E074-4E5E-02F5F212A26B}"/>
          </ac:picMkLst>
        </pc:picChg>
        <pc:picChg chg="add mod">
          <ac:chgData name="Ishraq Li-Rahman" userId="d0d41622-7436-4a78-9ba3-f1566a6f1317" providerId="ADAL" clId="{E632486F-8018-49DE-B645-1A7A46B525E3}" dt="2025-03-19T10:45:44.402" v="130" actId="1035"/>
          <ac:picMkLst>
            <pc:docMk/>
            <pc:sldMk cId="2022601873" sldId="300"/>
            <ac:picMk id="21" creationId="{D00A8A20-6F23-1B5E-33CD-4890EED856D4}"/>
          </ac:picMkLst>
        </pc:picChg>
        <pc:picChg chg="add mod">
          <ac:chgData name="Ishraq Li-Rahman" userId="d0d41622-7436-4a78-9ba3-f1566a6f1317" providerId="ADAL" clId="{E632486F-8018-49DE-B645-1A7A46B525E3}" dt="2025-03-19T10:45:44.402" v="130" actId="1035"/>
          <ac:picMkLst>
            <pc:docMk/>
            <pc:sldMk cId="2022601873" sldId="300"/>
            <ac:picMk id="22" creationId="{EEF029F7-0BC6-6570-FDCC-E23876897DE0}"/>
          </ac:picMkLst>
        </pc:picChg>
        <pc:picChg chg="add mod">
          <ac:chgData name="Ishraq Li-Rahman" userId="d0d41622-7436-4a78-9ba3-f1566a6f1317" providerId="ADAL" clId="{E632486F-8018-49DE-B645-1A7A46B525E3}" dt="2025-03-19T10:45:44.402" v="130" actId="1035"/>
          <ac:picMkLst>
            <pc:docMk/>
            <pc:sldMk cId="2022601873" sldId="300"/>
            <ac:picMk id="23" creationId="{40E67F90-3463-08BF-9055-D0C8E0EE038F}"/>
          </ac:picMkLst>
        </pc:picChg>
        <pc:picChg chg="add del mod">
          <ac:chgData name="Ishraq Li-Rahman" userId="d0d41622-7436-4a78-9ba3-f1566a6f1317" providerId="ADAL" clId="{E632486F-8018-49DE-B645-1A7A46B525E3}" dt="2025-03-19T10:38:42.830" v="128" actId="478"/>
          <ac:picMkLst>
            <pc:docMk/>
            <pc:sldMk cId="2022601873" sldId="300"/>
            <ac:picMk id="24" creationId="{5DEEE241-6467-C28B-777B-A414F534695A}"/>
          </ac:picMkLst>
        </pc:picChg>
        <pc:picChg chg="add del mod">
          <ac:chgData name="Ishraq Li-Rahman" userId="d0d41622-7436-4a78-9ba3-f1566a6f1317" providerId="ADAL" clId="{E632486F-8018-49DE-B645-1A7A46B525E3}" dt="2025-03-19T10:38:42.830" v="128" actId="478"/>
          <ac:picMkLst>
            <pc:docMk/>
            <pc:sldMk cId="2022601873" sldId="300"/>
            <ac:picMk id="25" creationId="{126A7A99-02A1-D8F9-BAC3-D1452C8EF129}"/>
          </ac:picMkLst>
        </pc:picChg>
        <pc:picChg chg="add del mod">
          <ac:chgData name="Ishraq Li-Rahman" userId="d0d41622-7436-4a78-9ba3-f1566a6f1317" providerId="ADAL" clId="{E632486F-8018-49DE-B645-1A7A46B525E3}" dt="2025-03-19T10:38:42.830" v="128" actId="478"/>
          <ac:picMkLst>
            <pc:docMk/>
            <pc:sldMk cId="2022601873" sldId="300"/>
            <ac:picMk id="26" creationId="{3C0B13CD-8366-516F-7A2A-3BFD877EAC91}"/>
          </ac:picMkLst>
        </pc:picChg>
        <pc:picChg chg="add del mod">
          <ac:chgData name="Ishraq Li-Rahman" userId="d0d41622-7436-4a78-9ba3-f1566a6f1317" providerId="ADAL" clId="{E632486F-8018-49DE-B645-1A7A46B525E3}" dt="2025-03-19T10:38:42.830" v="128" actId="478"/>
          <ac:picMkLst>
            <pc:docMk/>
            <pc:sldMk cId="2022601873" sldId="300"/>
            <ac:picMk id="27" creationId="{D493CD2D-2984-E838-EBAC-55A20418AE0A}"/>
          </ac:picMkLst>
        </pc:picChg>
        <pc:picChg chg="add del mod">
          <ac:chgData name="Ishraq Li-Rahman" userId="d0d41622-7436-4a78-9ba3-f1566a6f1317" providerId="ADAL" clId="{E632486F-8018-49DE-B645-1A7A46B525E3}" dt="2025-03-19T10:38:42.830" v="128" actId="478"/>
          <ac:picMkLst>
            <pc:docMk/>
            <pc:sldMk cId="2022601873" sldId="300"/>
            <ac:picMk id="28" creationId="{159CBAA8-82F4-483A-F177-7A16ADE53E96}"/>
          </ac:picMkLst>
        </pc:picChg>
        <pc:picChg chg="add del mod">
          <ac:chgData name="Ishraq Li-Rahman" userId="d0d41622-7436-4a78-9ba3-f1566a6f1317" providerId="ADAL" clId="{E632486F-8018-49DE-B645-1A7A46B525E3}" dt="2025-03-19T10:38:42.830" v="128" actId="478"/>
          <ac:picMkLst>
            <pc:docMk/>
            <pc:sldMk cId="2022601873" sldId="300"/>
            <ac:picMk id="29" creationId="{9012690B-E088-1EC7-2B9E-9C0AE4A47EBC}"/>
          </ac:picMkLst>
        </pc:picChg>
        <pc:picChg chg="add del mod">
          <ac:chgData name="Ishraq Li-Rahman" userId="d0d41622-7436-4a78-9ba3-f1566a6f1317" providerId="ADAL" clId="{E632486F-8018-49DE-B645-1A7A46B525E3}" dt="2025-03-19T10:38:42.830" v="128" actId="478"/>
          <ac:picMkLst>
            <pc:docMk/>
            <pc:sldMk cId="2022601873" sldId="300"/>
            <ac:picMk id="30" creationId="{96D59612-C710-A295-632C-EA87CB40B378}"/>
          </ac:picMkLst>
        </pc:picChg>
        <pc:picChg chg="add del mod">
          <ac:chgData name="Ishraq Li-Rahman" userId="d0d41622-7436-4a78-9ba3-f1566a6f1317" providerId="ADAL" clId="{E632486F-8018-49DE-B645-1A7A46B525E3}" dt="2025-03-19T10:38:42.830" v="128" actId="478"/>
          <ac:picMkLst>
            <pc:docMk/>
            <pc:sldMk cId="2022601873" sldId="300"/>
            <ac:picMk id="31" creationId="{56FF3B3E-6262-5F6B-6FB1-D1FF50F8E76E}"/>
          </ac:picMkLst>
        </pc:picChg>
        <pc:picChg chg="add del mod">
          <ac:chgData name="Ishraq Li-Rahman" userId="d0d41622-7436-4a78-9ba3-f1566a6f1317" providerId="ADAL" clId="{E632486F-8018-49DE-B645-1A7A46B525E3}" dt="2025-03-19T10:38:42.830" v="128" actId="478"/>
          <ac:picMkLst>
            <pc:docMk/>
            <pc:sldMk cId="2022601873" sldId="300"/>
            <ac:picMk id="32" creationId="{6B454EB7-2739-E1B0-22EA-A7D48995D544}"/>
          </ac:picMkLst>
        </pc:picChg>
      </pc:sldChg>
      <pc:sldChg chg="addSp delSp modSp mod">
        <pc:chgData name="Ishraq Li-Rahman" userId="d0d41622-7436-4a78-9ba3-f1566a6f1317" providerId="ADAL" clId="{E632486F-8018-49DE-B645-1A7A46B525E3}" dt="2025-03-19T10:49:17.593" v="174"/>
        <pc:sldMkLst>
          <pc:docMk/>
          <pc:sldMk cId="4227237364" sldId="301"/>
        </pc:sldMkLst>
        <pc:picChg chg="del">
          <ac:chgData name="Ishraq Li-Rahman" userId="d0d41622-7436-4a78-9ba3-f1566a6f1317" providerId="ADAL" clId="{E632486F-8018-49DE-B645-1A7A46B525E3}" dt="2025-03-19T10:49:17.438" v="173" actId="478"/>
          <ac:picMkLst>
            <pc:docMk/>
            <pc:sldMk cId="4227237364" sldId="301"/>
            <ac:picMk id="4" creationId="{1C1709BD-FE85-E470-BC8A-6D88D72F025B}"/>
          </ac:picMkLst>
        </pc:picChg>
        <pc:picChg chg="del">
          <ac:chgData name="Ishraq Li-Rahman" userId="d0d41622-7436-4a78-9ba3-f1566a6f1317" providerId="ADAL" clId="{E632486F-8018-49DE-B645-1A7A46B525E3}" dt="2025-03-19T10:49:17.438" v="173" actId="478"/>
          <ac:picMkLst>
            <pc:docMk/>
            <pc:sldMk cId="4227237364" sldId="301"/>
            <ac:picMk id="5" creationId="{AED84AA1-9B25-F50D-56BC-E1C3697D0D41}"/>
          </ac:picMkLst>
        </pc:picChg>
        <pc:picChg chg="del">
          <ac:chgData name="Ishraq Li-Rahman" userId="d0d41622-7436-4a78-9ba3-f1566a6f1317" providerId="ADAL" clId="{E632486F-8018-49DE-B645-1A7A46B525E3}" dt="2025-03-19T10:49:17.438" v="173" actId="478"/>
          <ac:picMkLst>
            <pc:docMk/>
            <pc:sldMk cId="4227237364" sldId="301"/>
            <ac:picMk id="6" creationId="{6926CAB7-6EE6-4CE2-F6D7-47FD36BAF3AC}"/>
          </ac:picMkLst>
        </pc:picChg>
        <pc:picChg chg="del">
          <ac:chgData name="Ishraq Li-Rahman" userId="d0d41622-7436-4a78-9ba3-f1566a6f1317" providerId="ADAL" clId="{E632486F-8018-49DE-B645-1A7A46B525E3}" dt="2025-03-19T10:49:17.438" v="173" actId="478"/>
          <ac:picMkLst>
            <pc:docMk/>
            <pc:sldMk cId="4227237364" sldId="301"/>
            <ac:picMk id="7" creationId="{8BA341D5-36AF-C318-A8ED-9AF08C447984}"/>
          </ac:picMkLst>
        </pc:picChg>
        <pc:picChg chg="del">
          <ac:chgData name="Ishraq Li-Rahman" userId="d0d41622-7436-4a78-9ba3-f1566a6f1317" providerId="ADAL" clId="{E632486F-8018-49DE-B645-1A7A46B525E3}" dt="2025-03-19T10:49:17.438" v="173" actId="478"/>
          <ac:picMkLst>
            <pc:docMk/>
            <pc:sldMk cId="4227237364" sldId="301"/>
            <ac:picMk id="8" creationId="{7ED5E1C0-0E18-E928-713C-9C318244F02F}"/>
          </ac:picMkLst>
        </pc:picChg>
        <pc:picChg chg="del">
          <ac:chgData name="Ishraq Li-Rahman" userId="d0d41622-7436-4a78-9ba3-f1566a6f1317" providerId="ADAL" clId="{E632486F-8018-49DE-B645-1A7A46B525E3}" dt="2025-03-19T10:49:17.438" v="173" actId="478"/>
          <ac:picMkLst>
            <pc:docMk/>
            <pc:sldMk cId="4227237364" sldId="301"/>
            <ac:picMk id="10" creationId="{51B63F64-CAAD-272A-768C-C5C0485172BC}"/>
          </ac:picMkLst>
        </pc:picChg>
        <pc:picChg chg="del">
          <ac:chgData name="Ishraq Li-Rahman" userId="d0d41622-7436-4a78-9ba3-f1566a6f1317" providerId="ADAL" clId="{E632486F-8018-49DE-B645-1A7A46B525E3}" dt="2025-03-19T10:49:17.438" v="173" actId="478"/>
          <ac:picMkLst>
            <pc:docMk/>
            <pc:sldMk cId="4227237364" sldId="301"/>
            <ac:picMk id="11" creationId="{D988BCCA-5AAF-731C-5085-4B9578396224}"/>
          </ac:picMkLst>
        </pc:picChg>
        <pc:picChg chg="del">
          <ac:chgData name="Ishraq Li-Rahman" userId="d0d41622-7436-4a78-9ba3-f1566a6f1317" providerId="ADAL" clId="{E632486F-8018-49DE-B645-1A7A46B525E3}" dt="2025-03-19T10:49:17.438" v="173" actId="478"/>
          <ac:picMkLst>
            <pc:docMk/>
            <pc:sldMk cId="4227237364" sldId="301"/>
            <ac:picMk id="12" creationId="{A728C2E2-80CC-9CEE-AA80-37B7C96FCA43}"/>
          </ac:picMkLst>
        </pc:picChg>
        <pc:picChg chg="add mod">
          <ac:chgData name="Ishraq Li-Rahman" userId="d0d41622-7436-4a78-9ba3-f1566a6f1317" providerId="ADAL" clId="{E632486F-8018-49DE-B645-1A7A46B525E3}" dt="2025-03-19T10:49:17.593" v="174"/>
          <ac:picMkLst>
            <pc:docMk/>
            <pc:sldMk cId="4227237364" sldId="301"/>
            <ac:picMk id="13" creationId="{B9BD1B46-B55B-8FFA-63A9-DA5661D00C32}"/>
          </ac:picMkLst>
        </pc:picChg>
        <pc:picChg chg="add mod">
          <ac:chgData name="Ishraq Li-Rahman" userId="d0d41622-7436-4a78-9ba3-f1566a6f1317" providerId="ADAL" clId="{E632486F-8018-49DE-B645-1A7A46B525E3}" dt="2025-03-19T10:49:17.593" v="174"/>
          <ac:picMkLst>
            <pc:docMk/>
            <pc:sldMk cId="4227237364" sldId="301"/>
            <ac:picMk id="14" creationId="{013A6919-734E-68F0-7C11-E3E0F105AE9E}"/>
          </ac:picMkLst>
        </pc:picChg>
        <pc:picChg chg="add mod">
          <ac:chgData name="Ishraq Li-Rahman" userId="d0d41622-7436-4a78-9ba3-f1566a6f1317" providerId="ADAL" clId="{E632486F-8018-49DE-B645-1A7A46B525E3}" dt="2025-03-19T10:49:17.593" v="174"/>
          <ac:picMkLst>
            <pc:docMk/>
            <pc:sldMk cId="4227237364" sldId="301"/>
            <ac:picMk id="15" creationId="{EEA9B425-FC65-9545-AEC8-8A3413655AD4}"/>
          </ac:picMkLst>
        </pc:picChg>
        <pc:picChg chg="add mod">
          <ac:chgData name="Ishraq Li-Rahman" userId="d0d41622-7436-4a78-9ba3-f1566a6f1317" providerId="ADAL" clId="{E632486F-8018-49DE-B645-1A7A46B525E3}" dt="2025-03-19T10:49:17.593" v="174"/>
          <ac:picMkLst>
            <pc:docMk/>
            <pc:sldMk cId="4227237364" sldId="301"/>
            <ac:picMk id="16" creationId="{A619E958-A266-8FBE-D64B-300CF9AE8FEB}"/>
          </ac:picMkLst>
        </pc:picChg>
        <pc:picChg chg="add mod">
          <ac:chgData name="Ishraq Li-Rahman" userId="d0d41622-7436-4a78-9ba3-f1566a6f1317" providerId="ADAL" clId="{E632486F-8018-49DE-B645-1A7A46B525E3}" dt="2025-03-19T10:49:17.593" v="174"/>
          <ac:picMkLst>
            <pc:docMk/>
            <pc:sldMk cId="4227237364" sldId="301"/>
            <ac:picMk id="17" creationId="{81EDB8C8-0FAB-8802-8AE7-968DE3B0FEEC}"/>
          </ac:picMkLst>
        </pc:picChg>
        <pc:picChg chg="add mod">
          <ac:chgData name="Ishraq Li-Rahman" userId="d0d41622-7436-4a78-9ba3-f1566a6f1317" providerId="ADAL" clId="{E632486F-8018-49DE-B645-1A7A46B525E3}" dt="2025-03-19T10:49:17.593" v="174"/>
          <ac:picMkLst>
            <pc:docMk/>
            <pc:sldMk cId="4227237364" sldId="301"/>
            <ac:picMk id="18" creationId="{8231DE9A-ED0B-B9E8-59EE-244B2C2EA796}"/>
          </ac:picMkLst>
        </pc:picChg>
        <pc:picChg chg="add mod">
          <ac:chgData name="Ishraq Li-Rahman" userId="d0d41622-7436-4a78-9ba3-f1566a6f1317" providerId="ADAL" clId="{E632486F-8018-49DE-B645-1A7A46B525E3}" dt="2025-03-19T10:49:17.593" v="174"/>
          <ac:picMkLst>
            <pc:docMk/>
            <pc:sldMk cId="4227237364" sldId="301"/>
            <ac:picMk id="19" creationId="{F938EDE4-9075-768F-819B-F85C92F4118A}"/>
          </ac:picMkLst>
        </pc:picChg>
        <pc:picChg chg="add mod">
          <ac:chgData name="Ishraq Li-Rahman" userId="d0d41622-7436-4a78-9ba3-f1566a6f1317" providerId="ADAL" clId="{E632486F-8018-49DE-B645-1A7A46B525E3}" dt="2025-03-19T10:49:17.593" v="174"/>
          <ac:picMkLst>
            <pc:docMk/>
            <pc:sldMk cId="4227237364" sldId="301"/>
            <ac:picMk id="20" creationId="{F917D0ED-31AE-A175-45D2-520C1CE57D38}"/>
          </ac:picMkLst>
        </pc:picChg>
        <pc:picChg chg="add mod">
          <ac:chgData name="Ishraq Li-Rahman" userId="d0d41622-7436-4a78-9ba3-f1566a6f1317" providerId="ADAL" clId="{E632486F-8018-49DE-B645-1A7A46B525E3}" dt="2025-03-19T10:49:17.593" v="174"/>
          <ac:picMkLst>
            <pc:docMk/>
            <pc:sldMk cId="4227237364" sldId="301"/>
            <ac:picMk id="21" creationId="{2666680A-CDE3-AFCE-0545-267F61A32F09}"/>
          </ac:picMkLst>
        </pc:picChg>
        <pc:picChg chg="del">
          <ac:chgData name="Ishraq Li-Rahman" userId="d0d41622-7436-4a78-9ba3-f1566a6f1317" providerId="ADAL" clId="{E632486F-8018-49DE-B645-1A7A46B525E3}" dt="2025-03-19T10:49:17.438" v="173" actId="478"/>
          <ac:picMkLst>
            <pc:docMk/>
            <pc:sldMk cId="4227237364" sldId="301"/>
            <ac:picMk id="22" creationId="{EBEB8B97-F882-D33E-7789-75B94961C183}"/>
          </ac:picMkLst>
        </pc:picChg>
        <pc:picChg chg="del">
          <ac:chgData name="Ishraq Li-Rahman" userId="d0d41622-7436-4a78-9ba3-f1566a6f1317" providerId="ADAL" clId="{E632486F-8018-49DE-B645-1A7A46B525E3}" dt="2025-03-19T10:49:17.438" v="173" actId="478"/>
          <ac:picMkLst>
            <pc:docMk/>
            <pc:sldMk cId="4227237364" sldId="301"/>
            <ac:picMk id="23" creationId="{C1EBB242-7F0A-8BA7-EA76-E8C604FFC5C6}"/>
          </ac:picMkLst>
        </pc:picChg>
      </pc:sldChg>
      <pc:sldChg chg="addSp delSp modSp mod">
        <pc:chgData name="Ishraq Li-Rahman" userId="d0d41622-7436-4a78-9ba3-f1566a6f1317" providerId="ADAL" clId="{E632486F-8018-49DE-B645-1A7A46B525E3}" dt="2025-03-19T10:50:24.184" v="191"/>
        <pc:sldMkLst>
          <pc:docMk/>
          <pc:sldMk cId="1574639824" sldId="302"/>
        </pc:sldMkLst>
        <pc:picChg chg="del">
          <ac:chgData name="Ishraq Li-Rahman" userId="d0d41622-7436-4a78-9ba3-f1566a6f1317" providerId="ADAL" clId="{E632486F-8018-49DE-B645-1A7A46B525E3}" dt="2025-03-19T10:50:24.015" v="190" actId="478"/>
          <ac:picMkLst>
            <pc:docMk/>
            <pc:sldMk cId="1574639824" sldId="302"/>
            <ac:picMk id="2" creationId="{68CA5AA8-9788-B9D3-ECA8-601D3DDD891F}"/>
          </ac:picMkLst>
        </pc:picChg>
        <pc:picChg chg="del">
          <ac:chgData name="Ishraq Li-Rahman" userId="d0d41622-7436-4a78-9ba3-f1566a6f1317" providerId="ADAL" clId="{E632486F-8018-49DE-B645-1A7A46B525E3}" dt="2025-03-19T10:50:24.015" v="190" actId="478"/>
          <ac:picMkLst>
            <pc:docMk/>
            <pc:sldMk cId="1574639824" sldId="302"/>
            <ac:picMk id="3" creationId="{502A273D-C8CB-EE2A-0259-7F819527BE47}"/>
          </ac:picMkLst>
        </pc:picChg>
        <pc:picChg chg="del">
          <ac:chgData name="Ishraq Li-Rahman" userId="d0d41622-7436-4a78-9ba3-f1566a6f1317" providerId="ADAL" clId="{E632486F-8018-49DE-B645-1A7A46B525E3}" dt="2025-03-19T10:50:24.015" v="190" actId="478"/>
          <ac:picMkLst>
            <pc:docMk/>
            <pc:sldMk cId="1574639824" sldId="302"/>
            <ac:picMk id="4" creationId="{DB11F4E6-17E4-DE2A-D711-55993CDE4C02}"/>
          </ac:picMkLst>
        </pc:picChg>
        <pc:picChg chg="del">
          <ac:chgData name="Ishraq Li-Rahman" userId="d0d41622-7436-4a78-9ba3-f1566a6f1317" providerId="ADAL" clId="{E632486F-8018-49DE-B645-1A7A46B525E3}" dt="2025-03-19T10:50:24.015" v="190" actId="478"/>
          <ac:picMkLst>
            <pc:docMk/>
            <pc:sldMk cId="1574639824" sldId="302"/>
            <ac:picMk id="6" creationId="{71144C6D-98EE-4D19-D03E-A789A0EF3B5D}"/>
          </ac:picMkLst>
        </pc:picChg>
        <pc:picChg chg="del">
          <ac:chgData name="Ishraq Li-Rahman" userId="d0d41622-7436-4a78-9ba3-f1566a6f1317" providerId="ADAL" clId="{E632486F-8018-49DE-B645-1A7A46B525E3}" dt="2025-03-19T10:50:24.015" v="190" actId="478"/>
          <ac:picMkLst>
            <pc:docMk/>
            <pc:sldMk cId="1574639824" sldId="302"/>
            <ac:picMk id="7" creationId="{C8D879D9-C74B-687E-4E8B-12045E98C855}"/>
          </ac:picMkLst>
        </pc:picChg>
        <pc:picChg chg="del">
          <ac:chgData name="Ishraq Li-Rahman" userId="d0d41622-7436-4a78-9ba3-f1566a6f1317" providerId="ADAL" clId="{E632486F-8018-49DE-B645-1A7A46B525E3}" dt="2025-03-19T10:50:24.015" v="190" actId="478"/>
          <ac:picMkLst>
            <pc:docMk/>
            <pc:sldMk cId="1574639824" sldId="302"/>
            <ac:picMk id="12" creationId="{76B7E854-7005-B498-43EA-BD358EC44484}"/>
          </ac:picMkLst>
        </pc:picChg>
        <pc:picChg chg="del">
          <ac:chgData name="Ishraq Li-Rahman" userId="d0d41622-7436-4a78-9ba3-f1566a6f1317" providerId="ADAL" clId="{E632486F-8018-49DE-B645-1A7A46B525E3}" dt="2025-03-19T10:50:24.015" v="190" actId="478"/>
          <ac:picMkLst>
            <pc:docMk/>
            <pc:sldMk cId="1574639824" sldId="302"/>
            <ac:picMk id="13" creationId="{1653A1F4-82A2-D7C1-A27B-EB6399C1170F}"/>
          </ac:picMkLst>
        </pc:picChg>
        <pc:picChg chg="del">
          <ac:chgData name="Ishraq Li-Rahman" userId="d0d41622-7436-4a78-9ba3-f1566a6f1317" providerId="ADAL" clId="{E632486F-8018-49DE-B645-1A7A46B525E3}" dt="2025-03-19T10:50:24.015" v="190" actId="478"/>
          <ac:picMkLst>
            <pc:docMk/>
            <pc:sldMk cId="1574639824" sldId="302"/>
            <ac:picMk id="14" creationId="{04314FEA-1F85-3930-E428-675932941C0B}"/>
          </ac:picMkLst>
        </pc:picChg>
        <pc:picChg chg="del">
          <ac:chgData name="Ishraq Li-Rahman" userId="d0d41622-7436-4a78-9ba3-f1566a6f1317" providerId="ADAL" clId="{E632486F-8018-49DE-B645-1A7A46B525E3}" dt="2025-03-19T10:50:24.015" v="190" actId="478"/>
          <ac:picMkLst>
            <pc:docMk/>
            <pc:sldMk cId="1574639824" sldId="302"/>
            <ac:picMk id="15" creationId="{150D3241-5362-EB90-9413-BA1276ED7439}"/>
          </ac:picMkLst>
        </pc:picChg>
        <pc:picChg chg="del">
          <ac:chgData name="Ishraq Li-Rahman" userId="d0d41622-7436-4a78-9ba3-f1566a6f1317" providerId="ADAL" clId="{E632486F-8018-49DE-B645-1A7A46B525E3}" dt="2025-03-19T10:50:24.015" v="190" actId="478"/>
          <ac:picMkLst>
            <pc:docMk/>
            <pc:sldMk cId="1574639824" sldId="302"/>
            <ac:picMk id="16" creationId="{E9888BDC-8C69-0886-831E-8124641DE3B9}"/>
          </ac:picMkLst>
        </pc:picChg>
        <pc:picChg chg="add mod">
          <ac:chgData name="Ishraq Li-Rahman" userId="d0d41622-7436-4a78-9ba3-f1566a6f1317" providerId="ADAL" clId="{E632486F-8018-49DE-B645-1A7A46B525E3}" dt="2025-03-19T10:50:24.184" v="191"/>
          <ac:picMkLst>
            <pc:docMk/>
            <pc:sldMk cId="1574639824" sldId="302"/>
            <ac:picMk id="17" creationId="{420EFC59-037E-7F51-16C1-F1AE8B0CA408}"/>
          </ac:picMkLst>
        </pc:picChg>
        <pc:picChg chg="add mod">
          <ac:chgData name="Ishraq Li-Rahman" userId="d0d41622-7436-4a78-9ba3-f1566a6f1317" providerId="ADAL" clId="{E632486F-8018-49DE-B645-1A7A46B525E3}" dt="2025-03-19T10:50:24.184" v="191"/>
          <ac:picMkLst>
            <pc:docMk/>
            <pc:sldMk cId="1574639824" sldId="302"/>
            <ac:picMk id="18" creationId="{75EDA93D-DB0D-2E40-C958-607BADBF0A48}"/>
          </ac:picMkLst>
        </pc:picChg>
        <pc:picChg chg="add mod">
          <ac:chgData name="Ishraq Li-Rahman" userId="d0d41622-7436-4a78-9ba3-f1566a6f1317" providerId="ADAL" clId="{E632486F-8018-49DE-B645-1A7A46B525E3}" dt="2025-03-19T10:50:24.184" v="191"/>
          <ac:picMkLst>
            <pc:docMk/>
            <pc:sldMk cId="1574639824" sldId="302"/>
            <ac:picMk id="19" creationId="{5DC36F8C-B1EC-A256-7262-13BD78A5AB21}"/>
          </ac:picMkLst>
        </pc:picChg>
        <pc:picChg chg="add mod">
          <ac:chgData name="Ishraq Li-Rahman" userId="d0d41622-7436-4a78-9ba3-f1566a6f1317" providerId="ADAL" clId="{E632486F-8018-49DE-B645-1A7A46B525E3}" dt="2025-03-19T10:50:24.184" v="191"/>
          <ac:picMkLst>
            <pc:docMk/>
            <pc:sldMk cId="1574639824" sldId="302"/>
            <ac:picMk id="20" creationId="{1D37E52A-9470-FCC9-805B-128D580930DA}"/>
          </ac:picMkLst>
        </pc:picChg>
        <pc:picChg chg="add mod">
          <ac:chgData name="Ishraq Li-Rahman" userId="d0d41622-7436-4a78-9ba3-f1566a6f1317" providerId="ADAL" clId="{E632486F-8018-49DE-B645-1A7A46B525E3}" dt="2025-03-19T10:50:24.184" v="191"/>
          <ac:picMkLst>
            <pc:docMk/>
            <pc:sldMk cId="1574639824" sldId="302"/>
            <ac:picMk id="21" creationId="{93970E69-FDE1-8C99-E0EA-6AC216025BBF}"/>
          </ac:picMkLst>
        </pc:picChg>
        <pc:picChg chg="add mod">
          <ac:chgData name="Ishraq Li-Rahman" userId="d0d41622-7436-4a78-9ba3-f1566a6f1317" providerId="ADAL" clId="{E632486F-8018-49DE-B645-1A7A46B525E3}" dt="2025-03-19T10:50:24.184" v="191"/>
          <ac:picMkLst>
            <pc:docMk/>
            <pc:sldMk cId="1574639824" sldId="302"/>
            <ac:picMk id="22" creationId="{97AA1E3E-6E20-7FBB-D8D5-B4423F265B8B}"/>
          </ac:picMkLst>
        </pc:picChg>
        <pc:picChg chg="add mod">
          <ac:chgData name="Ishraq Li-Rahman" userId="d0d41622-7436-4a78-9ba3-f1566a6f1317" providerId="ADAL" clId="{E632486F-8018-49DE-B645-1A7A46B525E3}" dt="2025-03-19T10:50:24.184" v="191"/>
          <ac:picMkLst>
            <pc:docMk/>
            <pc:sldMk cId="1574639824" sldId="302"/>
            <ac:picMk id="23" creationId="{21A154A0-2190-EBE1-CC10-AA0B212967D5}"/>
          </ac:picMkLst>
        </pc:picChg>
        <pc:picChg chg="add mod">
          <ac:chgData name="Ishraq Li-Rahman" userId="d0d41622-7436-4a78-9ba3-f1566a6f1317" providerId="ADAL" clId="{E632486F-8018-49DE-B645-1A7A46B525E3}" dt="2025-03-19T10:50:24.184" v="191"/>
          <ac:picMkLst>
            <pc:docMk/>
            <pc:sldMk cId="1574639824" sldId="302"/>
            <ac:picMk id="24" creationId="{D37B4B08-2806-F389-975B-B632B0C7F3B5}"/>
          </ac:picMkLst>
        </pc:picChg>
        <pc:picChg chg="add mod">
          <ac:chgData name="Ishraq Li-Rahman" userId="d0d41622-7436-4a78-9ba3-f1566a6f1317" providerId="ADAL" clId="{E632486F-8018-49DE-B645-1A7A46B525E3}" dt="2025-03-19T10:50:24.184" v="191"/>
          <ac:picMkLst>
            <pc:docMk/>
            <pc:sldMk cId="1574639824" sldId="302"/>
            <ac:picMk id="25" creationId="{58253E6E-BC7A-90CC-8EE3-6CC54D114872}"/>
          </ac:picMkLst>
        </pc:picChg>
      </pc:sldChg>
      <pc:sldChg chg="addSp delSp modSp mod">
        <pc:chgData name="Ishraq Li-Rahman" userId="d0d41622-7436-4a78-9ba3-f1566a6f1317" providerId="ADAL" clId="{E632486F-8018-49DE-B645-1A7A46B525E3}" dt="2025-03-19T10:50:48.509" v="201"/>
        <pc:sldMkLst>
          <pc:docMk/>
          <pc:sldMk cId="2406845440" sldId="303"/>
        </pc:sldMkLst>
        <pc:picChg chg="del">
          <ac:chgData name="Ishraq Li-Rahman" userId="d0d41622-7436-4a78-9ba3-f1566a6f1317" providerId="ADAL" clId="{E632486F-8018-49DE-B645-1A7A46B525E3}" dt="2025-03-19T10:50:48.211" v="200" actId="478"/>
          <ac:picMkLst>
            <pc:docMk/>
            <pc:sldMk cId="2406845440" sldId="303"/>
            <ac:picMk id="3" creationId="{1655241B-11F3-58CC-333F-1FF2C9B6E89A}"/>
          </ac:picMkLst>
        </pc:picChg>
        <pc:picChg chg="del">
          <ac:chgData name="Ishraq Li-Rahman" userId="d0d41622-7436-4a78-9ba3-f1566a6f1317" providerId="ADAL" clId="{E632486F-8018-49DE-B645-1A7A46B525E3}" dt="2025-03-19T10:50:48.211" v="200" actId="478"/>
          <ac:picMkLst>
            <pc:docMk/>
            <pc:sldMk cId="2406845440" sldId="303"/>
            <ac:picMk id="4" creationId="{8B9B6059-AF84-F928-9669-EECC0D4AAAAE}"/>
          </ac:picMkLst>
        </pc:picChg>
        <pc:picChg chg="del">
          <ac:chgData name="Ishraq Li-Rahman" userId="d0d41622-7436-4a78-9ba3-f1566a6f1317" providerId="ADAL" clId="{E632486F-8018-49DE-B645-1A7A46B525E3}" dt="2025-03-19T10:50:48.211" v="200" actId="478"/>
          <ac:picMkLst>
            <pc:docMk/>
            <pc:sldMk cId="2406845440" sldId="303"/>
            <ac:picMk id="5" creationId="{362EB808-8E33-78A0-B8DC-BDDDCCC3B4EB}"/>
          </ac:picMkLst>
        </pc:picChg>
        <pc:picChg chg="del">
          <ac:chgData name="Ishraq Li-Rahman" userId="d0d41622-7436-4a78-9ba3-f1566a6f1317" providerId="ADAL" clId="{E632486F-8018-49DE-B645-1A7A46B525E3}" dt="2025-03-19T10:50:48.211" v="200" actId="478"/>
          <ac:picMkLst>
            <pc:docMk/>
            <pc:sldMk cId="2406845440" sldId="303"/>
            <ac:picMk id="6" creationId="{FEFF38C1-69CD-C698-F6FE-1C42ABA48904}"/>
          </ac:picMkLst>
        </pc:picChg>
        <pc:picChg chg="del">
          <ac:chgData name="Ishraq Li-Rahman" userId="d0d41622-7436-4a78-9ba3-f1566a6f1317" providerId="ADAL" clId="{E632486F-8018-49DE-B645-1A7A46B525E3}" dt="2025-03-19T10:50:48.211" v="200" actId="478"/>
          <ac:picMkLst>
            <pc:docMk/>
            <pc:sldMk cId="2406845440" sldId="303"/>
            <ac:picMk id="7" creationId="{47931532-4949-7E8A-5F8E-2B60A698E577}"/>
          </ac:picMkLst>
        </pc:picChg>
        <pc:picChg chg="del">
          <ac:chgData name="Ishraq Li-Rahman" userId="d0d41622-7436-4a78-9ba3-f1566a6f1317" providerId="ADAL" clId="{E632486F-8018-49DE-B645-1A7A46B525E3}" dt="2025-03-19T10:50:48.211" v="200" actId="478"/>
          <ac:picMkLst>
            <pc:docMk/>
            <pc:sldMk cId="2406845440" sldId="303"/>
            <ac:picMk id="8" creationId="{5B515545-CABF-B0EE-9610-780788604043}"/>
          </ac:picMkLst>
        </pc:picChg>
        <pc:picChg chg="del">
          <ac:chgData name="Ishraq Li-Rahman" userId="d0d41622-7436-4a78-9ba3-f1566a6f1317" providerId="ADAL" clId="{E632486F-8018-49DE-B645-1A7A46B525E3}" dt="2025-03-19T10:50:48.211" v="200" actId="478"/>
          <ac:picMkLst>
            <pc:docMk/>
            <pc:sldMk cId="2406845440" sldId="303"/>
            <ac:picMk id="9" creationId="{B2CFE200-5BF1-A4B5-0373-CD2596FA5BFE}"/>
          </ac:picMkLst>
        </pc:picChg>
        <pc:picChg chg="del">
          <ac:chgData name="Ishraq Li-Rahman" userId="d0d41622-7436-4a78-9ba3-f1566a6f1317" providerId="ADAL" clId="{E632486F-8018-49DE-B645-1A7A46B525E3}" dt="2025-03-19T10:50:48.211" v="200" actId="478"/>
          <ac:picMkLst>
            <pc:docMk/>
            <pc:sldMk cId="2406845440" sldId="303"/>
            <ac:picMk id="10" creationId="{F9C3F87C-048A-4244-0451-7D3A5D64889D}"/>
          </ac:picMkLst>
        </pc:picChg>
        <pc:picChg chg="del">
          <ac:chgData name="Ishraq Li-Rahman" userId="d0d41622-7436-4a78-9ba3-f1566a6f1317" providerId="ADAL" clId="{E632486F-8018-49DE-B645-1A7A46B525E3}" dt="2025-03-19T10:50:48.211" v="200" actId="478"/>
          <ac:picMkLst>
            <pc:docMk/>
            <pc:sldMk cId="2406845440" sldId="303"/>
            <ac:picMk id="11" creationId="{9D378A98-CA02-5000-A3D3-5CB6EAF496E4}"/>
          </ac:picMkLst>
        </pc:picChg>
        <pc:picChg chg="del">
          <ac:chgData name="Ishraq Li-Rahman" userId="d0d41622-7436-4a78-9ba3-f1566a6f1317" providerId="ADAL" clId="{E632486F-8018-49DE-B645-1A7A46B525E3}" dt="2025-03-19T10:50:48.211" v="200" actId="478"/>
          <ac:picMkLst>
            <pc:docMk/>
            <pc:sldMk cId="2406845440" sldId="303"/>
            <ac:picMk id="13" creationId="{C2B9BF61-5D90-FE1B-ECF1-7F36311EAEF2}"/>
          </ac:picMkLst>
        </pc:picChg>
        <pc:picChg chg="add mod">
          <ac:chgData name="Ishraq Li-Rahman" userId="d0d41622-7436-4a78-9ba3-f1566a6f1317" providerId="ADAL" clId="{E632486F-8018-49DE-B645-1A7A46B525E3}" dt="2025-03-19T10:50:48.509" v="201"/>
          <ac:picMkLst>
            <pc:docMk/>
            <pc:sldMk cId="2406845440" sldId="303"/>
            <ac:picMk id="14" creationId="{D0276022-2AE1-7BA0-EEA3-95A687DB2B4E}"/>
          </ac:picMkLst>
        </pc:picChg>
        <pc:picChg chg="add mod">
          <ac:chgData name="Ishraq Li-Rahman" userId="d0d41622-7436-4a78-9ba3-f1566a6f1317" providerId="ADAL" clId="{E632486F-8018-49DE-B645-1A7A46B525E3}" dt="2025-03-19T10:50:48.509" v="201"/>
          <ac:picMkLst>
            <pc:docMk/>
            <pc:sldMk cId="2406845440" sldId="303"/>
            <ac:picMk id="15" creationId="{6ABC238C-52DF-A451-4A31-D98F122C0FBF}"/>
          </ac:picMkLst>
        </pc:picChg>
        <pc:picChg chg="add mod">
          <ac:chgData name="Ishraq Li-Rahman" userId="d0d41622-7436-4a78-9ba3-f1566a6f1317" providerId="ADAL" clId="{E632486F-8018-49DE-B645-1A7A46B525E3}" dt="2025-03-19T10:50:48.509" v="201"/>
          <ac:picMkLst>
            <pc:docMk/>
            <pc:sldMk cId="2406845440" sldId="303"/>
            <ac:picMk id="16" creationId="{64A474A1-DD0F-CB30-D79D-684F3EFB0594}"/>
          </ac:picMkLst>
        </pc:picChg>
        <pc:picChg chg="add mod">
          <ac:chgData name="Ishraq Li-Rahman" userId="d0d41622-7436-4a78-9ba3-f1566a6f1317" providerId="ADAL" clId="{E632486F-8018-49DE-B645-1A7A46B525E3}" dt="2025-03-19T10:50:48.509" v="201"/>
          <ac:picMkLst>
            <pc:docMk/>
            <pc:sldMk cId="2406845440" sldId="303"/>
            <ac:picMk id="17" creationId="{168E2E02-6CE6-9259-4795-5A15D056DEAE}"/>
          </ac:picMkLst>
        </pc:picChg>
        <pc:picChg chg="add mod">
          <ac:chgData name="Ishraq Li-Rahman" userId="d0d41622-7436-4a78-9ba3-f1566a6f1317" providerId="ADAL" clId="{E632486F-8018-49DE-B645-1A7A46B525E3}" dt="2025-03-19T10:50:48.509" v="201"/>
          <ac:picMkLst>
            <pc:docMk/>
            <pc:sldMk cId="2406845440" sldId="303"/>
            <ac:picMk id="18" creationId="{73142499-69D2-BDCB-9764-A8434DD81BAC}"/>
          </ac:picMkLst>
        </pc:picChg>
        <pc:picChg chg="add mod">
          <ac:chgData name="Ishraq Li-Rahman" userId="d0d41622-7436-4a78-9ba3-f1566a6f1317" providerId="ADAL" clId="{E632486F-8018-49DE-B645-1A7A46B525E3}" dt="2025-03-19T10:50:48.509" v="201"/>
          <ac:picMkLst>
            <pc:docMk/>
            <pc:sldMk cId="2406845440" sldId="303"/>
            <ac:picMk id="19" creationId="{0DC871DB-5993-1348-0723-41A784568237}"/>
          </ac:picMkLst>
        </pc:picChg>
        <pc:picChg chg="add mod">
          <ac:chgData name="Ishraq Li-Rahman" userId="d0d41622-7436-4a78-9ba3-f1566a6f1317" providerId="ADAL" clId="{E632486F-8018-49DE-B645-1A7A46B525E3}" dt="2025-03-19T10:50:48.509" v="201"/>
          <ac:picMkLst>
            <pc:docMk/>
            <pc:sldMk cId="2406845440" sldId="303"/>
            <ac:picMk id="20" creationId="{CC8B4A0B-9E44-2CF1-6CB9-4942E34E8A02}"/>
          </ac:picMkLst>
        </pc:picChg>
        <pc:picChg chg="add mod">
          <ac:chgData name="Ishraq Li-Rahman" userId="d0d41622-7436-4a78-9ba3-f1566a6f1317" providerId="ADAL" clId="{E632486F-8018-49DE-B645-1A7A46B525E3}" dt="2025-03-19T10:50:48.509" v="201"/>
          <ac:picMkLst>
            <pc:docMk/>
            <pc:sldMk cId="2406845440" sldId="303"/>
            <ac:picMk id="21" creationId="{2EAB9DC0-9A12-1F3E-7955-8476EDC20C16}"/>
          </ac:picMkLst>
        </pc:picChg>
        <pc:picChg chg="add mod">
          <ac:chgData name="Ishraq Li-Rahman" userId="d0d41622-7436-4a78-9ba3-f1566a6f1317" providerId="ADAL" clId="{E632486F-8018-49DE-B645-1A7A46B525E3}" dt="2025-03-19T10:50:48.509" v="201"/>
          <ac:picMkLst>
            <pc:docMk/>
            <pc:sldMk cId="2406845440" sldId="303"/>
            <ac:picMk id="22" creationId="{CAAA8260-7F76-5CC9-25AA-D94E4C63D86E}"/>
          </ac:picMkLst>
        </pc:picChg>
      </pc:sldChg>
      <pc:sldChg chg="addSp delSp modSp mod">
        <pc:chgData name="Ishraq Li-Rahman" userId="d0d41622-7436-4a78-9ba3-f1566a6f1317" providerId="ADAL" clId="{E632486F-8018-49DE-B645-1A7A46B525E3}" dt="2025-03-19T10:51:24.296" v="205"/>
        <pc:sldMkLst>
          <pc:docMk/>
          <pc:sldMk cId="2713815925" sldId="304"/>
        </pc:sldMkLst>
        <pc:picChg chg="del">
          <ac:chgData name="Ishraq Li-Rahman" userId="d0d41622-7436-4a78-9ba3-f1566a6f1317" providerId="ADAL" clId="{E632486F-8018-49DE-B645-1A7A46B525E3}" dt="2025-03-19T10:51:24.228" v="204" actId="478"/>
          <ac:picMkLst>
            <pc:docMk/>
            <pc:sldMk cId="2713815925" sldId="304"/>
            <ac:picMk id="2" creationId="{92C32F8A-F2FE-5F1A-12F3-793AECCDE81F}"/>
          </ac:picMkLst>
        </pc:picChg>
        <pc:picChg chg="del">
          <ac:chgData name="Ishraq Li-Rahman" userId="d0d41622-7436-4a78-9ba3-f1566a6f1317" providerId="ADAL" clId="{E632486F-8018-49DE-B645-1A7A46B525E3}" dt="2025-03-19T10:51:24.228" v="204" actId="478"/>
          <ac:picMkLst>
            <pc:docMk/>
            <pc:sldMk cId="2713815925" sldId="304"/>
            <ac:picMk id="3" creationId="{E8762A97-4144-CC32-5618-4ECDDCC6212C}"/>
          </ac:picMkLst>
        </pc:picChg>
        <pc:picChg chg="del">
          <ac:chgData name="Ishraq Li-Rahman" userId="d0d41622-7436-4a78-9ba3-f1566a6f1317" providerId="ADAL" clId="{E632486F-8018-49DE-B645-1A7A46B525E3}" dt="2025-03-19T10:51:24.228" v="204" actId="478"/>
          <ac:picMkLst>
            <pc:docMk/>
            <pc:sldMk cId="2713815925" sldId="304"/>
            <ac:picMk id="4" creationId="{E44E727F-68B1-9FDE-A684-EB4975D65483}"/>
          </ac:picMkLst>
        </pc:picChg>
        <pc:picChg chg="del">
          <ac:chgData name="Ishraq Li-Rahman" userId="d0d41622-7436-4a78-9ba3-f1566a6f1317" providerId="ADAL" clId="{E632486F-8018-49DE-B645-1A7A46B525E3}" dt="2025-03-19T10:51:24.228" v="204" actId="478"/>
          <ac:picMkLst>
            <pc:docMk/>
            <pc:sldMk cId="2713815925" sldId="304"/>
            <ac:picMk id="7" creationId="{C3C9A7E5-BD43-7B95-A77A-805E0270029E}"/>
          </ac:picMkLst>
        </pc:picChg>
        <pc:picChg chg="del">
          <ac:chgData name="Ishraq Li-Rahman" userId="d0d41622-7436-4a78-9ba3-f1566a6f1317" providerId="ADAL" clId="{E632486F-8018-49DE-B645-1A7A46B525E3}" dt="2025-03-19T10:51:24.228" v="204" actId="478"/>
          <ac:picMkLst>
            <pc:docMk/>
            <pc:sldMk cId="2713815925" sldId="304"/>
            <ac:picMk id="8" creationId="{0BB8818F-0792-6159-35AF-E4A4EB23582C}"/>
          </ac:picMkLst>
        </pc:picChg>
        <pc:picChg chg="del">
          <ac:chgData name="Ishraq Li-Rahman" userId="d0d41622-7436-4a78-9ba3-f1566a6f1317" providerId="ADAL" clId="{E632486F-8018-49DE-B645-1A7A46B525E3}" dt="2025-03-19T10:51:24.228" v="204" actId="478"/>
          <ac:picMkLst>
            <pc:docMk/>
            <pc:sldMk cId="2713815925" sldId="304"/>
            <ac:picMk id="9" creationId="{7C5C807E-E7B5-2BB5-E065-F4571CA597C7}"/>
          </ac:picMkLst>
        </pc:picChg>
        <pc:picChg chg="del">
          <ac:chgData name="Ishraq Li-Rahman" userId="d0d41622-7436-4a78-9ba3-f1566a6f1317" providerId="ADAL" clId="{E632486F-8018-49DE-B645-1A7A46B525E3}" dt="2025-03-19T10:51:24.228" v="204" actId="478"/>
          <ac:picMkLst>
            <pc:docMk/>
            <pc:sldMk cId="2713815925" sldId="304"/>
            <ac:picMk id="10" creationId="{162D6B28-6BCC-FC37-E861-437100E5B179}"/>
          </ac:picMkLst>
        </pc:picChg>
        <pc:picChg chg="del">
          <ac:chgData name="Ishraq Li-Rahman" userId="d0d41622-7436-4a78-9ba3-f1566a6f1317" providerId="ADAL" clId="{E632486F-8018-49DE-B645-1A7A46B525E3}" dt="2025-03-19T10:51:24.228" v="204" actId="478"/>
          <ac:picMkLst>
            <pc:docMk/>
            <pc:sldMk cId="2713815925" sldId="304"/>
            <ac:picMk id="11" creationId="{EF1DF34F-FE04-00B7-F70C-DC3FC8C91E76}"/>
          </ac:picMkLst>
        </pc:picChg>
        <pc:picChg chg="del">
          <ac:chgData name="Ishraq Li-Rahman" userId="d0d41622-7436-4a78-9ba3-f1566a6f1317" providerId="ADAL" clId="{E632486F-8018-49DE-B645-1A7A46B525E3}" dt="2025-03-19T10:51:24.228" v="204" actId="478"/>
          <ac:picMkLst>
            <pc:docMk/>
            <pc:sldMk cId="2713815925" sldId="304"/>
            <ac:picMk id="12" creationId="{E2E482F9-CC78-348A-1F84-950556F9F3DF}"/>
          </ac:picMkLst>
        </pc:picChg>
        <pc:picChg chg="del">
          <ac:chgData name="Ishraq Li-Rahman" userId="d0d41622-7436-4a78-9ba3-f1566a6f1317" providerId="ADAL" clId="{E632486F-8018-49DE-B645-1A7A46B525E3}" dt="2025-03-19T10:51:24.228" v="204" actId="478"/>
          <ac:picMkLst>
            <pc:docMk/>
            <pc:sldMk cId="2713815925" sldId="304"/>
            <ac:picMk id="13" creationId="{DD3C53CC-79A0-3DE5-07AF-185D714EEC76}"/>
          </ac:picMkLst>
        </pc:picChg>
        <pc:picChg chg="add mod">
          <ac:chgData name="Ishraq Li-Rahman" userId="d0d41622-7436-4a78-9ba3-f1566a6f1317" providerId="ADAL" clId="{E632486F-8018-49DE-B645-1A7A46B525E3}" dt="2025-03-19T10:51:24.296" v="205"/>
          <ac:picMkLst>
            <pc:docMk/>
            <pc:sldMk cId="2713815925" sldId="304"/>
            <ac:picMk id="14" creationId="{B2FB416D-7790-95B6-DBFE-78D2E7CC2BE3}"/>
          </ac:picMkLst>
        </pc:picChg>
        <pc:picChg chg="add mod">
          <ac:chgData name="Ishraq Li-Rahman" userId="d0d41622-7436-4a78-9ba3-f1566a6f1317" providerId="ADAL" clId="{E632486F-8018-49DE-B645-1A7A46B525E3}" dt="2025-03-19T10:51:24.296" v="205"/>
          <ac:picMkLst>
            <pc:docMk/>
            <pc:sldMk cId="2713815925" sldId="304"/>
            <ac:picMk id="15" creationId="{C5920058-4658-50AA-6C38-25D490AF439E}"/>
          </ac:picMkLst>
        </pc:picChg>
        <pc:picChg chg="add mod">
          <ac:chgData name="Ishraq Li-Rahman" userId="d0d41622-7436-4a78-9ba3-f1566a6f1317" providerId="ADAL" clId="{E632486F-8018-49DE-B645-1A7A46B525E3}" dt="2025-03-19T10:51:24.296" v="205"/>
          <ac:picMkLst>
            <pc:docMk/>
            <pc:sldMk cId="2713815925" sldId="304"/>
            <ac:picMk id="16" creationId="{142C83DF-44AD-2544-91BC-6E351B3A2A92}"/>
          </ac:picMkLst>
        </pc:picChg>
        <pc:picChg chg="add mod">
          <ac:chgData name="Ishraq Li-Rahman" userId="d0d41622-7436-4a78-9ba3-f1566a6f1317" providerId="ADAL" clId="{E632486F-8018-49DE-B645-1A7A46B525E3}" dt="2025-03-19T10:51:24.296" v="205"/>
          <ac:picMkLst>
            <pc:docMk/>
            <pc:sldMk cId="2713815925" sldId="304"/>
            <ac:picMk id="20" creationId="{4BB5AE41-A604-C9AE-B685-10400F4AE77F}"/>
          </ac:picMkLst>
        </pc:picChg>
        <pc:picChg chg="add mod">
          <ac:chgData name="Ishraq Li-Rahman" userId="d0d41622-7436-4a78-9ba3-f1566a6f1317" providerId="ADAL" clId="{E632486F-8018-49DE-B645-1A7A46B525E3}" dt="2025-03-19T10:51:24.296" v="205"/>
          <ac:picMkLst>
            <pc:docMk/>
            <pc:sldMk cId="2713815925" sldId="304"/>
            <ac:picMk id="21" creationId="{447DA9A1-46EC-1839-AF9F-6EA80EF96463}"/>
          </ac:picMkLst>
        </pc:picChg>
        <pc:picChg chg="add mod">
          <ac:chgData name="Ishraq Li-Rahman" userId="d0d41622-7436-4a78-9ba3-f1566a6f1317" providerId="ADAL" clId="{E632486F-8018-49DE-B645-1A7A46B525E3}" dt="2025-03-19T10:51:24.296" v="205"/>
          <ac:picMkLst>
            <pc:docMk/>
            <pc:sldMk cId="2713815925" sldId="304"/>
            <ac:picMk id="22" creationId="{54523E43-CA91-0BDB-F0D3-57856863BBDB}"/>
          </ac:picMkLst>
        </pc:picChg>
        <pc:picChg chg="add mod">
          <ac:chgData name="Ishraq Li-Rahman" userId="d0d41622-7436-4a78-9ba3-f1566a6f1317" providerId="ADAL" clId="{E632486F-8018-49DE-B645-1A7A46B525E3}" dt="2025-03-19T10:51:24.296" v="205"/>
          <ac:picMkLst>
            <pc:docMk/>
            <pc:sldMk cId="2713815925" sldId="304"/>
            <ac:picMk id="23" creationId="{3F922D42-7D54-4641-6A3F-80BEF2462718}"/>
          </ac:picMkLst>
        </pc:picChg>
        <pc:picChg chg="add mod">
          <ac:chgData name="Ishraq Li-Rahman" userId="d0d41622-7436-4a78-9ba3-f1566a6f1317" providerId="ADAL" clId="{E632486F-8018-49DE-B645-1A7A46B525E3}" dt="2025-03-19T10:51:24.296" v="205"/>
          <ac:picMkLst>
            <pc:docMk/>
            <pc:sldMk cId="2713815925" sldId="304"/>
            <ac:picMk id="24" creationId="{E60071DC-1628-C776-116F-22E916FE6036}"/>
          </ac:picMkLst>
        </pc:picChg>
        <pc:picChg chg="add mod">
          <ac:chgData name="Ishraq Li-Rahman" userId="d0d41622-7436-4a78-9ba3-f1566a6f1317" providerId="ADAL" clId="{E632486F-8018-49DE-B645-1A7A46B525E3}" dt="2025-03-19T10:51:24.296" v="205"/>
          <ac:picMkLst>
            <pc:docMk/>
            <pc:sldMk cId="2713815925" sldId="304"/>
            <ac:picMk id="25" creationId="{B47471F3-70A2-6212-F54C-6723A15EE560}"/>
          </ac:picMkLst>
        </pc:picChg>
      </pc:sldChg>
      <pc:sldChg chg="addSp delSp modSp mod">
        <pc:chgData name="Ishraq Li-Rahman" userId="d0d41622-7436-4a78-9ba3-f1566a6f1317" providerId="ADAL" clId="{E632486F-8018-49DE-B645-1A7A46B525E3}" dt="2025-03-19T10:51:29.636" v="207"/>
        <pc:sldMkLst>
          <pc:docMk/>
          <pc:sldMk cId="953766531" sldId="305"/>
        </pc:sldMkLst>
        <pc:picChg chg="del">
          <ac:chgData name="Ishraq Li-Rahman" userId="d0d41622-7436-4a78-9ba3-f1566a6f1317" providerId="ADAL" clId="{E632486F-8018-49DE-B645-1A7A46B525E3}" dt="2025-03-19T10:51:29.441" v="206" actId="478"/>
          <ac:picMkLst>
            <pc:docMk/>
            <pc:sldMk cId="953766531" sldId="305"/>
            <ac:picMk id="2" creationId="{24709B72-EE5A-3D3B-F858-B8F9056C9E49}"/>
          </ac:picMkLst>
        </pc:picChg>
        <pc:picChg chg="del">
          <ac:chgData name="Ishraq Li-Rahman" userId="d0d41622-7436-4a78-9ba3-f1566a6f1317" providerId="ADAL" clId="{E632486F-8018-49DE-B645-1A7A46B525E3}" dt="2025-03-19T10:51:29.441" v="206" actId="478"/>
          <ac:picMkLst>
            <pc:docMk/>
            <pc:sldMk cId="953766531" sldId="305"/>
            <ac:picMk id="3" creationId="{EF277F04-05CE-CE11-21AD-7B6FE508D0CD}"/>
          </ac:picMkLst>
        </pc:picChg>
        <pc:picChg chg="del">
          <ac:chgData name="Ishraq Li-Rahman" userId="d0d41622-7436-4a78-9ba3-f1566a6f1317" providerId="ADAL" clId="{E632486F-8018-49DE-B645-1A7A46B525E3}" dt="2025-03-19T10:51:29.441" v="206" actId="478"/>
          <ac:picMkLst>
            <pc:docMk/>
            <pc:sldMk cId="953766531" sldId="305"/>
            <ac:picMk id="4" creationId="{EF41D010-07F8-EF80-19DF-7A2B0F5F0F4A}"/>
          </ac:picMkLst>
        </pc:picChg>
        <pc:picChg chg="del">
          <ac:chgData name="Ishraq Li-Rahman" userId="d0d41622-7436-4a78-9ba3-f1566a6f1317" providerId="ADAL" clId="{E632486F-8018-49DE-B645-1A7A46B525E3}" dt="2025-03-19T10:51:29.441" v="206" actId="478"/>
          <ac:picMkLst>
            <pc:docMk/>
            <pc:sldMk cId="953766531" sldId="305"/>
            <ac:picMk id="5" creationId="{E703A79D-5194-1234-3310-C7CC7E9AEEA5}"/>
          </ac:picMkLst>
        </pc:picChg>
        <pc:picChg chg="del">
          <ac:chgData name="Ishraq Li-Rahman" userId="d0d41622-7436-4a78-9ba3-f1566a6f1317" providerId="ADAL" clId="{E632486F-8018-49DE-B645-1A7A46B525E3}" dt="2025-03-19T10:51:29.441" v="206" actId="478"/>
          <ac:picMkLst>
            <pc:docMk/>
            <pc:sldMk cId="953766531" sldId="305"/>
            <ac:picMk id="7" creationId="{3D8E3BA7-0D1F-4DB3-346F-1F341C34CB0F}"/>
          </ac:picMkLst>
        </pc:picChg>
        <pc:picChg chg="del">
          <ac:chgData name="Ishraq Li-Rahman" userId="d0d41622-7436-4a78-9ba3-f1566a6f1317" providerId="ADAL" clId="{E632486F-8018-49DE-B645-1A7A46B525E3}" dt="2025-03-19T10:51:29.441" v="206" actId="478"/>
          <ac:picMkLst>
            <pc:docMk/>
            <pc:sldMk cId="953766531" sldId="305"/>
            <ac:picMk id="10" creationId="{564A6DAC-61B8-37BB-104A-8DDA52BF696F}"/>
          </ac:picMkLst>
        </pc:picChg>
        <pc:picChg chg="del">
          <ac:chgData name="Ishraq Li-Rahman" userId="d0d41622-7436-4a78-9ba3-f1566a6f1317" providerId="ADAL" clId="{E632486F-8018-49DE-B645-1A7A46B525E3}" dt="2025-03-19T10:51:29.441" v="206" actId="478"/>
          <ac:picMkLst>
            <pc:docMk/>
            <pc:sldMk cId="953766531" sldId="305"/>
            <ac:picMk id="11" creationId="{801590B9-B2B3-A84B-1C4B-A35517940BAB}"/>
          </ac:picMkLst>
        </pc:picChg>
        <pc:picChg chg="del">
          <ac:chgData name="Ishraq Li-Rahman" userId="d0d41622-7436-4a78-9ba3-f1566a6f1317" providerId="ADAL" clId="{E632486F-8018-49DE-B645-1A7A46B525E3}" dt="2025-03-19T10:51:29.441" v="206" actId="478"/>
          <ac:picMkLst>
            <pc:docMk/>
            <pc:sldMk cId="953766531" sldId="305"/>
            <ac:picMk id="12" creationId="{2F72875D-9A4D-853D-B5B0-1FE1CCBC06D8}"/>
          </ac:picMkLst>
        </pc:picChg>
        <pc:picChg chg="del">
          <ac:chgData name="Ishraq Li-Rahman" userId="d0d41622-7436-4a78-9ba3-f1566a6f1317" providerId="ADAL" clId="{E632486F-8018-49DE-B645-1A7A46B525E3}" dt="2025-03-19T10:51:29.441" v="206" actId="478"/>
          <ac:picMkLst>
            <pc:docMk/>
            <pc:sldMk cId="953766531" sldId="305"/>
            <ac:picMk id="13" creationId="{D525BE2E-F3F7-0378-3D1B-1D26A61741C2}"/>
          </ac:picMkLst>
        </pc:picChg>
        <pc:picChg chg="add mod">
          <ac:chgData name="Ishraq Li-Rahman" userId="d0d41622-7436-4a78-9ba3-f1566a6f1317" providerId="ADAL" clId="{E632486F-8018-49DE-B645-1A7A46B525E3}" dt="2025-03-19T10:51:29.636" v="207"/>
          <ac:picMkLst>
            <pc:docMk/>
            <pc:sldMk cId="953766531" sldId="305"/>
            <ac:picMk id="14" creationId="{BFF445B8-D50E-C995-8ED2-209C3F94C0B1}"/>
          </ac:picMkLst>
        </pc:picChg>
        <pc:picChg chg="add mod">
          <ac:chgData name="Ishraq Li-Rahman" userId="d0d41622-7436-4a78-9ba3-f1566a6f1317" providerId="ADAL" clId="{E632486F-8018-49DE-B645-1A7A46B525E3}" dt="2025-03-19T10:51:29.636" v="207"/>
          <ac:picMkLst>
            <pc:docMk/>
            <pc:sldMk cId="953766531" sldId="305"/>
            <ac:picMk id="15" creationId="{D3CE8A69-0F0F-ABAD-4FC5-A522C014435A}"/>
          </ac:picMkLst>
        </pc:picChg>
        <pc:picChg chg="add mod">
          <ac:chgData name="Ishraq Li-Rahman" userId="d0d41622-7436-4a78-9ba3-f1566a6f1317" providerId="ADAL" clId="{E632486F-8018-49DE-B645-1A7A46B525E3}" dt="2025-03-19T10:51:29.636" v="207"/>
          <ac:picMkLst>
            <pc:docMk/>
            <pc:sldMk cId="953766531" sldId="305"/>
            <ac:picMk id="16" creationId="{B4FB4B65-23BC-856F-2048-72F15D283329}"/>
          </ac:picMkLst>
        </pc:picChg>
        <pc:picChg chg="del">
          <ac:chgData name="Ishraq Li-Rahman" userId="d0d41622-7436-4a78-9ba3-f1566a6f1317" providerId="ADAL" clId="{E632486F-8018-49DE-B645-1A7A46B525E3}" dt="2025-03-19T10:51:29.441" v="206" actId="478"/>
          <ac:picMkLst>
            <pc:docMk/>
            <pc:sldMk cId="953766531" sldId="305"/>
            <ac:picMk id="17" creationId="{6339C645-BC81-7AB1-2CDD-2BA4A235AE34}"/>
          </ac:picMkLst>
        </pc:picChg>
        <pc:picChg chg="add mod">
          <ac:chgData name="Ishraq Li-Rahman" userId="d0d41622-7436-4a78-9ba3-f1566a6f1317" providerId="ADAL" clId="{E632486F-8018-49DE-B645-1A7A46B525E3}" dt="2025-03-19T10:51:29.636" v="207"/>
          <ac:picMkLst>
            <pc:docMk/>
            <pc:sldMk cId="953766531" sldId="305"/>
            <ac:picMk id="20" creationId="{64C1D256-A4C6-DF2F-5EEB-B3F44B71CF91}"/>
          </ac:picMkLst>
        </pc:picChg>
        <pc:picChg chg="add mod">
          <ac:chgData name="Ishraq Li-Rahman" userId="d0d41622-7436-4a78-9ba3-f1566a6f1317" providerId="ADAL" clId="{E632486F-8018-49DE-B645-1A7A46B525E3}" dt="2025-03-19T10:51:29.636" v="207"/>
          <ac:picMkLst>
            <pc:docMk/>
            <pc:sldMk cId="953766531" sldId="305"/>
            <ac:picMk id="21" creationId="{7EC35051-B3B9-2915-559A-01E3058F0A07}"/>
          </ac:picMkLst>
        </pc:picChg>
        <pc:picChg chg="add mod">
          <ac:chgData name="Ishraq Li-Rahman" userId="d0d41622-7436-4a78-9ba3-f1566a6f1317" providerId="ADAL" clId="{E632486F-8018-49DE-B645-1A7A46B525E3}" dt="2025-03-19T10:51:29.636" v="207"/>
          <ac:picMkLst>
            <pc:docMk/>
            <pc:sldMk cId="953766531" sldId="305"/>
            <ac:picMk id="22" creationId="{A353F6DF-55F4-409B-AC71-BAA19A606BE0}"/>
          </ac:picMkLst>
        </pc:picChg>
        <pc:picChg chg="add mod">
          <ac:chgData name="Ishraq Li-Rahman" userId="d0d41622-7436-4a78-9ba3-f1566a6f1317" providerId="ADAL" clId="{E632486F-8018-49DE-B645-1A7A46B525E3}" dt="2025-03-19T10:51:29.636" v="207"/>
          <ac:picMkLst>
            <pc:docMk/>
            <pc:sldMk cId="953766531" sldId="305"/>
            <ac:picMk id="23" creationId="{928ABCD8-84BB-BA0B-76CD-6B5C81A7F54D}"/>
          </ac:picMkLst>
        </pc:picChg>
        <pc:picChg chg="add mod">
          <ac:chgData name="Ishraq Li-Rahman" userId="d0d41622-7436-4a78-9ba3-f1566a6f1317" providerId="ADAL" clId="{E632486F-8018-49DE-B645-1A7A46B525E3}" dt="2025-03-19T10:51:29.636" v="207"/>
          <ac:picMkLst>
            <pc:docMk/>
            <pc:sldMk cId="953766531" sldId="305"/>
            <ac:picMk id="24" creationId="{58F95D71-5753-51EC-39B2-C8DDB902BA4C}"/>
          </ac:picMkLst>
        </pc:picChg>
        <pc:picChg chg="add mod">
          <ac:chgData name="Ishraq Li-Rahman" userId="d0d41622-7436-4a78-9ba3-f1566a6f1317" providerId="ADAL" clId="{E632486F-8018-49DE-B645-1A7A46B525E3}" dt="2025-03-19T10:51:29.636" v="207"/>
          <ac:picMkLst>
            <pc:docMk/>
            <pc:sldMk cId="953766531" sldId="305"/>
            <ac:picMk id="25" creationId="{18B97A69-97EA-6B6C-E3CB-43D64DB47688}"/>
          </ac:picMkLst>
        </pc:picChg>
      </pc:sldChg>
      <pc:sldChg chg="addSp delSp modSp mod">
        <pc:chgData name="Ishraq Li-Rahman" userId="d0d41622-7436-4a78-9ba3-f1566a6f1317" providerId="ADAL" clId="{E632486F-8018-49DE-B645-1A7A46B525E3}" dt="2025-03-19T10:50:28.804" v="193"/>
        <pc:sldMkLst>
          <pc:docMk/>
          <pc:sldMk cId="305538696" sldId="307"/>
        </pc:sldMkLst>
        <pc:picChg chg="del">
          <ac:chgData name="Ishraq Li-Rahman" userId="d0d41622-7436-4a78-9ba3-f1566a6f1317" providerId="ADAL" clId="{E632486F-8018-49DE-B645-1A7A46B525E3}" dt="2025-03-19T10:50:28.508" v="192" actId="478"/>
          <ac:picMkLst>
            <pc:docMk/>
            <pc:sldMk cId="305538696" sldId="307"/>
            <ac:picMk id="2" creationId="{25C80FDD-D6BA-712D-F38B-5B0AA2D66083}"/>
          </ac:picMkLst>
        </pc:picChg>
        <pc:picChg chg="del">
          <ac:chgData name="Ishraq Li-Rahman" userId="d0d41622-7436-4a78-9ba3-f1566a6f1317" providerId="ADAL" clId="{E632486F-8018-49DE-B645-1A7A46B525E3}" dt="2025-03-19T10:50:28.508" v="192" actId="478"/>
          <ac:picMkLst>
            <pc:docMk/>
            <pc:sldMk cId="305538696" sldId="307"/>
            <ac:picMk id="3" creationId="{C1D31665-3B07-2D87-F69A-2219A13FBE9F}"/>
          </ac:picMkLst>
        </pc:picChg>
        <pc:picChg chg="del">
          <ac:chgData name="Ishraq Li-Rahman" userId="d0d41622-7436-4a78-9ba3-f1566a6f1317" providerId="ADAL" clId="{E632486F-8018-49DE-B645-1A7A46B525E3}" dt="2025-03-19T10:50:28.508" v="192" actId="478"/>
          <ac:picMkLst>
            <pc:docMk/>
            <pc:sldMk cId="305538696" sldId="307"/>
            <ac:picMk id="4" creationId="{9D510482-368B-D118-4444-EFDC7D6277C4}"/>
          </ac:picMkLst>
        </pc:picChg>
        <pc:picChg chg="del">
          <ac:chgData name="Ishraq Li-Rahman" userId="d0d41622-7436-4a78-9ba3-f1566a6f1317" providerId="ADAL" clId="{E632486F-8018-49DE-B645-1A7A46B525E3}" dt="2025-03-19T10:50:28.508" v="192" actId="478"/>
          <ac:picMkLst>
            <pc:docMk/>
            <pc:sldMk cId="305538696" sldId="307"/>
            <ac:picMk id="5" creationId="{DC271FAB-CE0A-EEB2-E744-6C6C47EF6AEB}"/>
          </ac:picMkLst>
        </pc:picChg>
        <pc:picChg chg="del">
          <ac:chgData name="Ishraq Li-Rahman" userId="d0d41622-7436-4a78-9ba3-f1566a6f1317" providerId="ADAL" clId="{E632486F-8018-49DE-B645-1A7A46B525E3}" dt="2025-03-19T10:50:28.508" v="192" actId="478"/>
          <ac:picMkLst>
            <pc:docMk/>
            <pc:sldMk cId="305538696" sldId="307"/>
            <ac:picMk id="7" creationId="{ADBC2A07-9628-9FC6-C8C4-5A3F12B5A005}"/>
          </ac:picMkLst>
        </pc:picChg>
        <pc:picChg chg="del">
          <ac:chgData name="Ishraq Li-Rahman" userId="d0d41622-7436-4a78-9ba3-f1566a6f1317" providerId="ADAL" clId="{E632486F-8018-49DE-B645-1A7A46B525E3}" dt="2025-03-19T10:50:28.508" v="192" actId="478"/>
          <ac:picMkLst>
            <pc:docMk/>
            <pc:sldMk cId="305538696" sldId="307"/>
            <ac:picMk id="12" creationId="{BE571348-7ADF-64CC-23FA-7E7429F6C5B2}"/>
          </ac:picMkLst>
        </pc:picChg>
        <pc:picChg chg="del">
          <ac:chgData name="Ishraq Li-Rahman" userId="d0d41622-7436-4a78-9ba3-f1566a6f1317" providerId="ADAL" clId="{E632486F-8018-49DE-B645-1A7A46B525E3}" dt="2025-03-19T10:50:28.508" v="192" actId="478"/>
          <ac:picMkLst>
            <pc:docMk/>
            <pc:sldMk cId="305538696" sldId="307"/>
            <ac:picMk id="13" creationId="{C66B6FB2-8721-B16F-D56C-4A6DC05F379D}"/>
          </ac:picMkLst>
        </pc:picChg>
        <pc:picChg chg="del">
          <ac:chgData name="Ishraq Li-Rahman" userId="d0d41622-7436-4a78-9ba3-f1566a6f1317" providerId="ADAL" clId="{E632486F-8018-49DE-B645-1A7A46B525E3}" dt="2025-03-19T10:50:28.508" v="192" actId="478"/>
          <ac:picMkLst>
            <pc:docMk/>
            <pc:sldMk cId="305538696" sldId="307"/>
            <ac:picMk id="14" creationId="{F39332AA-AA03-AE95-0FA1-26B1A55FBA08}"/>
          </ac:picMkLst>
        </pc:picChg>
        <pc:picChg chg="del">
          <ac:chgData name="Ishraq Li-Rahman" userId="d0d41622-7436-4a78-9ba3-f1566a6f1317" providerId="ADAL" clId="{E632486F-8018-49DE-B645-1A7A46B525E3}" dt="2025-03-19T10:50:28.508" v="192" actId="478"/>
          <ac:picMkLst>
            <pc:docMk/>
            <pc:sldMk cId="305538696" sldId="307"/>
            <ac:picMk id="15" creationId="{52324F45-B11A-8E1A-FC9D-3F038A5D80B4}"/>
          </ac:picMkLst>
        </pc:picChg>
        <pc:picChg chg="del">
          <ac:chgData name="Ishraq Li-Rahman" userId="d0d41622-7436-4a78-9ba3-f1566a6f1317" providerId="ADAL" clId="{E632486F-8018-49DE-B645-1A7A46B525E3}" dt="2025-03-19T10:50:28.508" v="192" actId="478"/>
          <ac:picMkLst>
            <pc:docMk/>
            <pc:sldMk cId="305538696" sldId="307"/>
            <ac:picMk id="16" creationId="{C5711F66-38B2-B1E8-D1BC-D6BAC1204571}"/>
          </ac:picMkLst>
        </pc:picChg>
        <pc:picChg chg="add mod">
          <ac:chgData name="Ishraq Li-Rahman" userId="d0d41622-7436-4a78-9ba3-f1566a6f1317" providerId="ADAL" clId="{E632486F-8018-49DE-B645-1A7A46B525E3}" dt="2025-03-19T10:50:28.804" v="193"/>
          <ac:picMkLst>
            <pc:docMk/>
            <pc:sldMk cId="305538696" sldId="307"/>
            <ac:picMk id="17" creationId="{E2A6E1D3-FB42-7E2F-BF85-D591DBA3BB38}"/>
          </ac:picMkLst>
        </pc:picChg>
        <pc:picChg chg="add mod">
          <ac:chgData name="Ishraq Li-Rahman" userId="d0d41622-7436-4a78-9ba3-f1566a6f1317" providerId="ADAL" clId="{E632486F-8018-49DE-B645-1A7A46B525E3}" dt="2025-03-19T10:50:28.804" v="193"/>
          <ac:picMkLst>
            <pc:docMk/>
            <pc:sldMk cId="305538696" sldId="307"/>
            <ac:picMk id="18" creationId="{89002720-120A-7209-E675-3CB0F693C1B4}"/>
          </ac:picMkLst>
        </pc:picChg>
        <pc:picChg chg="add mod">
          <ac:chgData name="Ishraq Li-Rahman" userId="d0d41622-7436-4a78-9ba3-f1566a6f1317" providerId="ADAL" clId="{E632486F-8018-49DE-B645-1A7A46B525E3}" dt="2025-03-19T10:50:28.804" v="193"/>
          <ac:picMkLst>
            <pc:docMk/>
            <pc:sldMk cId="305538696" sldId="307"/>
            <ac:picMk id="19" creationId="{C813D0C8-0BDA-F4E5-7716-9E7816BBBCC8}"/>
          </ac:picMkLst>
        </pc:picChg>
        <pc:picChg chg="add mod">
          <ac:chgData name="Ishraq Li-Rahman" userId="d0d41622-7436-4a78-9ba3-f1566a6f1317" providerId="ADAL" clId="{E632486F-8018-49DE-B645-1A7A46B525E3}" dt="2025-03-19T10:50:28.804" v="193"/>
          <ac:picMkLst>
            <pc:docMk/>
            <pc:sldMk cId="305538696" sldId="307"/>
            <ac:picMk id="20" creationId="{802C7F79-C9B8-2407-E4D0-79E671582937}"/>
          </ac:picMkLst>
        </pc:picChg>
        <pc:picChg chg="add mod">
          <ac:chgData name="Ishraq Li-Rahman" userId="d0d41622-7436-4a78-9ba3-f1566a6f1317" providerId="ADAL" clId="{E632486F-8018-49DE-B645-1A7A46B525E3}" dt="2025-03-19T10:50:28.804" v="193"/>
          <ac:picMkLst>
            <pc:docMk/>
            <pc:sldMk cId="305538696" sldId="307"/>
            <ac:picMk id="21" creationId="{BDBB7049-4787-11F7-1967-A2DA51819E38}"/>
          </ac:picMkLst>
        </pc:picChg>
        <pc:picChg chg="add mod">
          <ac:chgData name="Ishraq Li-Rahman" userId="d0d41622-7436-4a78-9ba3-f1566a6f1317" providerId="ADAL" clId="{E632486F-8018-49DE-B645-1A7A46B525E3}" dt="2025-03-19T10:50:28.804" v="193"/>
          <ac:picMkLst>
            <pc:docMk/>
            <pc:sldMk cId="305538696" sldId="307"/>
            <ac:picMk id="22" creationId="{5B86B700-5E3F-F0E4-DFBB-EDE06F15F0E5}"/>
          </ac:picMkLst>
        </pc:picChg>
        <pc:picChg chg="add mod">
          <ac:chgData name="Ishraq Li-Rahman" userId="d0d41622-7436-4a78-9ba3-f1566a6f1317" providerId="ADAL" clId="{E632486F-8018-49DE-B645-1A7A46B525E3}" dt="2025-03-19T10:50:28.804" v="193"/>
          <ac:picMkLst>
            <pc:docMk/>
            <pc:sldMk cId="305538696" sldId="307"/>
            <ac:picMk id="23" creationId="{8B100DE5-C516-FBF1-8B29-E0E55893721B}"/>
          </ac:picMkLst>
        </pc:picChg>
        <pc:picChg chg="add mod">
          <ac:chgData name="Ishraq Li-Rahman" userId="d0d41622-7436-4a78-9ba3-f1566a6f1317" providerId="ADAL" clId="{E632486F-8018-49DE-B645-1A7A46B525E3}" dt="2025-03-19T10:50:28.804" v="193"/>
          <ac:picMkLst>
            <pc:docMk/>
            <pc:sldMk cId="305538696" sldId="307"/>
            <ac:picMk id="24" creationId="{1926A8D1-808D-347D-A841-D2CA2086CFF8}"/>
          </ac:picMkLst>
        </pc:picChg>
        <pc:picChg chg="add mod">
          <ac:chgData name="Ishraq Li-Rahman" userId="d0d41622-7436-4a78-9ba3-f1566a6f1317" providerId="ADAL" clId="{E632486F-8018-49DE-B645-1A7A46B525E3}" dt="2025-03-19T10:50:28.804" v="193"/>
          <ac:picMkLst>
            <pc:docMk/>
            <pc:sldMk cId="305538696" sldId="307"/>
            <ac:picMk id="25" creationId="{084B0283-33E9-058A-5C5A-D23AC38A4F78}"/>
          </ac:picMkLst>
        </pc:picChg>
      </pc:sldChg>
      <pc:sldChg chg="addSp delSp modSp mod">
        <pc:chgData name="Ishraq Li-Rahman" userId="d0d41622-7436-4a78-9ba3-f1566a6f1317" providerId="ADAL" clId="{E632486F-8018-49DE-B645-1A7A46B525E3}" dt="2025-03-19T10:47:32.944" v="150"/>
        <pc:sldMkLst>
          <pc:docMk/>
          <pc:sldMk cId="3252903996" sldId="319"/>
        </pc:sldMkLst>
        <pc:picChg chg="del">
          <ac:chgData name="Ishraq Li-Rahman" userId="d0d41622-7436-4a78-9ba3-f1566a6f1317" providerId="ADAL" clId="{E632486F-8018-49DE-B645-1A7A46B525E3}" dt="2025-03-19T10:46:40.054" v="137" actId="478"/>
          <ac:picMkLst>
            <pc:docMk/>
            <pc:sldMk cId="3252903996" sldId="319"/>
            <ac:picMk id="4" creationId="{5ECA6FD4-60E8-F8F1-D933-E534D307155D}"/>
          </ac:picMkLst>
        </pc:picChg>
        <pc:picChg chg="del">
          <ac:chgData name="Ishraq Li-Rahman" userId="d0d41622-7436-4a78-9ba3-f1566a6f1317" providerId="ADAL" clId="{E632486F-8018-49DE-B645-1A7A46B525E3}" dt="2025-03-19T10:46:40.054" v="137" actId="478"/>
          <ac:picMkLst>
            <pc:docMk/>
            <pc:sldMk cId="3252903996" sldId="319"/>
            <ac:picMk id="5" creationId="{40DBADD1-6BA5-D742-F71E-90508139DDCD}"/>
          </ac:picMkLst>
        </pc:picChg>
        <pc:picChg chg="del">
          <ac:chgData name="Ishraq Li-Rahman" userId="d0d41622-7436-4a78-9ba3-f1566a6f1317" providerId="ADAL" clId="{E632486F-8018-49DE-B645-1A7A46B525E3}" dt="2025-03-19T10:46:40.054" v="137" actId="478"/>
          <ac:picMkLst>
            <pc:docMk/>
            <pc:sldMk cId="3252903996" sldId="319"/>
            <ac:picMk id="7" creationId="{957DFB9A-464D-94AF-FD87-8F369CB07364}"/>
          </ac:picMkLst>
        </pc:picChg>
        <pc:picChg chg="del">
          <ac:chgData name="Ishraq Li-Rahman" userId="d0d41622-7436-4a78-9ba3-f1566a6f1317" providerId="ADAL" clId="{E632486F-8018-49DE-B645-1A7A46B525E3}" dt="2025-03-19T10:46:40.054" v="137" actId="478"/>
          <ac:picMkLst>
            <pc:docMk/>
            <pc:sldMk cId="3252903996" sldId="319"/>
            <ac:picMk id="8" creationId="{8B5D2DE0-0C96-BD25-ECFB-1543A4F1E574}"/>
          </ac:picMkLst>
        </pc:picChg>
        <pc:picChg chg="del">
          <ac:chgData name="Ishraq Li-Rahman" userId="d0d41622-7436-4a78-9ba3-f1566a6f1317" providerId="ADAL" clId="{E632486F-8018-49DE-B645-1A7A46B525E3}" dt="2025-03-19T10:46:40.054" v="137" actId="478"/>
          <ac:picMkLst>
            <pc:docMk/>
            <pc:sldMk cId="3252903996" sldId="319"/>
            <ac:picMk id="9" creationId="{B06BFCD3-F8EF-904A-D851-33BD4B8ABA3C}"/>
          </ac:picMkLst>
        </pc:picChg>
        <pc:picChg chg="del">
          <ac:chgData name="Ishraq Li-Rahman" userId="d0d41622-7436-4a78-9ba3-f1566a6f1317" providerId="ADAL" clId="{E632486F-8018-49DE-B645-1A7A46B525E3}" dt="2025-03-19T10:46:40.054" v="137" actId="478"/>
          <ac:picMkLst>
            <pc:docMk/>
            <pc:sldMk cId="3252903996" sldId="319"/>
            <ac:picMk id="10" creationId="{E9F51312-9BD2-DEED-2D3F-A250D9845CA0}"/>
          </ac:picMkLst>
        </pc:picChg>
        <pc:picChg chg="del">
          <ac:chgData name="Ishraq Li-Rahman" userId="d0d41622-7436-4a78-9ba3-f1566a6f1317" providerId="ADAL" clId="{E632486F-8018-49DE-B645-1A7A46B525E3}" dt="2025-03-19T10:46:40.054" v="137" actId="478"/>
          <ac:picMkLst>
            <pc:docMk/>
            <pc:sldMk cId="3252903996" sldId="319"/>
            <ac:picMk id="11" creationId="{B78AD9DA-82A3-E251-8DE3-C40D9781DC33}"/>
          </ac:picMkLst>
        </pc:picChg>
        <pc:picChg chg="del">
          <ac:chgData name="Ishraq Li-Rahman" userId="d0d41622-7436-4a78-9ba3-f1566a6f1317" providerId="ADAL" clId="{E632486F-8018-49DE-B645-1A7A46B525E3}" dt="2025-03-19T10:46:40.054" v="137" actId="478"/>
          <ac:picMkLst>
            <pc:docMk/>
            <pc:sldMk cId="3252903996" sldId="319"/>
            <ac:picMk id="12" creationId="{0C45AFA8-F852-DE78-440E-7AF2B922EFB5}"/>
          </ac:picMkLst>
        </pc:picChg>
        <pc:picChg chg="del">
          <ac:chgData name="Ishraq Li-Rahman" userId="d0d41622-7436-4a78-9ba3-f1566a6f1317" providerId="ADAL" clId="{E632486F-8018-49DE-B645-1A7A46B525E3}" dt="2025-03-19T10:46:40.054" v="137" actId="478"/>
          <ac:picMkLst>
            <pc:docMk/>
            <pc:sldMk cId="3252903996" sldId="319"/>
            <ac:picMk id="13" creationId="{37771159-A2FE-4D81-558A-913E716A1FBB}"/>
          </ac:picMkLst>
        </pc:picChg>
        <pc:picChg chg="del">
          <ac:chgData name="Ishraq Li-Rahman" userId="d0d41622-7436-4a78-9ba3-f1566a6f1317" providerId="ADAL" clId="{E632486F-8018-49DE-B645-1A7A46B525E3}" dt="2025-03-19T10:46:40.054" v="137" actId="478"/>
          <ac:picMkLst>
            <pc:docMk/>
            <pc:sldMk cId="3252903996" sldId="319"/>
            <ac:picMk id="14" creationId="{BB0889BB-8B6B-1E55-B907-142B03F149E6}"/>
          </ac:picMkLst>
        </pc:picChg>
        <pc:picChg chg="add del mod">
          <ac:chgData name="Ishraq Li-Rahman" userId="d0d41622-7436-4a78-9ba3-f1566a6f1317" providerId="ADAL" clId="{E632486F-8018-49DE-B645-1A7A46B525E3}" dt="2025-03-19T10:47:32.694" v="149" actId="478"/>
          <ac:picMkLst>
            <pc:docMk/>
            <pc:sldMk cId="3252903996" sldId="319"/>
            <ac:picMk id="15" creationId="{763A80A7-96B0-E6CF-96D3-C83879DEC972}"/>
          </ac:picMkLst>
        </pc:picChg>
        <pc:picChg chg="add del mod">
          <ac:chgData name="Ishraq Li-Rahman" userId="d0d41622-7436-4a78-9ba3-f1566a6f1317" providerId="ADAL" clId="{E632486F-8018-49DE-B645-1A7A46B525E3}" dt="2025-03-19T10:47:32.694" v="149" actId="478"/>
          <ac:picMkLst>
            <pc:docMk/>
            <pc:sldMk cId="3252903996" sldId="319"/>
            <ac:picMk id="16" creationId="{1031B976-2C03-FB21-F82B-533A193EA8DA}"/>
          </ac:picMkLst>
        </pc:picChg>
        <pc:picChg chg="add del mod">
          <ac:chgData name="Ishraq Li-Rahman" userId="d0d41622-7436-4a78-9ba3-f1566a6f1317" providerId="ADAL" clId="{E632486F-8018-49DE-B645-1A7A46B525E3}" dt="2025-03-19T10:47:32.694" v="149" actId="478"/>
          <ac:picMkLst>
            <pc:docMk/>
            <pc:sldMk cId="3252903996" sldId="319"/>
            <ac:picMk id="17" creationId="{13DD7510-FA6A-79C1-D133-EC14E29EE7E1}"/>
          </ac:picMkLst>
        </pc:picChg>
        <pc:picChg chg="add del mod">
          <ac:chgData name="Ishraq Li-Rahman" userId="d0d41622-7436-4a78-9ba3-f1566a6f1317" providerId="ADAL" clId="{E632486F-8018-49DE-B645-1A7A46B525E3}" dt="2025-03-19T10:47:32.694" v="149" actId="478"/>
          <ac:picMkLst>
            <pc:docMk/>
            <pc:sldMk cId="3252903996" sldId="319"/>
            <ac:picMk id="18" creationId="{AC0D889F-44DD-B3D9-DE41-B4FF201ACE13}"/>
          </ac:picMkLst>
        </pc:picChg>
        <pc:picChg chg="add del mod">
          <ac:chgData name="Ishraq Li-Rahman" userId="d0d41622-7436-4a78-9ba3-f1566a6f1317" providerId="ADAL" clId="{E632486F-8018-49DE-B645-1A7A46B525E3}" dt="2025-03-19T10:47:32.694" v="149" actId="478"/>
          <ac:picMkLst>
            <pc:docMk/>
            <pc:sldMk cId="3252903996" sldId="319"/>
            <ac:picMk id="19" creationId="{BDA29BF0-0681-E8C6-122F-FC7161224C20}"/>
          </ac:picMkLst>
        </pc:picChg>
        <pc:picChg chg="add del mod">
          <ac:chgData name="Ishraq Li-Rahman" userId="d0d41622-7436-4a78-9ba3-f1566a6f1317" providerId="ADAL" clId="{E632486F-8018-49DE-B645-1A7A46B525E3}" dt="2025-03-19T10:47:32.694" v="149" actId="478"/>
          <ac:picMkLst>
            <pc:docMk/>
            <pc:sldMk cId="3252903996" sldId="319"/>
            <ac:picMk id="20" creationId="{B0C66654-D4CB-0BDF-8391-774133F9CCF4}"/>
          </ac:picMkLst>
        </pc:picChg>
        <pc:picChg chg="add del mod">
          <ac:chgData name="Ishraq Li-Rahman" userId="d0d41622-7436-4a78-9ba3-f1566a6f1317" providerId="ADAL" clId="{E632486F-8018-49DE-B645-1A7A46B525E3}" dt="2025-03-19T10:47:32.694" v="149" actId="478"/>
          <ac:picMkLst>
            <pc:docMk/>
            <pc:sldMk cId="3252903996" sldId="319"/>
            <ac:picMk id="21" creationId="{B7214E17-44EC-DFB3-A7B3-955E437C1447}"/>
          </ac:picMkLst>
        </pc:picChg>
        <pc:picChg chg="add del mod">
          <ac:chgData name="Ishraq Li-Rahman" userId="d0d41622-7436-4a78-9ba3-f1566a6f1317" providerId="ADAL" clId="{E632486F-8018-49DE-B645-1A7A46B525E3}" dt="2025-03-19T10:47:32.694" v="149" actId="478"/>
          <ac:picMkLst>
            <pc:docMk/>
            <pc:sldMk cId="3252903996" sldId="319"/>
            <ac:picMk id="22" creationId="{4B3219FE-E5AC-3AE4-188F-C61F3171ACC8}"/>
          </ac:picMkLst>
        </pc:picChg>
        <pc:picChg chg="add del mod">
          <ac:chgData name="Ishraq Li-Rahman" userId="d0d41622-7436-4a78-9ba3-f1566a6f1317" providerId="ADAL" clId="{E632486F-8018-49DE-B645-1A7A46B525E3}" dt="2025-03-19T10:47:32.694" v="149" actId="478"/>
          <ac:picMkLst>
            <pc:docMk/>
            <pc:sldMk cId="3252903996" sldId="319"/>
            <ac:picMk id="23" creationId="{325573CD-D43C-48A5-4187-323375469EAA}"/>
          </ac:picMkLst>
        </pc:picChg>
        <pc:picChg chg="add mod">
          <ac:chgData name="Ishraq Li-Rahman" userId="d0d41622-7436-4a78-9ba3-f1566a6f1317" providerId="ADAL" clId="{E632486F-8018-49DE-B645-1A7A46B525E3}" dt="2025-03-19T10:47:32.944" v="150"/>
          <ac:picMkLst>
            <pc:docMk/>
            <pc:sldMk cId="3252903996" sldId="319"/>
            <ac:picMk id="24" creationId="{0609CE27-CC6C-E432-F870-7ED13863D202}"/>
          </ac:picMkLst>
        </pc:picChg>
        <pc:picChg chg="add mod">
          <ac:chgData name="Ishraq Li-Rahman" userId="d0d41622-7436-4a78-9ba3-f1566a6f1317" providerId="ADAL" clId="{E632486F-8018-49DE-B645-1A7A46B525E3}" dt="2025-03-19T10:47:32.944" v="150"/>
          <ac:picMkLst>
            <pc:docMk/>
            <pc:sldMk cId="3252903996" sldId="319"/>
            <ac:picMk id="25" creationId="{8045ACF6-ADE5-CB7A-EF11-4337AE3CD17C}"/>
          </ac:picMkLst>
        </pc:picChg>
        <pc:picChg chg="add mod">
          <ac:chgData name="Ishraq Li-Rahman" userId="d0d41622-7436-4a78-9ba3-f1566a6f1317" providerId="ADAL" clId="{E632486F-8018-49DE-B645-1A7A46B525E3}" dt="2025-03-19T10:47:32.944" v="150"/>
          <ac:picMkLst>
            <pc:docMk/>
            <pc:sldMk cId="3252903996" sldId="319"/>
            <ac:picMk id="26" creationId="{B0F85A7B-3610-A0FF-E6FE-B7CCE74923D8}"/>
          </ac:picMkLst>
        </pc:picChg>
        <pc:picChg chg="add mod">
          <ac:chgData name="Ishraq Li-Rahman" userId="d0d41622-7436-4a78-9ba3-f1566a6f1317" providerId="ADAL" clId="{E632486F-8018-49DE-B645-1A7A46B525E3}" dt="2025-03-19T10:47:32.944" v="150"/>
          <ac:picMkLst>
            <pc:docMk/>
            <pc:sldMk cId="3252903996" sldId="319"/>
            <ac:picMk id="27" creationId="{C94A47E9-9874-2D02-35B2-FB544B86107A}"/>
          </ac:picMkLst>
        </pc:picChg>
        <pc:picChg chg="add mod">
          <ac:chgData name="Ishraq Li-Rahman" userId="d0d41622-7436-4a78-9ba3-f1566a6f1317" providerId="ADAL" clId="{E632486F-8018-49DE-B645-1A7A46B525E3}" dt="2025-03-19T10:47:32.944" v="150"/>
          <ac:picMkLst>
            <pc:docMk/>
            <pc:sldMk cId="3252903996" sldId="319"/>
            <ac:picMk id="28" creationId="{6D7E304B-237E-4B00-D34F-6E2145EB2887}"/>
          </ac:picMkLst>
        </pc:picChg>
        <pc:picChg chg="add mod">
          <ac:chgData name="Ishraq Li-Rahman" userId="d0d41622-7436-4a78-9ba3-f1566a6f1317" providerId="ADAL" clId="{E632486F-8018-49DE-B645-1A7A46B525E3}" dt="2025-03-19T10:47:32.944" v="150"/>
          <ac:picMkLst>
            <pc:docMk/>
            <pc:sldMk cId="3252903996" sldId="319"/>
            <ac:picMk id="29" creationId="{5B195F53-C9A1-CDA7-EE50-79319AC4C8E5}"/>
          </ac:picMkLst>
        </pc:picChg>
        <pc:picChg chg="add mod">
          <ac:chgData name="Ishraq Li-Rahman" userId="d0d41622-7436-4a78-9ba3-f1566a6f1317" providerId="ADAL" clId="{E632486F-8018-49DE-B645-1A7A46B525E3}" dt="2025-03-19T10:47:32.944" v="150"/>
          <ac:picMkLst>
            <pc:docMk/>
            <pc:sldMk cId="3252903996" sldId="319"/>
            <ac:picMk id="30" creationId="{B66C0C18-7A8A-B791-76E0-ED03538CAFB9}"/>
          </ac:picMkLst>
        </pc:picChg>
        <pc:picChg chg="add mod">
          <ac:chgData name="Ishraq Li-Rahman" userId="d0d41622-7436-4a78-9ba3-f1566a6f1317" providerId="ADAL" clId="{E632486F-8018-49DE-B645-1A7A46B525E3}" dt="2025-03-19T10:47:32.944" v="150"/>
          <ac:picMkLst>
            <pc:docMk/>
            <pc:sldMk cId="3252903996" sldId="319"/>
            <ac:picMk id="31" creationId="{EFA41976-A894-B74F-A7F0-23E904954776}"/>
          </ac:picMkLst>
        </pc:picChg>
        <pc:picChg chg="add mod">
          <ac:chgData name="Ishraq Li-Rahman" userId="d0d41622-7436-4a78-9ba3-f1566a6f1317" providerId="ADAL" clId="{E632486F-8018-49DE-B645-1A7A46B525E3}" dt="2025-03-19T10:47:32.944" v="150"/>
          <ac:picMkLst>
            <pc:docMk/>
            <pc:sldMk cId="3252903996" sldId="319"/>
            <ac:picMk id="32" creationId="{F492541E-782C-CD56-66DF-022E3218C517}"/>
          </ac:picMkLst>
        </pc:picChg>
      </pc:sldChg>
      <pc:sldChg chg="addSp delSp modSp mod">
        <pc:chgData name="Ishraq Li-Rahman" userId="d0d41622-7436-4a78-9ba3-f1566a6f1317" providerId="ADAL" clId="{E632486F-8018-49DE-B645-1A7A46B525E3}" dt="2025-03-19T10:45:33.201" v="129" actId="207"/>
        <pc:sldMkLst>
          <pc:docMk/>
          <pc:sldMk cId="752926892" sldId="321"/>
        </pc:sldMkLst>
        <pc:picChg chg="add mod">
          <ac:chgData name="Ishraq Li-Rahman" userId="d0d41622-7436-4a78-9ba3-f1566a6f1317" providerId="ADAL" clId="{E632486F-8018-49DE-B645-1A7A46B525E3}" dt="2025-03-19T10:37:57.460" v="125" actId="1076"/>
          <ac:picMkLst>
            <pc:docMk/>
            <pc:sldMk cId="752926892" sldId="321"/>
            <ac:picMk id="4" creationId="{0A619F06-8EE2-0C0B-1930-FB7265603BAE}"/>
          </ac:picMkLst>
        </pc:picChg>
        <pc:picChg chg="add mod">
          <ac:chgData name="Ishraq Li-Rahman" userId="d0d41622-7436-4a78-9ba3-f1566a6f1317" providerId="ADAL" clId="{E632486F-8018-49DE-B645-1A7A46B525E3}" dt="2025-03-19T10:45:33.201" v="129" actId="207"/>
          <ac:picMkLst>
            <pc:docMk/>
            <pc:sldMk cId="752926892" sldId="321"/>
            <ac:picMk id="5" creationId="{CFE749E3-A990-E0E3-94E3-2A122AADF188}"/>
          </ac:picMkLst>
        </pc:picChg>
        <pc:picChg chg="add mod">
          <ac:chgData name="Ishraq Li-Rahman" userId="d0d41622-7436-4a78-9ba3-f1566a6f1317" providerId="ADAL" clId="{E632486F-8018-49DE-B645-1A7A46B525E3}" dt="2025-03-19T10:45:33.201" v="129" actId="207"/>
          <ac:picMkLst>
            <pc:docMk/>
            <pc:sldMk cId="752926892" sldId="321"/>
            <ac:picMk id="6" creationId="{D163D634-DD86-2463-5402-DA57090369F0}"/>
          </ac:picMkLst>
        </pc:picChg>
        <pc:picChg chg="add mod">
          <ac:chgData name="Ishraq Li-Rahman" userId="d0d41622-7436-4a78-9ba3-f1566a6f1317" providerId="ADAL" clId="{E632486F-8018-49DE-B645-1A7A46B525E3}" dt="2025-03-19T10:45:33.201" v="129" actId="207"/>
          <ac:picMkLst>
            <pc:docMk/>
            <pc:sldMk cId="752926892" sldId="321"/>
            <ac:picMk id="7" creationId="{5AF602C4-25DD-A823-6AE1-442E89732CDC}"/>
          </ac:picMkLst>
        </pc:picChg>
        <pc:picChg chg="add mod">
          <ac:chgData name="Ishraq Li-Rahman" userId="d0d41622-7436-4a78-9ba3-f1566a6f1317" providerId="ADAL" clId="{E632486F-8018-49DE-B645-1A7A46B525E3}" dt="2025-03-19T10:45:33.201" v="129" actId="207"/>
          <ac:picMkLst>
            <pc:docMk/>
            <pc:sldMk cId="752926892" sldId="321"/>
            <ac:picMk id="8" creationId="{A8F3B421-4F72-1A44-BF5A-F1C62BCAB58B}"/>
          </ac:picMkLst>
        </pc:picChg>
        <pc:picChg chg="add mod">
          <ac:chgData name="Ishraq Li-Rahman" userId="d0d41622-7436-4a78-9ba3-f1566a6f1317" providerId="ADAL" clId="{E632486F-8018-49DE-B645-1A7A46B525E3}" dt="2025-03-19T10:45:33.201" v="129" actId="207"/>
          <ac:picMkLst>
            <pc:docMk/>
            <pc:sldMk cId="752926892" sldId="321"/>
            <ac:picMk id="9" creationId="{FA1894F7-3CBC-35DB-D5D2-93E4ECDE919F}"/>
          </ac:picMkLst>
        </pc:picChg>
        <pc:picChg chg="add mod">
          <ac:chgData name="Ishraq Li-Rahman" userId="d0d41622-7436-4a78-9ba3-f1566a6f1317" providerId="ADAL" clId="{E632486F-8018-49DE-B645-1A7A46B525E3}" dt="2025-03-19T10:45:33.201" v="129" actId="207"/>
          <ac:picMkLst>
            <pc:docMk/>
            <pc:sldMk cId="752926892" sldId="321"/>
            <ac:picMk id="10" creationId="{B1574A14-3DEB-2767-4B81-6EDCC772A44A}"/>
          </ac:picMkLst>
        </pc:picChg>
        <pc:picChg chg="add mod">
          <ac:chgData name="Ishraq Li-Rahman" userId="d0d41622-7436-4a78-9ba3-f1566a6f1317" providerId="ADAL" clId="{E632486F-8018-49DE-B645-1A7A46B525E3}" dt="2025-03-19T10:45:33.201" v="129" actId="207"/>
          <ac:picMkLst>
            <pc:docMk/>
            <pc:sldMk cId="752926892" sldId="321"/>
            <ac:picMk id="11" creationId="{887D1EDC-6946-3C23-D25C-563CF299B579}"/>
          </ac:picMkLst>
        </pc:picChg>
        <pc:picChg chg="add mod">
          <ac:chgData name="Ishraq Li-Rahman" userId="d0d41622-7436-4a78-9ba3-f1566a6f1317" providerId="ADAL" clId="{E632486F-8018-49DE-B645-1A7A46B525E3}" dt="2025-03-19T10:45:33.201" v="129" actId="207"/>
          <ac:picMkLst>
            <pc:docMk/>
            <pc:sldMk cId="752926892" sldId="321"/>
            <ac:picMk id="12" creationId="{8E41E783-1E57-C9E7-56F7-1D57B7C26582}"/>
          </ac:picMkLst>
        </pc:picChg>
        <pc:picChg chg="del">
          <ac:chgData name="Ishraq Li-Rahman" userId="d0d41622-7436-4a78-9ba3-f1566a6f1317" providerId="ADAL" clId="{E632486F-8018-49DE-B645-1A7A46B525E3}" dt="2025-03-19T10:37:33.706" v="121" actId="478"/>
          <ac:picMkLst>
            <pc:docMk/>
            <pc:sldMk cId="752926892" sldId="321"/>
            <ac:picMk id="26" creationId="{EF09711A-1993-E050-75C8-2504CFDFA7F2}"/>
          </ac:picMkLst>
        </pc:picChg>
        <pc:picChg chg="del">
          <ac:chgData name="Ishraq Li-Rahman" userId="d0d41622-7436-4a78-9ba3-f1566a6f1317" providerId="ADAL" clId="{E632486F-8018-49DE-B645-1A7A46B525E3}" dt="2025-03-19T10:37:33.706" v="121" actId="478"/>
          <ac:picMkLst>
            <pc:docMk/>
            <pc:sldMk cId="752926892" sldId="321"/>
            <ac:picMk id="27" creationId="{477AEAEA-F7D5-8A58-6E02-BDB44F9B08B2}"/>
          </ac:picMkLst>
        </pc:picChg>
        <pc:picChg chg="del">
          <ac:chgData name="Ishraq Li-Rahman" userId="d0d41622-7436-4a78-9ba3-f1566a6f1317" providerId="ADAL" clId="{E632486F-8018-49DE-B645-1A7A46B525E3}" dt="2025-03-19T10:37:33.706" v="121" actId="478"/>
          <ac:picMkLst>
            <pc:docMk/>
            <pc:sldMk cId="752926892" sldId="321"/>
            <ac:picMk id="28" creationId="{D44600F6-E15F-6195-617A-14E3BD9C5407}"/>
          </ac:picMkLst>
        </pc:picChg>
        <pc:picChg chg="del">
          <ac:chgData name="Ishraq Li-Rahman" userId="d0d41622-7436-4a78-9ba3-f1566a6f1317" providerId="ADAL" clId="{E632486F-8018-49DE-B645-1A7A46B525E3}" dt="2025-03-19T10:37:33.706" v="121" actId="478"/>
          <ac:picMkLst>
            <pc:docMk/>
            <pc:sldMk cId="752926892" sldId="321"/>
            <ac:picMk id="29" creationId="{1E7DB4C5-60A0-3667-A8B7-41615D1DAD9A}"/>
          </ac:picMkLst>
        </pc:picChg>
        <pc:picChg chg="del">
          <ac:chgData name="Ishraq Li-Rahman" userId="d0d41622-7436-4a78-9ba3-f1566a6f1317" providerId="ADAL" clId="{E632486F-8018-49DE-B645-1A7A46B525E3}" dt="2025-03-19T10:37:33.706" v="121" actId="478"/>
          <ac:picMkLst>
            <pc:docMk/>
            <pc:sldMk cId="752926892" sldId="321"/>
            <ac:picMk id="30" creationId="{9FD7BFF5-FFAC-7DD1-3D22-5FCCA7FA4E4E}"/>
          </ac:picMkLst>
        </pc:picChg>
        <pc:picChg chg="del">
          <ac:chgData name="Ishraq Li-Rahman" userId="d0d41622-7436-4a78-9ba3-f1566a6f1317" providerId="ADAL" clId="{E632486F-8018-49DE-B645-1A7A46B525E3}" dt="2025-03-19T10:37:33.706" v="121" actId="478"/>
          <ac:picMkLst>
            <pc:docMk/>
            <pc:sldMk cId="752926892" sldId="321"/>
            <ac:picMk id="31" creationId="{1B86FD30-6BF0-5219-643A-32B53D1B2780}"/>
          </ac:picMkLst>
        </pc:picChg>
        <pc:picChg chg="del">
          <ac:chgData name="Ishraq Li-Rahman" userId="d0d41622-7436-4a78-9ba3-f1566a6f1317" providerId="ADAL" clId="{E632486F-8018-49DE-B645-1A7A46B525E3}" dt="2025-03-19T10:37:33.706" v="121" actId="478"/>
          <ac:picMkLst>
            <pc:docMk/>
            <pc:sldMk cId="752926892" sldId="321"/>
            <ac:picMk id="33" creationId="{8B85F5E1-7C1A-8D8C-BF15-170F60C2EB95}"/>
          </ac:picMkLst>
        </pc:picChg>
        <pc:picChg chg="del">
          <ac:chgData name="Ishraq Li-Rahman" userId="d0d41622-7436-4a78-9ba3-f1566a6f1317" providerId="ADAL" clId="{E632486F-8018-49DE-B645-1A7A46B525E3}" dt="2025-03-19T10:37:33.706" v="121" actId="478"/>
          <ac:picMkLst>
            <pc:docMk/>
            <pc:sldMk cId="752926892" sldId="321"/>
            <ac:picMk id="34" creationId="{90F81FD8-ADDE-E3DF-AB05-A480014B2409}"/>
          </ac:picMkLst>
        </pc:picChg>
        <pc:picChg chg="del">
          <ac:chgData name="Ishraq Li-Rahman" userId="d0d41622-7436-4a78-9ba3-f1566a6f1317" providerId="ADAL" clId="{E632486F-8018-49DE-B645-1A7A46B525E3}" dt="2025-03-19T10:37:33.706" v="121" actId="478"/>
          <ac:picMkLst>
            <pc:docMk/>
            <pc:sldMk cId="752926892" sldId="321"/>
            <ac:picMk id="35" creationId="{07BF2BB2-4C70-8870-E6EB-B99D915538BC}"/>
          </ac:picMkLst>
        </pc:picChg>
        <pc:picChg chg="del">
          <ac:chgData name="Ishraq Li-Rahman" userId="d0d41622-7436-4a78-9ba3-f1566a6f1317" providerId="ADAL" clId="{E632486F-8018-49DE-B645-1A7A46B525E3}" dt="2025-03-19T10:37:33.706" v="121" actId="478"/>
          <ac:picMkLst>
            <pc:docMk/>
            <pc:sldMk cId="752926892" sldId="321"/>
            <ac:picMk id="36" creationId="{8A3BEEFD-8F68-B8EB-46EA-0180267BCBD7}"/>
          </ac:picMkLst>
        </pc:picChg>
      </pc:sldChg>
      <pc:sldChg chg="addSp delSp modSp mod">
        <pc:chgData name="Ishraq Li-Rahman" userId="d0d41622-7436-4a78-9ba3-f1566a6f1317" providerId="ADAL" clId="{E632486F-8018-49DE-B645-1A7A46B525E3}" dt="2025-03-19T10:47:56.776" v="158"/>
        <pc:sldMkLst>
          <pc:docMk/>
          <pc:sldMk cId="2852286437" sldId="322"/>
        </pc:sldMkLst>
        <pc:spChg chg="mod">
          <ac:chgData name="Ishraq Li-Rahman" userId="d0d41622-7436-4a78-9ba3-f1566a6f1317" providerId="ADAL" clId="{E632486F-8018-49DE-B645-1A7A46B525E3}" dt="2025-03-19T10:47:53.519" v="156" actId="1076"/>
          <ac:spMkLst>
            <pc:docMk/>
            <pc:sldMk cId="2852286437" sldId="322"/>
            <ac:spMk id="3" creationId="{995487E3-74A5-5B66-AA14-0986BE633CA8}"/>
          </ac:spMkLst>
        </pc:spChg>
        <pc:picChg chg="del">
          <ac:chgData name="Ishraq Li-Rahman" userId="d0d41622-7436-4a78-9ba3-f1566a6f1317" providerId="ADAL" clId="{E632486F-8018-49DE-B645-1A7A46B525E3}" dt="2025-03-19T10:46:16.312" v="131" actId="478"/>
          <ac:picMkLst>
            <pc:docMk/>
            <pc:sldMk cId="2852286437" sldId="322"/>
            <ac:picMk id="5" creationId="{4BD50C14-E6D3-E09D-3AA9-C827E434F5B8}"/>
          </ac:picMkLst>
        </pc:picChg>
        <pc:picChg chg="del">
          <ac:chgData name="Ishraq Li-Rahman" userId="d0d41622-7436-4a78-9ba3-f1566a6f1317" providerId="ADAL" clId="{E632486F-8018-49DE-B645-1A7A46B525E3}" dt="2025-03-19T10:46:16.312" v="131" actId="478"/>
          <ac:picMkLst>
            <pc:docMk/>
            <pc:sldMk cId="2852286437" sldId="322"/>
            <ac:picMk id="6" creationId="{3A208791-19CF-068E-150C-F3651F41683B}"/>
          </ac:picMkLst>
        </pc:picChg>
        <pc:picChg chg="del">
          <ac:chgData name="Ishraq Li-Rahman" userId="d0d41622-7436-4a78-9ba3-f1566a6f1317" providerId="ADAL" clId="{E632486F-8018-49DE-B645-1A7A46B525E3}" dt="2025-03-19T10:46:16.312" v="131" actId="478"/>
          <ac:picMkLst>
            <pc:docMk/>
            <pc:sldMk cId="2852286437" sldId="322"/>
            <ac:picMk id="7" creationId="{CDB077DF-A6CD-190B-3730-4923FE19E9DB}"/>
          </ac:picMkLst>
        </pc:picChg>
        <pc:picChg chg="del">
          <ac:chgData name="Ishraq Li-Rahman" userId="d0d41622-7436-4a78-9ba3-f1566a6f1317" providerId="ADAL" clId="{E632486F-8018-49DE-B645-1A7A46B525E3}" dt="2025-03-19T10:46:16.312" v="131" actId="478"/>
          <ac:picMkLst>
            <pc:docMk/>
            <pc:sldMk cId="2852286437" sldId="322"/>
            <ac:picMk id="9" creationId="{ABABA72E-9540-5DA5-E704-2F345DB453EF}"/>
          </ac:picMkLst>
        </pc:picChg>
        <pc:picChg chg="del">
          <ac:chgData name="Ishraq Li-Rahman" userId="d0d41622-7436-4a78-9ba3-f1566a6f1317" providerId="ADAL" clId="{E632486F-8018-49DE-B645-1A7A46B525E3}" dt="2025-03-19T10:46:16.312" v="131" actId="478"/>
          <ac:picMkLst>
            <pc:docMk/>
            <pc:sldMk cId="2852286437" sldId="322"/>
            <ac:picMk id="10" creationId="{4F1E6839-2F08-E6A8-5C1B-237FC6E4F730}"/>
          </ac:picMkLst>
        </pc:picChg>
        <pc:picChg chg="del">
          <ac:chgData name="Ishraq Li-Rahman" userId="d0d41622-7436-4a78-9ba3-f1566a6f1317" providerId="ADAL" clId="{E632486F-8018-49DE-B645-1A7A46B525E3}" dt="2025-03-19T10:46:16.312" v="131" actId="478"/>
          <ac:picMkLst>
            <pc:docMk/>
            <pc:sldMk cId="2852286437" sldId="322"/>
            <ac:picMk id="11" creationId="{5A86B4E3-C647-7013-509A-FB4FAC5DBEEE}"/>
          </ac:picMkLst>
        </pc:picChg>
        <pc:picChg chg="del">
          <ac:chgData name="Ishraq Li-Rahman" userId="d0d41622-7436-4a78-9ba3-f1566a6f1317" providerId="ADAL" clId="{E632486F-8018-49DE-B645-1A7A46B525E3}" dt="2025-03-19T10:46:16.312" v="131" actId="478"/>
          <ac:picMkLst>
            <pc:docMk/>
            <pc:sldMk cId="2852286437" sldId="322"/>
            <ac:picMk id="12" creationId="{772B0225-DE8B-0698-B6A5-A75F973B3F45}"/>
          </ac:picMkLst>
        </pc:picChg>
        <pc:picChg chg="del">
          <ac:chgData name="Ishraq Li-Rahman" userId="d0d41622-7436-4a78-9ba3-f1566a6f1317" providerId="ADAL" clId="{E632486F-8018-49DE-B645-1A7A46B525E3}" dt="2025-03-19T10:46:16.312" v="131" actId="478"/>
          <ac:picMkLst>
            <pc:docMk/>
            <pc:sldMk cId="2852286437" sldId="322"/>
            <ac:picMk id="13" creationId="{E7765EAE-901C-5DB3-E644-0978E124329C}"/>
          </ac:picMkLst>
        </pc:picChg>
        <pc:picChg chg="del">
          <ac:chgData name="Ishraq Li-Rahman" userId="d0d41622-7436-4a78-9ba3-f1566a6f1317" providerId="ADAL" clId="{E632486F-8018-49DE-B645-1A7A46B525E3}" dt="2025-03-19T10:46:16.312" v="131" actId="478"/>
          <ac:picMkLst>
            <pc:docMk/>
            <pc:sldMk cId="2852286437" sldId="322"/>
            <ac:picMk id="14" creationId="{FC931FD5-CEE7-E615-7787-01DF2295CA72}"/>
          </ac:picMkLst>
        </pc:picChg>
        <pc:picChg chg="del">
          <ac:chgData name="Ishraq Li-Rahman" userId="d0d41622-7436-4a78-9ba3-f1566a6f1317" providerId="ADAL" clId="{E632486F-8018-49DE-B645-1A7A46B525E3}" dt="2025-03-19T10:46:16.312" v="131" actId="478"/>
          <ac:picMkLst>
            <pc:docMk/>
            <pc:sldMk cId="2852286437" sldId="322"/>
            <ac:picMk id="15" creationId="{4636853B-8A45-E1FC-6BCE-BF69CBA3F8F7}"/>
          </ac:picMkLst>
        </pc:picChg>
        <pc:picChg chg="add del mod">
          <ac:chgData name="Ishraq Li-Rahman" userId="d0d41622-7436-4a78-9ba3-f1566a6f1317" providerId="ADAL" clId="{E632486F-8018-49DE-B645-1A7A46B525E3}" dt="2025-03-19T10:47:56.512" v="157" actId="478"/>
          <ac:picMkLst>
            <pc:docMk/>
            <pc:sldMk cId="2852286437" sldId="322"/>
            <ac:picMk id="16" creationId="{38C846A7-6D5B-AA71-628B-B360451E0E41}"/>
          </ac:picMkLst>
        </pc:picChg>
        <pc:picChg chg="add del mod">
          <ac:chgData name="Ishraq Li-Rahman" userId="d0d41622-7436-4a78-9ba3-f1566a6f1317" providerId="ADAL" clId="{E632486F-8018-49DE-B645-1A7A46B525E3}" dt="2025-03-19T10:47:56.512" v="157" actId="478"/>
          <ac:picMkLst>
            <pc:docMk/>
            <pc:sldMk cId="2852286437" sldId="322"/>
            <ac:picMk id="17" creationId="{DC485CDB-0B22-2059-EA5B-E0CD6DE93D94}"/>
          </ac:picMkLst>
        </pc:picChg>
        <pc:picChg chg="add del mod">
          <ac:chgData name="Ishraq Li-Rahman" userId="d0d41622-7436-4a78-9ba3-f1566a6f1317" providerId="ADAL" clId="{E632486F-8018-49DE-B645-1A7A46B525E3}" dt="2025-03-19T10:47:56.512" v="157" actId="478"/>
          <ac:picMkLst>
            <pc:docMk/>
            <pc:sldMk cId="2852286437" sldId="322"/>
            <ac:picMk id="18" creationId="{39BD86D3-BAD1-F63B-EBC0-E9830FF32E3D}"/>
          </ac:picMkLst>
        </pc:picChg>
        <pc:picChg chg="add del mod">
          <ac:chgData name="Ishraq Li-Rahman" userId="d0d41622-7436-4a78-9ba3-f1566a6f1317" providerId="ADAL" clId="{E632486F-8018-49DE-B645-1A7A46B525E3}" dt="2025-03-19T10:47:56.512" v="157" actId="478"/>
          <ac:picMkLst>
            <pc:docMk/>
            <pc:sldMk cId="2852286437" sldId="322"/>
            <ac:picMk id="19" creationId="{5E293ED2-96DF-70CA-8117-B6E1ADC7790D}"/>
          </ac:picMkLst>
        </pc:picChg>
        <pc:picChg chg="add del mod">
          <ac:chgData name="Ishraq Li-Rahman" userId="d0d41622-7436-4a78-9ba3-f1566a6f1317" providerId="ADAL" clId="{E632486F-8018-49DE-B645-1A7A46B525E3}" dt="2025-03-19T10:47:56.512" v="157" actId="478"/>
          <ac:picMkLst>
            <pc:docMk/>
            <pc:sldMk cId="2852286437" sldId="322"/>
            <ac:picMk id="20" creationId="{37771BAC-3525-E911-F101-79D83502C1BF}"/>
          </ac:picMkLst>
        </pc:picChg>
        <pc:picChg chg="add del mod">
          <ac:chgData name="Ishraq Li-Rahman" userId="d0d41622-7436-4a78-9ba3-f1566a6f1317" providerId="ADAL" clId="{E632486F-8018-49DE-B645-1A7A46B525E3}" dt="2025-03-19T10:47:56.512" v="157" actId="478"/>
          <ac:picMkLst>
            <pc:docMk/>
            <pc:sldMk cId="2852286437" sldId="322"/>
            <ac:picMk id="21" creationId="{B4231D8E-64CB-D9D3-E5AB-B3EBB78BCC8A}"/>
          </ac:picMkLst>
        </pc:picChg>
        <pc:picChg chg="add del mod">
          <ac:chgData name="Ishraq Li-Rahman" userId="d0d41622-7436-4a78-9ba3-f1566a6f1317" providerId="ADAL" clId="{E632486F-8018-49DE-B645-1A7A46B525E3}" dt="2025-03-19T10:47:56.512" v="157" actId="478"/>
          <ac:picMkLst>
            <pc:docMk/>
            <pc:sldMk cId="2852286437" sldId="322"/>
            <ac:picMk id="22" creationId="{A727519A-CF8B-28D6-BD8B-751B28C99101}"/>
          </ac:picMkLst>
        </pc:picChg>
        <pc:picChg chg="add del mod">
          <ac:chgData name="Ishraq Li-Rahman" userId="d0d41622-7436-4a78-9ba3-f1566a6f1317" providerId="ADAL" clId="{E632486F-8018-49DE-B645-1A7A46B525E3}" dt="2025-03-19T10:47:56.512" v="157" actId="478"/>
          <ac:picMkLst>
            <pc:docMk/>
            <pc:sldMk cId="2852286437" sldId="322"/>
            <ac:picMk id="23" creationId="{62D5B350-9C62-E560-06B6-9E00D9911324}"/>
          </ac:picMkLst>
        </pc:picChg>
        <pc:picChg chg="add del mod">
          <ac:chgData name="Ishraq Li-Rahman" userId="d0d41622-7436-4a78-9ba3-f1566a6f1317" providerId="ADAL" clId="{E632486F-8018-49DE-B645-1A7A46B525E3}" dt="2025-03-19T10:47:56.512" v="157" actId="478"/>
          <ac:picMkLst>
            <pc:docMk/>
            <pc:sldMk cId="2852286437" sldId="322"/>
            <ac:picMk id="24" creationId="{F3DFF110-388F-C0CB-ACE4-AEDF3D3252F7}"/>
          </ac:picMkLst>
        </pc:picChg>
        <pc:picChg chg="add mod">
          <ac:chgData name="Ishraq Li-Rahman" userId="d0d41622-7436-4a78-9ba3-f1566a6f1317" providerId="ADAL" clId="{E632486F-8018-49DE-B645-1A7A46B525E3}" dt="2025-03-19T10:47:56.776" v="158"/>
          <ac:picMkLst>
            <pc:docMk/>
            <pc:sldMk cId="2852286437" sldId="322"/>
            <ac:picMk id="25" creationId="{5941C5F6-F29B-BA1B-15C3-7B9DFB08B7D4}"/>
          </ac:picMkLst>
        </pc:picChg>
        <pc:picChg chg="add mod">
          <ac:chgData name="Ishraq Li-Rahman" userId="d0d41622-7436-4a78-9ba3-f1566a6f1317" providerId="ADAL" clId="{E632486F-8018-49DE-B645-1A7A46B525E3}" dt="2025-03-19T10:47:56.776" v="158"/>
          <ac:picMkLst>
            <pc:docMk/>
            <pc:sldMk cId="2852286437" sldId="322"/>
            <ac:picMk id="26" creationId="{C71E62E4-AFC0-5B54-C746-36BF2825744E}"/>
          </ac:picMkLst>
        </pc:picChg>
        <pc:picChg chg="add mod">
          <ac:chgData name="Ishraq Li-Rahman" userId="d0d41622-7436-4a78-9ba3-f1566a6f1317" providerId="ADAL" clId="{E632486F-8018-49DE-B645-1A7A46B525E3}" dt="2025-03-19T10:47:56.776" v="158"/>
          <ac:picMkLst>
            <pc:docMk/>
            <pc:sldMk cId="2852286437" sldId="322"/>
            <ac:picMk id="27" creationId="{0ADCA579-BBB6-79B6-FC7B-1A3BBD1C610B}"/>
          </ac:picMkLst>
        </pc:picChg>
        <pc:picChg chg="add mod">
          <ac:chgData name="Ishraq Li-Rahman" userId="d0d41622-7436-4a78-9ba3-f1566a6f1317" providerId="ADAL" clId="{E632486F-8018-49DE-B645-1A7A46B525E3}" dt="2025-03-19T10:47:56.776" v="158"/>
          <ac:picMkLst>
            <pc:docMk/>
            <pc:sldMk cId="2852286437" sldId="322"/>
            <ac:picMk id="28" creationId="{3BC7481F-56C4-B291-C195-91EDBA31CA9A}"/>
          </ac:picMkLst>
        </pc:picChg>
        <pc:picChg chg="add mod">
          <ac:chgData name="Ishraq Li-Rahman" userId="d0d41622-7436-4a78-9ba3-f1566a6f1317" providerId="ADAL" clId="{E632486F-8018-49DE-B645-1A7A46B525E3}" dt="2025-03-19T10:47:56.776" v="158"/>
          <ac:picMkLst>
            <pc:docMk/>
            <pc:sldMk cId="2852286437" sldId="322"/>
            <ac:picMk id="29" creationId="{DA61F61C-2BA4-2990-6C19-17379966CFA2}"/>
          </ac:picMkLst>
        </pc:picChg>
        <pc:picChg chg="add mod">
          <ac:chgData name="Ishraq Li-Rahman" userId="d0d41622-7436-4a78-9ba3-f1566a6f1317" providerId="ADAL" clId="{E632486F-8018-49DE-B645-1A7A46B525E3}" dt="2025-03-19T10:47:56.776" v="158"/>
          <ac:picMkLst>
            <pc:docMk/>
            <pc:sldMk cId="2852286437" sldId="322"/>
            <ac:picMk id="30" creationId="{0B198C30-3099-5C28-007A-B95E18C6A46E}"/>
          </ac:picMkLst>
        </pc:picChg>
        <pc:picChg chg="add mod">
          <ac:chgData name="Ishraq Li-Rahman" userId="d0d41622-7436-4a78-9ba3-f1566a6f1317" providerId="ADAL" clId="{E632486F-8018-49DE-B645-1A7A46B525E3}" dt="2025-03-19T10:47:56.776" v="158"/>
          <ac:picMkLst>
            <pc:docMk/>
            <pc:sldMk cId="2852286437" sldId="322"/>
            <ac:picMk id="31" creationId="{4F78C77C-BC30-96F1-9A36-00124146ED5F}"/>
          </ac:picMkLst>
        </pc:picChg>
        <pc:picChg chg="add mod">
          <ac:chgData name="Ishraq Li-Rahman" userId="d0d41622-7436-4a78-9ba3-f1566a6f1317" providerId="ADAL" clId="{E632486F-8018-49DE-B645-1A7A46B525E3}" dt="2025-03-19T10:47:56.776" v="158"/>
          <ac:picMkLst>
            <pc:docMk/>
            <pc:sldMk cId="2852286437" sldId="322"/>
            <ac:picMk id="32" creationId="{1F288149-1E0D-F130-522F-9CB99D14803D}"/>
          </ac:picMkLst>
        </pc:picChg>
        <pc:picChg chg="add mod">
          <ac:chgData name="Ishraq Li-Rahman" userId="d0d41622-7436-4a78-9ba3-f1566a6f1317" providerId="ADAL" clId="{E632486F-8018-49DE-B645-1A7A46B525E3}" dt="2025-03-19T10:47:56.776" v="158"/>
          <ac:picMkLst>
            <pc:docMk/>
            <pc:sldMk cId="2852286437" sldId="322"/>
            <ac:picMk id="33" creationId="{92C1D004-D578-B34A-9DF8-C11F05E44272}"/>
          </ac:picMkLst>
        </pc:picChg>
      </pc:sldChg>
      <pc:sldChg chg="addSp delSp modSp mod">
        <pc:chgData name="Ishraq Li-Rahman" userId="d0d41622-7436-4a78-9ba3-f1566a6f1317" providerId="ADAL" clId="{E632486F-8018-49DE-B645-1A7A46B525E3}" dt="2025-03-19T10:47:50.231" v="154"/>
        <pc:sldMkLst>
          <pc:docMk/>
          <pc:sldMk cId="332487177" sldId="323"/>
        </pc:sldMkLst>
        <pc:picChg chg="del">
          <ac:chgData name="Ishraq Li-Rahman" userId="d0d41622-7436-4a78-9ba3-f1566a6f1317" providerId="ADAL" clId="{E632486F-8018-49DE-B645-1A7A46B525E3}" dt="2025-03-19T10:46:21.513" v="133" actId="478"/>
          <ac:picMkLst>
            <pc:docMk/>
            <pc:sldMk cId="332487177" sldId="323"/>
            <ac:picMk id="3" creationId="{6B1318F2-4491-02BC-6535-2E7D025C888B}"/>
          </ac:picMkLst>
        </pc:picChg>
        <pc:picChg chg="del">
          <ac:chgData name="Ishraq Li-Rahman" userId="d0d41622-7436-4a78-9ba3-f1566a6f1317" providerId="ADAL" clId="{E632486F-8018-49DE-B645-1A7A46B525E3}" dt="2025-03-19T10:46:21.513" v="133" actId="478"/>
          <ac:picMkLst>
            <pc:docMk/>
            <pc:sldMk cId="332487177" sldId="323"/>
            <ac:picMk id="4" creationId="{C6370E4B-C1A5-4DAD-29A3-9A53C15ABAC9}"/>
          </ac:picMkLst>
        </pc:picChg>
        <pc:picChg chg="del">
          <ac:chgData name="Ishraq Li-Rahman" userId="d0d41622-7436-4a78-9ba3-f1566a6f1317" providerId="ADAL" clId="{E632486F-8018-49DE-B645-1A7A46B525E3}" dt="2025-03-19T10:46:21.513" v="133" actId="478"/>
          <ac:picMkLst>
            <pc:docMk/>
            <pc:sldMk cId="332487177" sldId="323"/>
            <ac:picMk id="5" creationId="{8879F47F-F07E-560D-F15D-A45961B6056A}"/>
          </ac:picMkLst>
        </pc:picChg>
        <pc:picChg chg="del">
          <ac:chgData name="Ishraq Li-Rahman" userId="d0d41622-7436-4a78-9ba3-f1566a6f1317" providerId="ADAL" clId="{E632486F-8018-49DE-B645-1A7A46B525E3}" dt="2025-03-19T10:46:21.513" v="133" actId="478"/>
          <ac:picMkLst>
            <pc:docMk/>
            <pc:sldMk cId="332487177" sldId="323"/>
            <ac:picMk id="11" creationId="{EC840462-B7F7-0DCE-0D7B-B5F86324A490}"/>
          </ac:picMkLst>
        </pc:picChg>
        <pc:picChg chg="del">
          <ac:chgData name="Ishraq Li-Rahman" userId="d0d41622-7436-4a78-9ba3-f1566a6f1317" providerId="ADAL" clId="{E632486F-8018-49DE-B645-1A7A46B525E3}" dt="2025-03-19T10:46:21.513" v="133" actId="478"/>
          <ac:picMkLst>
            <pc:docMk/>
            <pc:sldMk cId="332487177" sldId="323"/>
            <ac:picMk id="12" creationId="{E947113E-9AC2-13A6-8F03-C033D1878908}"/>
          </ac:picMkLst>
        </pc:picChg>
        <pc:picChg chg="del">
          <ac:chgData name="Ishraq Li-Rahman" userId="d0d41622-7436-4a78-9ba3-f1566a6f1317" providerId="ADAL" clId="{E632486F-8018-49DE-B645-1A7A46B525E3}" dt="2025-03-19T10:46:21.513" v="133" actId="478"/>
          <ac:picMkLst>
            <pc:docMk/>
            <pc:sldMk cId="332487177" sldId="323"/>
            <ac:picMk id="13" creationId="{25B6DFBD-4141-FD19-6AAA-68B8324AD932}"/>
          </ac:picMkLst>
        </pc:picChg>
        <pc:picChg chg="del">
          <ac:chgData name="Ishraq Li-Rahman" userId="d0d41622-7436-4a78-9ba3-f1566a6f1317" providerId="ADAL" clId="{E632486F-8018-49DE-B645-1A7A46B525E3}" dt="2025-03-19T10:46:21.513" v="133" actId="478"/>
          <ac:picMkLst>
            <pc:docMk/>
            <pc:sldMk cId="332487177" sldId="323"/>
            <ac:picMk id="14" creationId="{35B30048-0751-3C2D-D94A-1DC7218AE2C4}"/>
          </ac:picMkLst>
        </pc:picChg>
        <pc:picChg chg="del">
          <ac:chgData name="Ishraq Li-Rahman" userId="d0d41622-7436-4a78-9ba3-f1566a6f1317" providerId="ADAL" clId="{E632486F-8018-49DE-B645-1A7A46B525E3}" dt="2025-03-19T10:46:21.513" v="133" actId="478"/>
          <ac:picMkLst>
            <pc:docMk/>
            <pc:sldMk cId="332487177" sldId="323"/>
            <ac:picMk id="15" creationId="{3BBFBB29-51C3-C1ED-906D-A6929600895A}"/>
          </ac:picMkLst>
        </pc:picChg>
        <pc:picChg chg="del">
          <ac:chgData name="Ishraq Li-Rahman" userId="d0d41622-7436-4a78-9ba3-f1566a6f1317" providerId="ADAL" clId="{E632486F-8018-49DE-B645-1A7A46B525E3}" dt="2025-03-19T10:46:21.513" v="133" actId="478"/>
          <ac:picMkLst>
            <pc:docMk/>
            <pc:sldMk cId="332487177" sldId="323"/>
            <ac:picMk id="16" creationId="{D756AAA9-9E2F-4FEB-62A1-8F8048170A5C}"/>
          </ac:picMkLst>
        </pc:picChg>
        <pc:picChg chg="del">
          <ac:chgData name="Ishraq Li-Rahman" userId="d0d41622-7436-4a78-9ba3-f1566a6f1317" providerId="ADAL" clId="{E632486F-8018-49DE-B645-1A7A46B525E3}" dt="2025-03-19T10:46:21.513" v="133" actId="478"/>
          <ac:picMkLst>
            <pc:docMk/>
            <pc:sldMk cId="332487177" sldId="323"/>
            <ac:picMk id="17" creationId="{3247C82D-516D-40DD-9D3D-37C076826DB9}"/>
          </ac:picMkLst>
        </pc:picChg>
        <pc:picChg chg="add del mod">
          <ac:chgData name="Ishraq Li-Rahman" userId="d0d41622-7436-4a78-9ba3-f1566a6f1317" providerId="ADAL" clId="{E632486F-8018-49DE-B645-1A7A46B525E3}" dt="2025-03-19T10:47:49.985" v="153" actId="478"/>
          <ac:picMkLst>
            <pc:docMk/>
            <pc:sldMk cId="332487177" sldId="323"/>
            <ac:picMk id="18" creationId="{24A5CA39-E314-5CD9-0098-6739974097F4}"/>
          </ac:picMkLst>
        </pc:picChg>
        <pc:picChg chg="add del mod">
          <ac:chgData name="Ishraq Li-Rahman" userId="d0d41622-7436-4a78-9ba3-f1566a6f1317" providerId="ADAL" clId="{E632486F-8018-49DE-B645-1A7A46B525E3}" dt="2025-03-19T10:47:49.985" v="153" actId="478"/>
          <ac:picMkLst>
            <pc:docMk/>
            <pc:sldMk cId="332487177" sldId="323"/>
            <ac:picMk id="19" creationId="{71551B67-7818-0E82-E3E9-050540DDEE66}"/>
          </ac:picMkLst>
        </pc:picChg>
        <pc:picChg chg="add del mod">
          <ac:chgData name="Ishraq Li-Rahman" userId="d0d41622-7436-4a78-9ba3-f1566a6f1317" providerId="ADAL" clId="{E632486F-8018-49DE-B645-1A7A46B525E3}" dt="2025-03-19T10:47:49.985" v="153" actId="478"/>
          <ac:picMkLst>
            <pc:docMk/>
            <pc:sldMk cId="332487177" sldId="323"/>
            <ac:picMk id="20" creationId="{9015D19A-EA00-F2D4-6E73-0BE71ABA4786}"/>
          </ac:picMkLst>
        </pc:picChg>
        <pc:picChg chg="add del mod">
          <ac:chgData name="Ishraq Li-Rahman" userId="d0d41622-7436-4a78-9ba3-f1566a6f1317" providerId="ADAL" clId="{E632486F-8018-49DE-B645-1A7A46B525E3}" dt="2025-03-19T10:47:49.985" v="153" actId="478"/>
          <ac:picMkLst>
            <pc:docMk/>
            <pc:sldMk cId="332487177" sldId="323"/>
            <ac:picMk id="21" creationId="{DD5059D8-2FAF-DD40-3BBF-F7D3F39BBAF3}"/>
          </ac:picMkLst>
        </pc:picChg>
        <pc:picChg chg="add del mod">
          <ac:chgData name="Ishraq Li-Rahman" userId="d0d41622-7436-4a78-9ba3-f1566a6f1317" providerId="ADAL" clId="{E632486F-8018-49DE-B645-1A7A46B525E3}" dt="2025-03-19T10:47:49.985" v="153" actId="478"/>
          <ac:picMkLst>
            <pc:docMk/>
            <pc:sldMk cId="332487177" sldId="323"/>
            <ac:picMk id="22" creationId="{D3E1F04E-ED58-F21F-F2B2-3003A66D89ED}"/>
          </ac:picMkLst>
        </pc:picChg>
        <pc:picChg chg="add del mod">
          <ac:chgData name="Ishraq Li-Rahman" userId="d0d41622-7436-4a78-9ba3-f1566a6f1317" providerId="ADAL" clId="{E632486F-8018-49DE-B645-1A7A46B525E3}" dt="2025-03-19T10:47:49.985" v="153" actId="478"/>
          <ac:picMkLst>
            <pc:docMk/>
            <pc:sldMk cId="332487177" sldId="323"/>
            <ac:picMk id="23" creationId="{59855C51-0DF9-0ECD-6D93-423D31430B3E}"/>
          </ac:picMkLst>
        </pc:picChg>
        <pc:picChg chg="add del mod">
          <ac:chgData name="Ishraq Li-Rahman" userId="d0d41622-7436-4a78-9ba3-f1566a6f1317" providerId="ADAL" clId="{E632486F-8018-49DE-B645-1A7A46B525E3}" dt="2025-03-19T10:47:49.985" v="153" actId="478"/>
          <ac:picMkLst>
            <pc:docMk/>
            <pc:sldMk cId="332487177" sldId="323"/>
            <ac:picMk id="24" creationId="{17291A06-25CA-A7F7-3A81-899E9716250C}"/>
          </ac:picMkLst>
        </pc:picChg>
        <pc:picChg chg="add del mod">
          <ac:chgData name="Ishraq Li-Rahman" userId="d0d41622-7436-4a78-9ba3-f1566a6f1317" providerId="ADAL" clId="{E632486F-8018-49DE-B645-1A7A46B525E3}" dt="2025-03-19T10:47:49.985" v="153" actId="478"/>
          <ac:picMkLst>
            <pc:docMk/>
            <pc:sldMk cId="332487177" sldId="323"/>
            <ac:picMk id="25" creationId="{7019A6CC-A399-6065-14F8-6E3BD2628D17}"/>
          </ac:picMkLst>
        </pc:picChg>
        <pc:picChg chg="add del mod">
          <ac:chgData name="Ishraq Li-Rahman" userId="d0d41622-7436-4a78-9ba3-f1566a6f1317" providerId="ADAL" clId="{E632486F-8018-49DE-B645-1A7A46B525E3}" dt="2025-03-19T10:47:49.985" v="153" actId="478"/>
          <ac:picMkLst>
            <pc:docMk/>
            <pc:sldMk cId="332487177" sldId="323"/>
            <ac:picMk id="26" creationId="{215277AA-06A2-03E0-C3F9-D578AD33D20B}"/>
          </ac:picMkLst>
        </pc:picChg>
        <pc:picChg chg="add mod">
          <ac:chgData name="Ishraq Li-Rahman" userId="d0d41622-7436-4a78-9ba3-f1566a6f1317" providerId="ADAL" clId="{E632486F-8018-49DE-B645-1A7A46B525E3}" dt="2025-03-19T10:47:50.231" v="154"/>
          <ac:picMkLst>
            <pc:docMk/>
            <pc:sldMk cId="332487177" sldId="323"/>
            <ac:picMk id="27" creationId="{D11F194C-BDC1-62E0-B845-BA144F05E572}"/>
          </ac:picMkLst>
        </pc:picChg>
        <pc:picChg chg="add mod">
          <ac:chgData name="Ishraq Li-Rahman" userId="d0d41622-7436-4a78-9ba3-f1566a6f1317" providerId="ADAL" clId="{E632486F-8018-49DE-B645-1A7A46B525E3}" dt="2025-03-19T10:47:50.231" v="154"/>
          <ac:picMkLst>
            <pc:docMk/>
            <pc:sldMk cId="332487177" sldId="323"/>
            <ac:picMk id="28" creationId="{779AE02F-A6F0-5389-AB0D-7AF9424F2853}"/>
          </ac:picMkLst>
        </pc:picChg>
        <pc:picChg chg="add mod">
          <ac:chgData name="Ishraq Li-Rahman" userId="d0d41622-7436-4a78-9ba3-f1566a6f1317" providerId="ADAL" clId="{E632486F-8018-49DE-B645-1A7A46B525E3}" dt="2025-03-19T10:47:50.231" v="154"/>
          <ac:picMkLst>
            <pc:docMk/>
            <pc:sldMk cId="332487177" sldId="323"/>
            <ac:picMk id="29" creationId="{4B2D28D3-FBA3-20B6-1AB0-08D78EE83F8B}"/>
          </ac:picMkLst>
        </pc:picChg>
        <pc:picChg chg="add mod">
          <ac:chgData name="Ishraq Li-Rahman" userId="d0d41622-7436-4a78-9ba3-f1566a6f1317" providerId="ADAL" clId="{E632486F-8018-49DE-B645-1A7A46B525E3}" dt="2025-03-19T10:47:50.231" v="154"/>
          <ac:picMkLst>
            <pc:docMk/>
            <pc:sldMk cId="332487177" sldId="323"/>
            <ac:picMk id="30" creationId="{10788F0C-38B5-E3FA-C939-213660F00835}"/>
          </ac:picMkLst>
        </pc:picChg>
        <pc:picChg chg="add mod">
          <ac:chgData name="Ishraq Li-Rahman" userId="d0d41622-7436-4a78-9ba3-f1566a6f1317" providerId="ADAL" clId="{E632486F-8018-49DE-B645-1A7A46B525E3}" dt="2025-03-19T10:47:50.231" v="154"/>
          <ac:picMkLst>
            <pc:docMk/>
            <pc:sldMk cId="332487177" sldId="323"/>
            <ac:picMk id="31" creationId="{0E84E3EB-96A5-CE72-48A9-21555A1C3089}"/>
          </ac:picMkLst>
        </pc:picChg>
        <pc:picChg chg="add mod">
          <ac:chgData name="Ishraq Li-Rahman" userId="d0d41622-7436-4a78-9ba3-f1566a6f1317" providerId="ADAL" clId="{E632486F-8018-49DE-B645-1A7A46B525E3}" dt="2025-03-19T10:47:50.231" v="154"/>
          <ac:picMkLst>
            <pc:docMk/>
            <pc:sldMk cId="332487177" sldId="323"/>
            <ac:picMk id="32" creationId="{4D9E6785-EDC5-4795-FFD4-ABC855A142F0}"/>
          </ac:picMkLst>
        </pc:picChg>
        <pc:picChg chg="add mod">
          <ac:chgData name="Ishraq Li-Rahman" userId="d0d41622-7436-4a78-9ba3-f1566a6f1317" providerId="ADAL" clId="{E632486F-8018-49DE-B645-1A7A46B525E3}" dt="2025-03-19T10:47:50.231" v="154"/>
          <ac:picMkLst>
            <pc:docMk/>
            <pc:sldMk cId="332487177" sldId="323"/>
            <ac:picMk id="33" creationId="{0CCD319D-044E-430E-DC32-77CB55A405B9}"/>
          </ac:picMkLst>
        </pc:picChg>
        <pc:picChg chg="add mod">
          <ac:chgData name="Ishraq Li-Rahman" userId="d0d41622-7436-4a78-9ba3-f1566a6f1317" providerId="ADAL" clId="{E632486F-8018-49DE-B645-1A7A46B525E3}" dt="2025-03-19T10:47:50.231" v="154"/>
          <ac:picMkLst>
            <pc:docMk/>
            <pc:sldMk cId="332487177" sldId="323"/>
            <ac:picMk id="34" creationId="{67A59EC8-D66F-EDE3-9600-F3706256FC8F}"/>
          </ac:picMkLst>
        </pc:picChg>
        <pc:picChg chg="add mod">
          <ac:chgData name="Ishraq Li-Rahman" userId="d0d41622-7436-4a78-9ba3-f1566a6f1317" providerId="ADAL" clId="{E632486F-8018-49DE-B645-1A7A46B525E3}" dt="2025-03-19T10:47:50.231" v="154"/>
          <ac:picMkLst>
            <pc:docMk/>
            <pc:sldMk cId="332487177" sldId="323"/>
            <ac:picMk id="35" creationId="{7DC51C45-3E56-B562-8339-9AB042226A2C}"/>
          </ac:picMkLst>
        </pc:picChg>
      </pc:sldChg>
      <pc:sldChg chg="addSp delSp modSp mod">
        <pc:chgData name="Ishraq Li-Rahman" userId="d0d41622-7436-4a78-9ba3-f1566a6f1317" providerId="ADAL" clId="{E632486F-8018-49DE-B645-1A7A46B525E3}" dt="2025-03-19T10:47:44.239" v="152"/>
        <pc:sldMkLst>
          <pc:docMk/>
          <pc:sldMk cId="1547415613" sldId="325"/>
        </pc:sldMkLst>
        <pc:picChg chg="del">
          <ac:chgData name="Ishraq Li-Rahman" userId="d0d41622-7436-4a78-9ba3-f1566a6f1317" providerId="ADAL" clId="{E632486F-8018-49DE-B645-1A7A46B525E3}" dt="2025-03-19T10:46:27.088" v="135" actId="478"/>
          <ac:picMkLst>
            <pc:docMk/>
            <pc:sldMk cId="1547415613" sldId="325"/>
            <ac:picMk id="3" creationId="{BDDA7184-D2DF-9273-7577-3CDB4923EF96}"/>
          </ac:picMkLst>
        </pc:picChg>
        <pc:picChg chg="del">
          <ac:chgData name="Ishraq Li-Rahman" userId="d0d41622-7436-4a78-9ba3-f1566a6f1317" providerId="ADAL" clId="{E632486F-8018-49DE-B645-1A7A46B525E3}" dt="2025-03-19T10:46:27.088" v="135" actId="478"/>
          <ac:picMkLst>
            <pc:docMk/>
            <pc:sldMk cId="1547415613" sldId="325"/>
            <ac:picMk id="6" creationId="{7F84DFC1-2A41-E932-5D43-60C9C6D4607C}"/>
          </ac:picMkLst>
        </pc:picChg>
        <pc:picChg chg="del">
          <ac:chgData name="Ishraq Li-Rahman" userId="d0d41622-7436-4a78-9ba3-f1566a6f1317" providerId="ADAL" clId="{E632486F-8018-49DE-B645-1A7A46B525E3}" dt="2025-03-19T10:46:27.088" v="135" actId="478"/>
          <ac:picMkLst>
            <pc:docMk/>
            <pc:sldMk cId="1547415613" sldId="325"/>
            <ac:picMk id="7" creationId="{1887DA81-2890-DB10-76D0-BA8A6AD03D62}"/>
          </ac:picMkLst>
        </pc:picChg>
        <pc:picChg chg="del">
          <ac:chgData name="Ishraq Li-Rahman" userId="d0d41622-7436-4a78-9ba3-f1566a6f1317" providerId="ADAL" clId="{E632486F-8018-49DE-B645-1A7A46B525E3}" dt="2025-03-19T10:46:27.088" v="135" actId="478"/>
          <ac:picMkLst>
            <pc:docMk/>
            <pc:sldMk cId="1547415613" sldId="325"/>
            <ac:picMk id="8" creationId="{5BDF723C-72C3-3CD6-FF20-5AA48DBFB458}"/>
          </ac:picMkLst>
        </pc:picChg>
        <pc:picChg chg="del">
          <ac:chgData name="Ishraq Li-Rahman" userId="d0d41622-7436-4a78-9ba3-f1566a6f1317" providerId="ADAL" clId="{E632486F-8018-49DE-B645-1A7A46B525E3}" dt="2025-03-19T10:46:27.088" v="135" actId="478"/>
          <ac:picMkLst>
            <pc:docMk/>
            <pc:sldMk cId="1547415613" sldId="325"/>
            <ac:picMk id="9" creationId="{0CA2AA9A-E437-706D-3EB3-146B93A88C36}"/>
          </ac:picMkLst>
        </pc:picChg>
        <pc:picChg chg="del">
          <ac:chgData name="Ishraq Li-Rahman" userId="d0d41622-7436-4a78-9ba3-f1566a6f1317" providerId="ADAL" clId="{E632486F-8018-49DE-B645-1A7A46B525E3}" dt="2025-03-19T10:46:27.088" v="135" actId="478"/>
          <ac:picMkLst>
            <pc:docMk/>
            <pc:sldMk cId="1547415613" sldId="325"/>
            <ac:picMk id="10" creationId="{035F621A-8D88-9FDC-508A-853B10CE2863}"/>
          </ac:picMkLst>
        </pc:picChg>
        <pc:picChg chg="del">
          <ac:chgData name="Ishraq Li-Rahman" userId="d0d41622-7436-4a78-9ba3-f1566a6f1317" providerId="ADAL" clId="{E632486F-8018-49DE-B645-1A7A46B525E3}" dt="2025-03-19T10:46:27.088" v="135" actId="478"/>
          <ac:picMkLst>
            <pc:docMk/>
            <pc:sldMk cId="1547415613" sldId="325"/>
            <ac:picMk id="11" creationId="{781973B6-D04D-FE12-997E-567B419BE522}"/>
          </ac:picMkLst>
        </pc:picChg>
        <pc:picChg chg="del">
          <ac:chgData name="Ishraq Li-Rahman" userId="d0d41622-7436-4a78-9ba3-f1566a6f1317" providerId="ADAL" clId="{E632486F-8018-49DE-B645-1A7A46B525E3}" dt="2025-03-19T10:46:27.088" v="135" actId="478"/>
          <ac:picMkLst>
            <pc:docMk/>
            <pc:sldMk cId="1547415613" sldId="325"/>
            <ac:picMk id="13" creationId="{E29CEE72-1BBA-3A45-B892-047540492188}"/>
          </ac:picMkLst>
        </pc:picChg>
        <pc:picChg chg="del">
          <ac:chgData name="Ishraq Li-Rahman" userId="d0d41622-7436-4a78-9ba3-f1566a6f1317" providerId="ADAL" clId="{E632486F-8018-49DE-B645-1A7A46B525E3}" dt="2025-03-19T10:46:27.088" v="135" actId="478"/>
          <ac:picMkLst>
            <pc:docMk/>
            <pc:sldMk cId="1547415613" sldId="325"/>
            <ac:picMk id="14" creationId="{650E9C88-57C0-909C-A408-0CA35D8F6A70}"/>
          </ac:picMkLst>
        </pc:picChg>
        <pc:picChg chg="del">
          <ac:chgData name="Ishraq Li-Rahman" userId="d0d41622-7436-4a78-9ba3-f1566a6f1317" providerId="ADAL" clId="{E632486F-8018-49DE-B645-1A7A46B525E3}" dt="2025-03-19T10:46:27.088" v="135" actId="478"/>
          <ac:picMkLst>
            <pc:docMk/>
            <pc:sldMk cId="1547415613" sldId="325"/>
            <ac:picMk id="15" creationId="{3EC6C600-6FAF-8396-F205-6C855FEDAC7D}"/>
          </ac:picMkLst>
        </pc:picChg>
        <pc:picChg chg="add del mod">
          <ac:chgData name="Ishraq Li-Rahman" userId="d0d41622-7436-4a78-9ba3-f1566a6f1317" providerId="ADAL" clId="{E632486F-8018-49DE-B645-1A7A46B525E3}" dt="2025-03-19T10:47:44.047" v="151" actId="478"/>
          <ac:picMkLst>
            <pc:docMk/>
            <pc:sldMk cId="1547415613" sldId="325"/>
            <ac:picMk id="16" creationId="{4AD551D6-8F87-407D-DBD7-8D197A9AE20E}"/>
          </ac:picMkLst>
        </pc:picChg>
        <pc:picChg chg="add del mod">
          <ac:chgData name="Ishraq Li-Rahman" userId="d0d41622-7436-4a78-9ba3-f1566a6f1317" providerId="ADAL" clId="{E632486F-8018-49DE-B645-1A7A46B525E3}" dt="2025-03-19T10:47:44.047" v="151" actId="478"/>
          <ac:picMkLst>
            <pc:docMk/>
            <pc:sldMk cId="1547415613" sldId="325"/>
            <ac:picMk id="17" creationId="{C103B728-A6FC-5C78-FFF5-9962980BF168}"/>
          </ac:picMkLst>
        </pc:picChg>
        <pc:picChg chg="add del mod">
          <ac:chgData name="Ishraq Li-Rahman" userId="d0d41622-7436-4a78-9ba3-f1566a6f1317" providerId="ADAL" clId="{E632486F-8018-49DE-B645-1A7A46B525E3}" dt="2025-03-19T10:47:44.047" v="151" actId="478"/>
          <ac:picMkLst>
            <pc:docMk/>
            <pc:sldMk cId="1547415613" sldId="325"/>
            <ac:picMk id="18" creationId="{A52C2ECB-14A8-F772-1758-457001843683}"/>
          </ac:picMkLst>
        </pc:picChg>
        <pc:picChg chg="add del mod">
          <ac:chgData name="Ishraq Li-Rahman" userId="d0d41622-7436-4a78-9ba3-f1566a6f1317" providerId="ADAL" clId="{E632486F-8018-49DE-B645-1A7A46B525E3}" dt="2025-03-19T10:47:44.047" v="151" actId="478"/>
          <ac:picMkLst>
            <pc:docMk/>
            <pc:sldMk cId="1547415613" sldId="325"/>
            <ac:picMk id="19" creationId="{B498CC41-275B-7450-E16D-1BCCB1D7684A}"/>
          </ac:picMkLst>
        </pc:picChg>
        <pc:picChg chg="add del mod">
          <ac:chgData name="Ishraq Li-Rahman" userId="d0d41622-7436-4a78-9ba3-f1566a6f1317" providerId="ADAL" clId="{E632486F-8018-49DE-B645-1A7A46B525E3}" dt="2025-03-19T10:47:44.047" v="151" actId="478"/>
          <ac:picMkLst>
            <pc:docMk/>
            <pc:sldMk cId="1547415613" sldId="325"/>
            <ac:picMk id="20" creationId="{4E875611-272E-3E84-0418-CE320EBB7A71}"/>
          </ac:picMkLst>
        </pc:picChg>
        <pc:picChg chg="add del mod">
          <ac:chgData name="Ishraq Li-Rahman" userId="d0d41622-7436-4a78-9ba3-f1566a6f1317" providerId="ADAL" clId="{E632486F-8018-49DE-B645-1A7A46B525E3}" dt="2025-03-19T10:47:44.047" v="151" actId="478"/>
          <ac:picMkLst>
            <pc:docMk/>
            <pc:sldMk cId="1547415613" sldId="325"/>
            <ac:picMk id="21" creationId="{440E2798-FDB7-1B18-A7DD-1B76127AD032}"/>
          </ac:picMkLst>
        </pc:picChg>
        <pc:picChg chg="add del mod">
          <ac:chgData name="Ishraq Li-Rahman" userId="d0d41622-7436-4a78-9ba3-f1566a6f1317" providerId="ADAL" clId="{E632486F-8018-49DE-B645-1A7A46B525E3}" dt="2025-03-19T10:47:44.047" v="151" actId="478"/>
          <ac:picMkLst>
            <pc:docMk/>
            <pc:sldMk cId="1547415613" sldId="325"/>
            <ac:picMk id="22" creationId="{8BA0FBD0-7A24-EA27-5B03-AE5C39DDC493}"/>
          </ac:picMkLst>
        </pc:picChg>
        <pc:picChg chg="add del mod">
          <ac:chgData name="Ishraq Li-Rahman" userId="d0d41622-7436-4a78-9ba3-f1566a6f1317" providerId="ADAL" clId="{E632486F-8018-49DE-B645-1A7A46B525E3}" dt="2025-03-19T10:47:44.047" v="151" actId="478"/>
          <ac:picMkLst>
            <pc:docMk/>
            <pc:sldMk cId="1547415613" sldId="325"/>
            <ac:picMk id="23" creationId="{BFE0D17B-CDDD-0635-8BB7-E0EC45DABA2B}"/>
          </ac:picMkLst>
        </pc:picChg>
        <pc:picChg chg="add del mod">
          <ac:chgData name="Ishraq Li-Rahman" userId="d0d41622-7436-4a78-9ba3-f1566a6f1317" providerId="ADAL" clId="{E632486F-8018-49DE-B645-1A7A46B525E3}" dt="2025-03-19T10:47:44.047" v="151" actId="478"/>
          <ac:picMkLst>
            <pc:docMk/>
            <pc:sldMk cId="1547415613" sldId="325"/>
            <ac:picMk id="24" creationId="{0D29571F-A53D-AF4C-A55B-59632EE676F0}"/>
          </ac:picMkLst>
        </pc:picChg>
        <pc:picChg chg="add mod">
          <ac:chgData name="Ishraq Li-Rahman" userId="d0d41622-7436-4a78-9ba3-f1566a6f1317" providerId="ADAL" clId="{E632486F-8018-49DE-B645-1A7A46B525E3}" dt="2025-03-19T10:47:44.239" v="152"/>
          <ac:picMkLst>
            <pc:docMk/>
            <pc:sldMk cId="1547415613" sldId="325"/>
            <ac:picMk id="25" creationId="{3E67BDFB-AC53-0C69-0FF0-C5C289B736CC}"/>
          </ac:picMkLst>
        </pc:picChg>
        <pc:picChg chg="add mod">
          <ac:chgData name="Ishraq Li-Rahman" userId="d0d41622-7436-4a78-9ba3-f1566a6f1317" providerId="ADAL" clId="{E632486F-8018-49DE-B645-1A7A46B525E3}" dt="2025-03-19T10:47:44.239" v="152"/>
          <ac:picMkLst>
            <pc:docMk/>
            <pc:sldMk cId="1547415613" sldId="325"/>
            <ac:picMk id="26" creationId="{9AC46194-8D66-C587-3B85-06C9A8ED6643}"/>
          </ac:picMkLst>
        </pc:picChg>
        <pc:picChg chg="add mod">
          <ac:chgData name="Ishraq Li-Rahman" userId="d0d41622-7436-4a78-9ba3-f1566a6f1317" providerId="ADAL" clId="{E632486F-8018-49DE-B645-1A7A46B525E3}" dt="2025-03-19T10:47:44.239" v="152"/>
          <ac:picMkLst>
            <pc:docMk/>
            <pc:sldMk cId="1547415613" sldId="325"/>
            <ac:picMk id="27" creationId="{51F3D8AF-6ED9-DB96-444A-EFC1C58D3657}"/>
          </ac:picMkLst>
        </pc:picChg>
        <pc:picChg chg="add mod">
          <ac:chgData name="Ishraq Li-Rahman" userId="d0d41622-7436-4a78-9ba3-f1566a6f1317" providerId="ADAL" clId="{E632486F-8018-49DE-B645-1A7A46B525E3}" dt="2025-03-19T10:47:44.239" v="152"/>
          <ac:picMkLst>
            <pc:docMk/>
            <pc:sldMk cId="1547415613" sldId="325"/>
            <ac:picMk id="28" creationId="{3C6C4E9F-3554-8E47-32E1-76743DF4C921}"/>
          </ac:picMkLst>
        </pc:picChg>
        <pc:picChg chg="add mod">
          <ac:chgData name="Ishraq Li-Rahman" userId="d0d41622-7436-4a78-9ba3-f1566a6f1317" providerId="ADAL" clId="{E632486F-8018-49DE-B645-1A7A46B525E3}" dt="2025-03-19T10:47:44.239" v="152"/>
          <ac:picMkLst>
            <pc:docMk/>
            <pc:sldMk cId="1547415613" sldId="325"/>
            <ac:picMk id="29" creationId="{93902BBB-1499-B683-A3CB-C6B1B98F9C13}"/>
          </ac:picMkLst>
        </pc:picChg>
        <pc:picChg chg="add mod">
          <ac:chgData name="Ishraq Li-Rahman" userId="d0d41622-7436-4a78-9ba3-f1566a6f1317" providerId="ADAL" clId="{E632486F-8018-49DE-B645-1A7A46B525E3}" dt="2025-03-19T10:47:44.239" v="152"/>
          <ac:picMkLst>
            <pc:docMk/>
            <pc:sldMk cId="1547415613" sldId="325"/>
            <ac:picMk id="30" creationId="{F393E191-AC58-8604-268B-30595E09466D}"/>
          </ac:picMkLst>
        </pc:picChg>
        <pc:picChg chg="add mod">
          <ac:chgData name="Ishraq Li-Rahman" userId="d0d41622-7436-4a78-9ba3-f1566a6f1317" providerId="ADAL" clId="{E632486F-8018-49DE-B645-1A7A46B525E3}" dt="2025-03-19T10:47:44.239" v="152"/>
          <ac:picMkLst>
            <pc:docMk/>
            <pc:sldMk cId="1547415613" sldId="325"/>
            <ac:picMk id="31" creationId="{430D3EF6-C8CA-A85C-7BF2-AA676AAB9398}"/>
          </ac:picMkLst>
        </pc:picChg>
        <pc:picChg chg="add mod">
          <ac:chgData name="Ishraq Li-Rahman" userId="d0d41622-7436-4a78-9ba3-f1566a6f1317" providerId="ADAL" clId="{E632486F-8018-49DE-B645-1A7A46B525E3}" dt="2025-03-19T10:47:44.239" v="152"/>
          <ac:picMkLst>
            <pc:docMk/>
            <pc:sldMk cId="1547415613" sldId="325"/>
            <ac:picMk id="32" creationId="{60A979B8-CF9B-43E3-DDE7-ADA812FEF6E8}"/>
          </ac:picMkLst>
        </pc:picChg>
        <pc:picChg chg="add mod">
          <ac:chgData name="Ishraq Li-Rahman" userId="d0d41622-7436-4a78-9ba3-f1566a6f1317" providerId="ADAL" clId="{E632486F-8018-49DE-B645-1A7A46B525E3}" dt="2025-03-19T10:47:44.239" v="152"/>
          <ac:picMkLst>
            <pc:docMk/>
            <pc:sldMk cId="1547415613" sldId="325"/>
            <ac:picMk id="33" creationId="{8ACD7C9A-006C-8D19-D60B-2D5550F1408D}"/>
          </ac:picMkLst>
        </pc:picChg>
      </pc:sldChg>
      <pc:sldChg chg="addSp delSp modSp mod">
        <pc:chgData name="Ishraq Li-Rahman" userId="d0d41622-7436-4a78-9ba3-f1566a6f1317" providerId="ADAL" clId="{E632486F-8018-49DE-B645-1A7A46B525E3}" dt="2025-03-19T10:52:08.093" v="219" actId="207"/>
        <pc:sldMkLst>
          <pc:docMk/>
          <pc:sldMk cId="3351408038" sldId="328"/>
        </pc:sldMkLst>
        <pc:picChg chg="add mod">
          <ac:chgData name="Ishraq Li-Rahman" userId="d0d41622-7436-4a78-9ba3-f1566a6f1317" providerId="ADAL" clId="{E632486F-8018-49DE-B645-1A7A46B525E3}" dt="2025-03-19T10:52:03.633" v="218"/>
          <ac:picMkLst>
            <pc:docMk/>
            <pc:sldMk cId="3351408038" sldId="328"/>
            <ac:picMk id="2" creationId="{C5E2B983-BB32-55EB-35D2-A49F88659C10}"/>
          </ac:picMkLst>
        </pc:picChg>
        <pc:picChg chg="add mod">
          <ac:chgData name="Ishraq Li-Rahman" userId="d0d41622-7436-4a78-9ba3-f1566a6f1317" providerId="ADAL" clId="{E632486F-8018-49DE-B645-1A7A46B525E3}" dt="2025-03-19T10:52:03.633" v="218"/>
          <ac:picMkLst>
            <pc:docMk/>
            <pc:sldMk cId="3351408038" sldId="328"/>
            <ac:picMk id="5" creationId="{B4E36775-3E77-FE0E-DF47-F7DCAB853C26}"/>
          </ac:picMkLst>
        </pc:picChg>
        <pc:picChg chg="add mod">
          <ac:chgData name="Ishraq Li-Rahman" userId="d0d41622-7436-4a78-9ba3-f1566a6f1317" providerId="ADAL" clId="{E632486F-8018-49DE-B645-1A7A46B525E3}" dt="2025-03-19T10:52:03.633" v="218"/>
          <ac:picMkLst>
            <pc:docMk/>
            <pc:sldMk cId="3351408038" sldId="328"/>
            <ac:picMk id="6" creationId="{305061F4-5DF6-2FDA-5ACA-34892C4289B2}"/>
          </ac:picMkLst>
        </pc:picChg>
        <pc:picChg chg="add mod">
          <ac:chgData name="Ishraq Li-Rahman" userId="d0d41622-7436-4a78-9ba3-f1566a6f1317" providerId="ADAL" clId="{E632486F-8018-49DE-B645-1A7A46B525E3}" dt="2025-03-19T10:52:03.633" v="218"/>
          <ac:picMkLst>
            <pc:docMk/>
            <pc:sldMk cId="3351408038" sldId="328"/>
            <ac:picMk id="8" creationId="{2C4DA247-8A4D-06CA-FCCB-8DA6794F56E4}"/>
          </ac:picMkLst>
        </pc:picChg>
        <pc:picChg chg="add mod">
          <ac:chgData name="Ishraq Li-Rahman" userId="d0d41622-7436-4a78-9ba3-f1566a6f1317" providerId="ADAL" clId="{E632486F-8018-49DE-B645-1A7A46B525E3}" dt="2025-03-19T10:52:03.633" v="218"/>
          <ac:picMkLst>
            <pc:docMk/>
            <pc:sldMk cId="3351408038" sldId="328"/>
            <ac:picMk id="9" creationId="{7F04B0D3-2DBA-1DB6-A4B2-047CAD30143C}"/>
          </ac:picMkLst>
        </pc:picChg>
        <pc:picChg chg="add mod">
          <ac:chgData name="Ishraq Li-Rahman" userId="d0d41622-7436-4a78-9ba3-f1566a6f1317" providerId="ADAL" clId="{E632486F-8018-49DE-B645-1A7A46B525E3}" dt="2025-03-19T10:52:03.633" v="218"/>
          <ac:picMkLst>
            <pc:docMk/>
            <pc:sldMk cId="3351408038" sldId="328"/>
            <ac:picMk id="10" creationId="{21A817D7-786C-7F8B-8BB0-0FE458405B96}"/>
          </ac:picMkLst>
        </pc:picChg>
        <pc:picChg chg="add mod">
          <ac:chgData name="Ishraq Li-Rahman" userId="d0d41622-7436-4a78-9ba3-f1566a6f1317" providerId="ADAL" clId="{E632486F-8018-49DE-B645-1A7A46B525E3}" dt="2025-03-19T10:52:03.633" v="218"/>
          <ac:picMkLst>
            <pc:docMk/>
            <pc:sldMk cId="3351408038" sldId="328"/>
            <ac:picMk id="11" creationId="{46C4877E-D4E0-491E-FCFF-93BFFD1543D9}"/>
          </ac:picMkLst>
        </pc:picChg>
        <pc:picChg chg="add mod">
          <ac:chgData name="Ishraq Li-Rahman" userId="d0d41622-7436-4a78-9ba3-f1566a6f1317" providerId="ADAL" clId="{E632486F-8018-49DE-B645-1A7A46B525E3}" dt="2025-03-19T10:52:03.633" v="218"/>
          <ac:picMkLst>
            <pc:docMk/>
            <pc:sldMk cId="3351408038" sldId="328"/>
            <ac:picMk id="12" creationId="{90DB603D-C435-F570-2FFF-CB005F2A6116}"/>
          </ac:picMkLst>
        </pc:picChg>
        <pc:picChg chg="add mod">
          <ac:chgData name="Ishraq Li-Rahman" userId="d0d41622-7436-4a78-9ba3-f1566a6f1317" providerId="ADAL" clId="{E632486F-8018-49DE-B645-1A7A46B525E3}" dt="2025-03-19T10:52:08.093" v="219" actId="207"/>
          <ac:picMkLst>
            <pc:docMk/>
            <pc:sldMk cId="3351408038" sldId="328"/>
            <ac:picMk id="13" creationId="{B91FD53E-B79C-EA6E-DD9D-5F78DAE2E135}"/>
          </ac:picMkLst>
        </pc:picChg>
        <pc:picChg chg="del">
          <ac:chgData name="Ishraq Li-Rahman" userId="d0d41622-7436-4a78-9ba3-f1566a6f1317" providerId="ADAL" clId="{E632486F-8018-49DE-B645-1A7A46B525E3}" dt="2025-03-19T10:52:03.374" v="217" actId="478"/>
          <ac:picMkLst>
            <pc:docMk/>
            <pc:sldMk cId="3351408038" sldId="328"/>
            <ac:picMk id="15" creationId="{9616735C-CB79-D3FC-AF12-4A6DA1E6A66E}"/>
          </ac:picMkLst>
        </pc:picChg>
        <pc:picChg chg="del">
          <ac:chgData name="Ishraq Li-Rahman" userId="d0d41622-7436-4a78-9ba3-f1566a6f1317" providerId="ADAL" clId="{E632486F-8018-49DE-B645-1A7A46B525E3}" dt="2025-03-19T10:52:03.374" v="217" actId="478"/>
          <ac:picMkLst>
            <pc:docMk/>
            <pc:sldMk cId="3351408038" sldId="328"/>
            <ac:picMk id="17" creationId="{602CA405-9E72-2CE8-E5D1-C78D925CFE9A}"/>
          </ac:picMkLst>
        </pc:picChg>
        <pc:picChg chg="del">
          <ac:chgData name="Ishraq Li-Rahman" userId="d0d41622-7436-4a78-9ba3-f1566a6f1317" providerId="ADAL" clId="{E632486F-8018-49DE-B645-1A7A46B525E3}" dt="2025-03-19T10:52:03.374" v="217" actId="478"/>
          <ac:picMkLst>
            <pc:docMk/>
            <pc:sldMk cId="3351408038" sldId="328"/>
            <ac:picMk id="18" creationId="{D335A516-8FF8-67B0-B297-F5A113D23451}"/>
          </ac:picMkLst>
        </pc:picChg>
        <pc:picChg chg="del">
          <ac:chgData name="Ishraq Li-Rahman" userId="d0d41622-7436-4a78-9ba3-f1566a6f1317" providerId="ADAL" clId="{E632486F-8018-49DE-B645-1A7A46B525E3}" dt="2025-03-19T10:52:03.374" v="217" actId="478"/>
          <ac:picMkLst>
            <pc:docMk/>
            <pc:sldMk cId="3351408038" sldId="328"/>
            <ac:picMk id="19" creationId="{FF747AA8-102E-47DE-46C8-4EFEE3D8D850}"/>
          </ac:picMkLst>
        </pc:picChg>
        <pc:picChg chg="del">
          <ac:chgData name="Ishraq Li-Rahman" userId="d0d41622-7436-4a78-9ba3-f1566a6f1317" providerId="ADAL" clId="{E632486F-8018-49DE-B645-1A7A46B525E3}" dt="2025-03-19T10:52:03.374" v="217" actId="478"/>
          <ac:picMkLst>
            <pc:docMk/>
            <pc:sldMk cId="3351408038" sldId="328"/>
            <ac:picMk id="21" creationId="{9B00340D-40E1-1D60-9562-6CF142FBF381}"/>
          </ac:picMkLst>
        </pc:picChg>
        <pc:picChg chg="del">
          <ac:chgData name="Ishraq Li-Rahman" userId="d0d41622-7436-4a78-9ba3-f1566a6f1317" providerId="ADAL" clId="{E632486F-8018-49DE-B645-1A7A46B525E3}" dt="2025-03-19T10:52:03.374" v="217" actId="478"/>
          <ac:picMkLst>
            <pc:docMk/>
            <pc:sldMk cId="3351408038" sldId="328"/>
            <ac:picMk id="23" creationId="{DCEC3317-5AD5-4F4A-2EAB-E617AB7ABA6C}"/>
          </ac:picMkLst>
        </pc:picChg>
        <pc:picChg chg="del">
          <ac:chgData name="Ishraq Li-Rahman" userId="d0d41622-7436-4a78-9ba3-f1566a6f1317" providerId="ADAL" clId="{E632486F-8018-49DE-B645-1A7A46B525E3}" dt="2025-03-19T10:52:03.374" v="217" actId="478"/>
          <ac:picMkLst>
            <pc:docMk/>
            <pc:sldMk cId="3351408038" sldId="328"/>
            <ac:picMk id="24" creationId="{FC2C8197-12AC-88C8-F2C9-171C20903530}"/>
          </ac:picMkLst>
        </pc:picChg>
        <pc:picChg chg="del">
          <ac:chgData name="Ishraq Li-Rahman" userId="d0d41622-7436-4a78-9ba3-f1566a6f1317" providerId="ADAL" clId="{E632486F-8018-49DE-B645-1A7A46B525E3}" dt="2025-03-19T10:52:03.374" v="217" actId="478"/>
          <ac:picMkLst>
            <pc:docMk/>
            <pc:sldMk cId="3351408038" sldId="328"/>
            <ac:picMk id="25" creationId="{41C488BE-9D85-7ACD-7E0A-D095CED403A2}"/>
          </ac:picMkLst>
        </pc:picChg>
        <pc:picChg chg="del">
          <ac:chgData name="Ishraq Li-Rahman" userId="d0d41622-7436-4a78-9ba3-f1566a6f1317" providerId="ADAL" clId="{E632486F-8018-49DE-B645-1A7A46B525E3}" dt="2025-03-19T10:52:03.374" v="217" actId="478"/>
          <ac:picMkLst>
            <pc:docMk/>
            <pc:sldMk cId="3351408038" sldId="328"/>
            <ac:picMk id="26" creationId="{21EBC5C2-E529-4704-C6D8-6DDFB7A72BCF}"/>
          </ac:picMkLst>
        </pc:picChg>
        <pc:picChg chg="del">
          <ac:chgData name="Ishraq Li-Rahman" userId="d0d41622-7436-4a78-9ba3-f1566a6f1317" providerId="ADAL" clId="{E632486F-8018-49DE-B645-1A7A46B525E3}" dt="2025-03-19T10:52:03.374" v="217" actId="478"/>
          <ac:picMkLst>
            <pc:docMk/>
            <pc:sldMk cId="3351408038" sldId="328"/>
            <ac:picMk id="27" creationId="{ACBB37BD-A1D0-47B3-3E2B-DE16028E2972}"/>
          </ac:picMkLst>
        </pc:picChg>
      </pc:sldChg>
      <pc:sldChg chg="addSp delSp modSp mod">
        <pc:chgData name="Ishraq Li-Rahman" userId="d0d41622-7436-4a78-9ba3-f1566a6f1317" providerId="ADAL" clId="{E632486F-8018-49DE-B645-1A7A46B525E3}" dt="2025-03-19T10:52:16.153" v="221"/>
        <pc:sldMkLst>
          <pc:docMk/>
          <pc:sldMk cId="2024312141" sldId="336"/>
        </pc:sldMkLst>
        <pc:picChg chg="add mod">
          <ac:chgData name="Ishraq Li-Rahman" userId="d0d41622-7436-4a78-9ba3-f1566a6f1317" providerId="ADAL" clId="{E632486F-8018-49DE-B645-1A7A46B525E3}" dt="2025-03-19T10:52:16.153" v="221"/>
          <ac:picMkLst>
            <pc:docMk/>
            <pc:sldMk cId="2024312141" sldId="336"/>
            <ac:picMk id="2" creationId="{D035AAE2-BD19-7AC2-4BB1-9448D2E2B710}"/>
          </ac:picMkLst>
        </pc:picChg>
        <pc:picChg chg="add mod">
          <ac:chgData name="Ishraq Li-Rahman" userId="d0d41622-7436-4a78-9ba3-f1566a6f1317" providerId="ADAL" clId="{E632486F-8018-49DE-B645-1A7A46B525E3}" dt="2025-03-19T10:52:16.153" v="221"/>
          <ac:picMkLst>
            <pc:docMk/>
            <pc:sldMk cId="2024312141" sldId="336"/>
            <ac:picMk id="5" creationId="{8E5BD2CD-305A-4F75-E98C-0DE059358995}"/>
          </ac:picMkLst>
        </pc:picChg>
        <pc:picChg chg="add mod">
          <ac:chgData name="Ishraq Li-Rahman" userId="d0d41622-7436-4a78-9ba3-f1566a6f1317" providerId="ADAL" clId="{E632486F-8018-49DE-B645-1A7A46B525E3}" dt="2025-03-19T10:52:16.153" v="221"/>
          <ac:picMkLst>
            <pc:docMk/>
            <pc:sldMk cId="2024312141" sldId="336"/>
            <ac:picMk id="6" creationId="{94CC3F3E-54EE-CB93-6BB8-A60842DCE5C4}"/>
          </ac:picMkLst>
        </pc:picChg>
        <pc:picChg chg="add mod">
          <ac:chgData name="Ishraq Li-Rahman" userId="d0d41622-7436-4a78-9ba3-f1566a6f1317" providerId="ADAL" clId="{E632486F-8018-49DE-B645-1A7A46B525E3}" dt="2025-03-19T10:52:16.153" v="221"/>
          <ac:picMkLst>
            <pc:docMk/>
            <pc:sldMk cId="2024312141" sldId="336"/>
            <ac:picMk id="8" creationId="{6C112C97-3534-0180-A975-996D562DE432}"/>
          </ac:picMkLst>
        </pc:picChg>
        <pc:picChg chg="add mod">
          <ac:chgData name="Ishraq Li-Rahman" userId="d0d41622-7436-4a78-9ba3-f1566a6f1317" providerId="ADAL" clId="{E632486F-8018-49DE-B645-1A7A46B525E3}" dt="2025-03-19T10:52:16.153" v="221"/>
          <ac:picMkLst>
            <pc:docMk/>
            <pc:sldMk cId="2024312141" sldId="336"/>
            <ac:picMk id="9" creationId="{DA0D6AEF-0BD8-9CDF-4F3A-E14BD41BAA63}"/>
          </ac:picMkLst>
        </pc:picChg>
        <pc:picChg chg="add mod">
          <ac:chgData name="Ishraq Li-Rahman" userId="d0d41622-7436-4a78-9ba3-f1566a6f1317" providerId="ADAL" clId="{E632486F-8018-49DE-B645-1A7A46B525E3}" dt="2025-03-19T10:52:16.153" v="221"/>
          <ac:picMkLst>
            <pc:docMk/>
            <pc:sldMk cId="2024312141" sldId="336"/>
            <ac:picMk id="10" creationId="{844E0CCC-E293-18BA-81D8-162352C1C3E1}"/>
          </ac:picMkLst>
        </pc:picChg>
        <pc:picChg chg="add mod">
          <ac:chgData name="Ishraq Li-Rahman" userId="d0d41622-7436-4a78-9ba3-f1566a6f1317" providerId="ADAL" clId="{E632486F-8018-49DE-B645-1A7A46B525E3}" dt="2025-03-19T10:52:16.153" v="221"/>
          <ac:picMkLst>
            <pc:docMk/>
            <pc:sldMk cId="2024312141" sldId="336"/>
            <ac:picMk id="11" creationId="{FD4BA752-FB78-6AC9-5ADD-0316C7285623}"/>
          </ac:picMkLst>
        </pc:picChg>
        <pc:picChg chg="add mod">
          <ac:chgData name="Ishraq Li-Rahman" userId="d0d41622-7436-4a78-9ba3-f1566a6f1317" providerId="ADAL" clId="{E632486F-8018-49DE-B645-1A7A46B525E3}" dt="2025-03-19T10:52:16.153" v="221"/>
          <ac:picMkLst>
            <pc:docMk/>
            <pc:sldMk cId="2024312141" sldId="336"/>
            <ac:picMk id="12" creationId="{397DAE71-2DCB-289E-79C7-2D1D1EB8D32A}"/>
          </ac:picMkLst>
        </pc:picChg>
        <pc:picChg chg="add mod">
          <ac:chgData name="Ishraq Li-Rahman" userId="d0d41622-7436-4a78-9ba3-f1566a6f1317" providerId="ADAL" clId="{E632486F-8018-49DE-B645-1A7A46B525E3}" dt="2025-03-19T10:52:16.153" v="221"/>
          <ac:picMkLst>
            <pc:docMk/>
            <pc:sldMk cId="2024312141" sldId="336"/>
            <ac:picMk id="13" creationId="{47CADB38-F8B5-65FE-8256-071D882C8D60}"/>
          </ac:picMkLst>
        </pc:picChg>
        <pc:picChg chg="del">
          <ac:chgData name="Ishraq Li-Rahman" userId="d0d41622-7436-4a78-9ba3-f1566a6f1317" providerId="ADAL" clId="{E632486F-8018-49DE-B645-1A7A46B525E3}" dt="2025-03-19T10:52:15.964" v="220" actId="478"/>
          <ac:picMkLst>
            <pc:docMk/>
            <pc:sldMk cId="2024312141" sldId="336"/>
            <ac:picMk id="15" creationId="{0EA3FB6D-8BDB-FE31-E7B9-292E796BD2C3}"/>
          </ac:picMkLst>
        </pc:picChg>
        <pc:picChg chg="del">
          <ac:chgData name="Ishraq Li-Rahman" userId="d0d41622-7436-4a78-9ba3-f1566a6f1317" providerId="ADAL" clId="{E632486F-8018-49DE-B645-1A7A46B525E3}" dt="2025-03-19T10:52:15.964" v="220" actId="478"/>
          <ac:picMkLst>
            <pc:docMk/>
            <pc:sldMk cId="2024312141" sldId="336"/>
            <ac:picMk id="16" creationId="{8E00D369-3A96-5F15-BD7D-44F2F21414A4}"/>
          </ac:picMkLst>
        </pc:picChg>
        <pc:picChg chg="del">
          <ac:chgData name="Ishraq Li-Rahman" userId="d0d41622-7436-4a78-9ba3-f1566a6f1317" providerId="ADAL" clId="{E632486F-8018-49DE-B645-1A7A46B525E3}" dt="2025-03-19T10:52:15.964" v="220" actId="478"/>
          <ac:picMkLst>
            <pc:docMk/>
            <pc:sldMk cId="2024312141" sldId="336"/>
            <ac:picMk id="17" creationId="{64D544CD-AE50-A193-084C-48A46A561D06}"/>
          </ac:picMkLst>
        </pc:picChg>
        <pc:picChg chg="del">
          <ac:chgData name="Ishraq Li-Rahman" userId="d0d41622-7436-4a78-9ba3-f1566a6f1317" providerId="ADAL" clId="{E632486F-8018-49DE-B645-1A7A46B525E3}" dt="2025-03-19T10:52:15.964" v="220" actId="478"/>
          <ac:picMkLst>
            <pc:docMk/>
            <pc:sldMk cId="2024312141" sldId="336"/>
            <ac:picMk id="18" creationId="{BBF7F777-61E0-D726-9571-D3018DFDA08D}"/>
          </ac:picMkLst>
        </pc:picChg>
        <pc:picChg chg="del">
          <ac:chgData name="Ishraq Li-Rahman" userId="d0d41622-7436-4a78-9ba3-f1566a6f1317" providerId="ADAL" clId="{E632486F-8018-49DE-B645-1A7A46B525E3}" dt="2025-03-19T10:52:15.964" v="220" actId="478"/>
          <ac:picMkLst>
            <pc:docMk/>
            <pc:sldMk cId="2024312141" sldId="336"/>
            <ac:picMk id="21" creationId="{BBFFA626-712B-276C-D3F2-B06BD29037C0}"/>
          </ac:picMkLst>
        </pc:picChg>
        <pc:picChg chg="del">
          <ac:chgData name="Ishraq Li-Rahman" userId="d0d41622-7436-4a78-9ba3-f1566a6f1317" providerId="ADAL" clId="{E632486F-8018-49DE-B645-1A7A46B525E3}" dt="2025-03-19T10:52:15.964" v="220" actId="478"/>
          <ac:picMkLst>
            <pc:docMk/>
            <pc:sldMk cId="2024312141" sldId="336"/>
            <ac:picMk id="22" creationId="{E36B926B-16DF-87C6-52D4-F94D599B8A06}"/>
          </ac:picMkLst>
        </pc:picChg>
        <pc:picChg chg="del">
          <ac:chgData name="Ishraq Li-Rahman" userId="d0d41622-7436-4a78-9ba3-f1566a6f1317" providerId="ADAL" clId="{E632486F-8018-49DE-B645-1A7A46B525E3}" dt="2025-03-19T10:52:15.964" v="220" actId="478"/>
          <ac:picMkLst>
            <pc:docMk/>
            <pc:sldMk cId="2024312141" sldId="336"/>
            <ac:picMk id="23" creationId="{48D1A8A6-8E9B-B91C-7D41-9EC68EC4480F}"/>
          </ac:picMkLst>
        </pc:picChg>
        <pc:picChg chg="del">
          <ac:chgData name="Ishraq Li-Rahman" userId="d0d41622-7436-4a78-9ba3-f1566a6f1317" providerId="ADAL" clId="{E632486F-8018-49DE-B645-1A7A46B525E3}" dt="2025-03-19T10:52:15.964" v="220" actId="478"/>
          <ac:picMkLst>
            <pc:docMk/>
            <pc:sldMk cId="2024312141" sldId="336"/>
            <ac:picMk id="24" creationId="{0E90CE64-22E0-73E8-CF53-F8FA3F297388}"/>
          </ac:picMkLst>
        </pc:picChg>
        <pc:picChg chg="del">
          <ac:chgData name="Ishraq Li-Rahman" userId="d0d41622-7436-4a78-9ba3-f1566a6f1317" providerId="ADAL" clId="{E632486F-8018-49DE-B645-1A7A46B525E3}" dt="2025-03-19T10:52:15.964" v="220" actId="478"/>
          <ac:picMkLst>
            <pc:docMk/>
            <pc:sldMk cId="2024312141" sldId="336"/>
            <ac:picMk id="25" creationId="{5D5B68FC-67D0-E802-2241-260F0CB76BDA}"/>
          </ac:picMkLst>
        </pc:picChg>
        <pc:picChg chg="del">
          <ac:chgData name="Ishraq Li-Rahman" userId="d0d41622-7436-4a78-9ba3-f1566a6f1317" providerId="ADAL" clId="{E632486F-8018-49DE-B645-1A7A46B525E3}" dt="2025-03-19T10:52:15.964" v="220" actId="478"/>
          <ac:picMkLst>
            <pc:docMk/>
            <pc:sldMk cId="2024312141" sldId="336"/>
            <ac:picMk id="26" creationId="{399AD8C5-53C2-54E8-A41C-3295AB6CCCE7}"/>
          </ac:picMkLst>
        </pc:picChg>
      </pc:sldChg>
      <pc:sldChg chg="addSp delSp modSp mod">
        <pc:chgData name="Ishraq Li-Rahman" userId="d0d41622-7436-4a78-9ba3-f1566a6f1317" providerId="ADAL" clId="{E632486F-8018-49DE-B645-1A7A46B525E3}" dt="2025-03-19T10:52:35.797" v="229"/>
        <pc:sldMkLst>
          <pc:docMk/>
          <pc:sldMk cId="3614292929" sldId="338"/>
        </pc:sldMkLst>
        <pc:picChg chg="add mod">
          <ac:chgData name="Ishraq Li-Rahman" userId="d0d41622-7436-4a78-9ba3-f1566a6f1317" providerId="ADAL" clId="{E632486F-8018-49DE-B645-1A7A46B525E3}" dt="2025-03-19T10:52:35.797" v="229"/>
          <ac:picMkLst>
            <pc:docMk/>
            <pc:sldMk cId="3614292929" sldId="338"/>
            <ac:picMk id="2" creationId="{113CB1AD-C6CA-4219-3911-D42799A2296C}"/>
          </ac:picMkLst>
        </pc:picChg>
        <pc:picChg chg="add mod">
          <ac:chgData name="Ishraq Li-Rahman" userId="d0d41622-7436-4a78-9ba3-f1566a6f1317" providerId="ADAL" clId="{E632486F-8018-49DE-B645-1A7A46B525E3}" dt="2025-03-19T10:52:35.797" v="229"/>
          <ac:picMkLst>
            <pc:docMk/>
            <pc:sldMk cId="3614292929" sldId="338"/>
            <ac:picMk id="5" creationId="{9E3DDB0D-364F-18C6-C1F1-E97E4241E1F0}"/>
          </ac:picMkLst>
        </pc:picChg>
        <pc:picChg chg="add mod">
          <ac:chgData name="Ishraq Li-Rahman" userId="d0d41622-7436-4a78-9ba3-f1566a6f1317" providerId="ADAL" clId="{E632486F-8018-49DE-B645-1A7A46B525E3}" dt="2025-03-19T10:52:35.797" v="229"/>
          <ac:picMkLst>
            <pc:docMk/>
            <pc:sldMk cId="3614292929" sldId="338"/>
            <ac:picMk id="6" creationId="{373A8562-86AD-5102-1DD7-B8A850AA19B9}"/>
          </ac:picMkLst>
        </pc:picChg>
        <pc:picChg chg="add mod">
          <ac:chgData name="Ishraq Li-Rahman" userId="d0d41622-7436-4a78-9ba3-f1566a6f1317" providerId="ADAL" clId="{E632486F-8018-49DE-B645-1A7A46B525E3}" dt="2025-03-19T10:52:35.797" v="229"/>
          <ac:picMkLst>
            <pc:docMk/>
            <pc:sldMk cId="3614292929" sldId="338"/>
            <ac:picMk id="8" creationId="{19549417-ED1E-BDED-0841-81DA4E58B285}"/>
          </ac:picMkLst>
        </pc:picChg>
        <pc:picChg chg="add mod">
          <ac:chgData name="Ishraq Li-Rahman" userId="d0d41622-7436-4a78-9ba3-f1566a6f1317" providerId="ADAL" clId="{E632486F-8018-49DE-B645-1A7A46B525E3}" dt="2025-03-19T10:52:35.797" v="229"/>
          <ac:picMkLst>
            <pc:docMk/>
            <pc:sldMk cId="3614292929" sldId="338"/>
            <ac:picMk id="9" creationId="{69D642E9-023A-F898-3FB5-1F90C0D8A373}"/>
          </ac:picMkLst>
        </pc:picChg>
        <pc:picChg chg="add mod">
          <ac:chgData name="Ishraq Li-Rahman" userId="d0d41622-7436-4a78-9ba3-f1566a6f1317" providerId="ADAL" clId="{E632486F-8018-49DE-B645-1A7A46B525E3}" dt="2025-03-19T10:52:35.797" v="229"/>
          <ac:picMkLst>
            <pc:docMk/>
            <pc:sldMk cId="3614292929" sldId="338"/>
            <ac:picMk id="10" creationId="{0D87E417-2C8B-D18F-C49F-7A78AD232CED}"/>
          </ac:picMkLst>
        </pc:picChg>
        <pc:picChg chg="add mod">
          <ac:chgData name="Ishraq Li-Rahman" userId="d0d41622-7436-4a78-9ba3-f1566a6f1317" providerId="ADAL" clId="{E632486F-8018-49DE-B645-1A7A46B525E3}" dt="2025-03-19T10:52:35.797" v="229"/>
          <ac:picMkLst>
            <pc:docMk/>
            <pc:sldMk cId="3614292929" sldId="338"/>
            <ac:picMk id="11" creationId="{32E2C29F-0F17-7736-9680-0541158C97E4}"/>
          </ac:picMkLst>
        </pc:picChg>
        <pc:picChg chg="add mod">
          <ac:chgData name="Ishraq Li-Rahman" userId="d0d41622-7436-4a78-9ba3-f1566a6f1317" providerId="ADAL" clId="{E632486F-8018-49DE-B645-1A7A46B525E3}" dt="2025-03-19T10:52:35.797" v="229"/>
          <ac:picMkLst>
            <pc:docMk/>
            <pc:sldMk cId="3614292929" sldId="338"/>
            <ac:picMk id="12" creationId="{67F61200-CEAE-18BD-D0A4-21679C6D8DCC}"/>
          </ac:picMkLst>
        </pc:picChg>
        <pc:picChg chg="add mod">
          <ac:chgData name="Ishraq Li-Rahman" userId="d0d41622-7436-4a78-9ba3-f1566a6f1317" providerId="ADAL" clId="{E632486F-8018-49DE-B645-1A7A46B525E3}" dt="2025-03-19T10:52:35.797" v="229"/>
          <ac:picMkLst>
            <pc:docMk/>
            <pc:sldMk cId="3614292929" sldId="338"/>
            <ac:picMk id="13" creationId="{9686AEF2-C797-0ED9-1C8C-1E32F44CA304}"/>
          </ac:picMkLst>
        </pc:picChg>
        <pc:picChg chg="del">
          <ac:chgData name="Ishraq Li-Rahman" userId="d0d41622-7436-4a78-9ba3-f1566a6f1317" providerId="ADAL" clId="{E632486F-8018-49DE-B645-1A7A46B525E3}" dt="2025-03-19T10:52:35.642" v="228" actId="478"/>
          <ac:picMkLst>
            <pc:docMk/>
            <pc:sldMk cId="3614292929" sldId="338"/>
            <ac:picMk id="15" creationId="{F3798490-8BF2-23ED-B95F-2D86073315B9}"/>
          </ac:picMkLst>
        </pc:picChg>
        <pc:picChg chg="del">
          <ac:chgData name="Ishraq Li-Rahman" userId="d0d41622-7436-4a78-9ba3-f1566a6f1317" providerId="ADAL" clId="{E632486F-8018-49DE-B645-1A7A46B525E3}" dt="2025-03-19T10:52:35.642" v="228" actId="478"/>
          <ac:picMkLst>
            <pc:docMk/>
            <pc:sldMk cId="3614292929" sldId="338"/>
            <ac:picMk id="17" creationId="{E02DAE6E-9D0C-A656-C34C-D4CBA9B9D738}"/>
          </ac:picMkLst>
        </pc:picChg>
        <pc:picChg chg="del">
          <ac:chgData name="Ishraq Li-Rahman" userId="d0d41622-7436-4a78-9ba3-f1566a6f1317" providerId="ADAL" clId="{E632486F-8018-49DE-B645-1A7A46B525E3}" dt="2025-03-19T10:52:35.642" v="228" actId="478"/>
          <ac:picMkLst>
            <pc:docMk/>
            <pc:sldMk cId="3614292929" sldId="338"/>
            <ac:picMk id="18" creationId="{447734B8-C7E0-900B-3DB0-76EE61FA4879}"/>
          </ac:picMkLst>
        </pc:picChg>
        <pc:picChg chg="del">
          <ac:chgData name="Ishraq Li-Rahman" userId="d0d41622-7436-4a78-9ba3-f1566a6f1317" providerId="ADAL" clId="{E632486F-8018-49DE-B645-1A7A46B525E3}" dt="2025-03-19T10:52:35.642" v="228" actId="478"/>
          <ac:picMkLst>
            <pc:docMk/>
            <pc:sldMk cId="3614292929" sldId="338"/>
            <ac:picMk id="19" creationId="{D10CF6BC-F477-293D-C448-DD2C2736B25C}"/>
          </ac:picMkLst>
        </pc:picChg>
        <pc:picChg chg="del">
          <ac:chgData name="Ishraq Li-Rahman" userId="d0d41622-7436-4a78-9ba3-f1566a6f1317" providerId="ADAL" clId="{E632486F-8018-49DE-B645-1A7A46B525E3}" dt="2025-03-19T10:52:35.642" v="228" actId="478"/>
          <ac:picMkLst>
            <pc:docMk/>
            <pc:sldMk cId="3614292929" sldId="338"/>
            <ac:picMk id="20" creationId="{BDA802B6-71BD-52ED-8777-91A1EB867B11}"/>
          </ac:picMkLst>
        </pc:picChg>
        <pc:picChg chg="del">
          <ac:chgData name="Ishraq Li-Rahman" userId="d0d41622-7436-4a78-9ba3-f1566a6f1317" providerId="ADAL" clId="{E632486F-8018-49DE-B645-1A7A46B525E3}" dt="2025-03-19T10:52:35.642" v="228" actId="478"/>
          <ac:picMkLst>
            <pc:docMk/>
            <pc:sldMk cId="3614292929" sldId="338"/>
            <ac:picMk id="21" creationId="{92BA46B8-E0EC-9580-5690-3B06572026F0}"/>
          </ac:picMkLst>
        </pc:picChg>
        <pc:picChg chg="del">
          <ac:chgData name="Ishraq Li-Rahman" userId="d0d41622-7436-4a78-9ba3-f1566a6f1317" providerId="ADAL" clId="{E632486F-8018-49DE-B645-1A7A46B525E3}" dt="2025-03-19T10:52:35.642" v="228" actId="478"/>
          <ac:picMkLst>
            <pc:docMk/>
            <pc:sldMk cId="3614292929" sldId="338"/>
            <ac:picMk id="22" creationId="{BBEBCC7D-5373-04F4-FB0A-0EDFA62398C2}"/>
          </ac:picMkLst>
        </pc:picChg>
        <pc:picChg chg="del">
          <ac:chgData name="Ishraq Li-Rahman" userId="d0d41622-7436-4a78-9ba3-f1566a6f1317" providerId="ADAL" clId="{E632486F-8018-49DE-B645-1A7A46B525E3}" dt="2025-03-19T10:52:35.642" v="228" actId="478"/>
          <ac:picMkLst>
            <pc:docMk/>
            <pc:sldMk cId="3614292929" sldId="338"/>
            <ac:picMk id="23" creationId="{4A7DDF82-C2A6-218B-4349-E3552E585E82}"/>
          </ac:picMkLst>
        </pc:picChg>
        <pc:picChg chg="del">
          <ac:chgData name="Ishraq Li-Rahman" userId="d0d41622-7436-4a78-9ba3-f1566a6f1317" providerId="ADAL" clId="{E632486F-8018-49DE-B645-1A7A46B525E3}" dt="2025-03-19T10:52:35.642" v="228" actId="478"/>
          <ac:picMkLst>
            <pc:docMk/>
            <pc:sldMk cId="3614292929" sldId="338"/>
            <ac:picMk id="25" creationId="{1BFCA9F9-67F1-6721-5070-AF3122280CCF}"/>
          </ac:picMkLst>
        </pc:picChg>
        <pc:picChg chg="del">
          <ac:chgData name="Ishraq Li-Rahman" userId="d0d41622-7436-4a78-9ba3-f1566a6f1317" providerId="ADAL" clId="{E632486F-8018-49DE-B645-1A7A46B525E3}" dt="2025-03-19T10:52:35.642" v="228" actId="478"/>
          <ac:picMkLst>
            <pc:docMk/>
            <pc:sldMk cId="3614292929" sldId="338"/>
            <ac:picMk id="26" creationId="{58F7BD74-DA43-EAEA-01EB-875EA0C0584B}"/>
          </ac:picMkLst>
        </pc:picChg>
      </pc:sldChg>
      <pc:sldChg chg="addSp delSp modSp mod">
        <pc:chgData name="Ishraq Li-Rahman" userId="d0d41622-7436-4a78-9ba3-f1566a6f1317" providerId="ADAL" clId="{E632486F-8018-49DE-B645-1A7A46B525E3}" dt="2025-03-19T10:52:40.630" v="231"/>
        <pc:sldMkLst>
          <pc:docMk/>
          <pc:sldMk cId="4243997482" sldId="339"/>
        </pc:sldMkLst>
        <pc:picChg chg="add mod">
          <ac:chgData name="Ishraq Li-Rahman" userId="d0d41622-7436-4a78-9ba3-f1566a6f1317" providerId="ADAL" clId="{E632486F-8018-49DE-B645-1A7A46B525E3}" dt="2025-03-19T10:52:40.630" v="231"/>
          <ac:picMkLst>
            <pc:docMk/>
            <pc:sldMk cId="4243997482" sldId="339"/>
            <ac:picMk id="2" creationId="{6A9026F4-FA6A-FBCA-6B4B-52D2ADBD5884}"/>
          </ac:picMkLst>
        </pc:picChg>
        <pc:picChg chg="del">
          <ac:chgData name="Ishraq Li-Rahman" userId="d0d41622-7436-4a78-9ba3-f1566a6f1317" providerId="ADAL" clId="{E632486F-8018-49DE-B645-1A7A46B525E3}" dt="2025-03-19T10:52:40.451" v="230" actId="478"/>
          <ac:picMkLst>
            <pc:docMk/>
            <pc:sldMk cId="4243997482" sldId="339"/>
            <ac:picMk id="4" creationId="{C81D127A-D09D-379A-59C1-630794804EEF}"/>
          </ac:picMkLst>
        </pc:picChg>
        <pc:picChg chg="add mod">
          <ac:chgData name="Ishraq Li-Rahman" userId="d0d41622-7436-4a78-9ba3-f1566a6f1317" providerId="ADAL" clId="{E632486F-8018-49DE-B645-1A7A46B525E3}" dt="2025-03-19T10:52:40.630" v="231"/>
          <ac:picMkLst>
            <pc:docMk/>
            <pc:sldMk cId="4243997482" sldId="339"/>
            <ac:picMk id="5" creationId="{709E04D9-E446-DEC5-D6DA-4BB45F3DB500}"/>
          </ac:picMkLst>
        </pc:picChg>
        <pc:picChg chg="add mod">
          <ac:chgData name="Ishraq Li-Rahman" userId="d0d41622-7436-4a78-9ba3-f1566a6f1317" providerId="ADAL" clId="{E632486F-8018-49DE-B645-1A7A46B525E3}" dt="2025-03-19T10:52:40.630" v="231"/>
          <ac:picMkLst>
            <pc:docMk/>
            <pc:sldMk cId="4243997482" sldId="339"/>
            <ac:picMk id="6" creationId="{32700097-C185-FFCC-A997-870B92A8AA40}"/>
          </ac:picMkLst>
        </pc:picChg>
        <pc:picChg chg="add mod">
          <ac:chgData name="Ishraq Li-Rahman" userId="d0d41622-7436-4a78-9ba3-f1566a6f1317" providerId="ADAL" clId="{E632486F-8018-49DE-B645-1A7A46B525E3}" dt="2025-03-19T10:52:40.630" v="231"/>
          <ac:picMkLst>
            <pc:docMk/>
            <pc:sldMk cId="4243997482" sldId="339"/>
            <ac:picMk id="8" creationId="{5F121EF6-8D0C-C1D2-35C6-BE5B1152B17C}"/>
          </ac:picMkLst>
        </pc:picChg>
        <pc:picChg chg="add mod">
          <ac:chgData name="Ishraq Li-Rahman" userId="d0d41622-7436-4a78-9ba3-f1566a6f1317" providerId="ADAL" clId="{E632486F-8018-49DE-B645-1A7A46B525E3}" dt="2025-03-19T10:52:40.630" v="231"/>
          <ac:picMkLst>
            <pc:docMk/>
            <pc:sldMk cId="4243997482" sldId="339"/>
            <ac:picMk id="9" creationId="{0DC0C887-EEC2-6EDB-A861-A07C32BC5619}"/>
          </ac:picMkLst>
        </pc:picChg>
        <pc:picChg chg="add mod">
          <ac:chgData name="Ishraq Li-Rahman" userId="d0d41622-7436-4a78-9ba3-f1566a6f1317" providerId="ADAL" clId="{E632486F-8018-49DE-B645-1A7A46B525E3}" dt="2025-03-19T10:52:40.630" v="231"/>
          <ac:picMkLst>
            <pc:docMk/>
            <pc:sldMk cId="4243997482" sldId="339"/>
            <ac:picMk id="10" creationId="{D7D60CDA-ABED-0C7C-ECD9-B3A398F4F977}"/>
          </ac:picMkLst>
        </pc:picChg>
        <pc:picChg chg="add mod">
          <ac:chgData name="Ishraq Li-Rahman" userId="d0d41622-7436-4a78-9ba3-f1566a6f1317" providerId="ADAL" clId="{E632486F-8018-49DE-B645-1A7A46B525E3}" dt="2025-03-19T10:52:40.630" v="231"/>
          <ac:picMkLst>
            <pc:docMk/>
            <pc:sldMk cId="4243997482" sldId="339"/>
            <ac:picMk id="11" creationId="{EA365249-BD7A-807B-F23C-97047CC75750}"/>
          </ac:picMkLst>
        </pc:picChg>
        <pc:picChg chg="add mod">
          <ac:chgData name="Ishraq Li-Rahman" userId="d0d41622-7436-4a78-9ba3-f1566a6f1317" providerId="ADAL" clId="{E632486F-8018-49DE-B645-1A7A46B525E3}" dt="2025-03-19T10:52:40.630" v="231"/>
          <ac:picMkLst>
            <pc:docMk/>
            <pc:sldMk cId="4243997482" sldId="339"/>
            <ac:picMk id="12" creationId="{E85A2BE9-0D1E-04AA-C80E-C6A453EBDF51}"/>
          </ac:picMkLst>
        </pc:picChg>
        <pc:picChg chg="add mod">
          <ac:chgData name="Ishraq Li-Rahman" userId="d0d41622-7436-4a78-9ba3-f1566a6f1317" providerId="ADAL" clId="{E632486F-8018-49DE-B645-1A7A46B525E3}" dt="2025-03-19T10:52:40.630" v="231"/>
          <ac:picMkLst>
            <pc:docMk/>
            <pc:sldMk cId="4243997482" sldId="339"/>
            <ac:picMk id="13" creationId="{8AE17E84-4687-8B11-57F9-07A29A93E4ED}"/>
          </ac:picMkLst>
        </pc:picChg>
        <pc:picChg chg="del">
          <ac:chgData name="Ishraq Li-Rahman" userId="d0d41622-7436-4a78-9ba3-f1566a6f1317" providerId="ADAL" clId="{E632486F-8018-49DE-B645-1A7A46B525E3}" dt="2025-03-19T10:52:40.451" v="230" actId="478"/>
          <ac:picMkLst>
            <pc:docMk/>
            <pc:sldMk cId="4243997482" sldId="339"/>
            <ac:picMk id="15" creationId="{797D08F4-EE31-1900-6055-505F19CE179A}"/>
          </ac:picMkLst>
        </pc:picChg>
        <pc:picChg chg="del">
          <ac:chgData name="Ishraq Li-Rahman" userId="d0d41622-7436-4a78-9ba3-f1566a6f1317" providerId="ADAL" clId="{E632486F-8018-49DE-B645-1A7A46B525E3}" dt="2025-03-19T10:52:40.451" v="230" actId="478"/>
          <ac:picMkLst>
            <pc:docMk/>
            <pc:sldMk cId="4243997482" sldId="339"/>
            <ac:picMk id="16" creationId="{996831B0-F3D8-5902-445A-E1C882164259}"/>
          </ac:picMkLst>
        </pc:picChg>
        <pc:picChg chg="del">
          <ac:chgData name="Ishraq Li-Rahman" userId="d0d41622-7436-4a78-9ba3-f1566a6f1317" providerId="ADAL" clId="{E632486F-8018-49DE-B645-1A7A46B525E3}" dt="2025-03-19T10:52:40.451" v="230" actId="478"/>
          <ac:picMkLst>
            <pc:docMk/>
            <pc:sldMk cId="4243997482" sldId="339"/>
            <ac:picMk id="17" creationId="{F69E0F0E-E321-78C7-91E4-B8C91B58361F}"/>
          </ac:picMkLst>
        </pc:picChg>
        <pc:picChg chg="del">
          <ac:chgData name="Ishraq Li-Rahman" userId="d0d41622-7436-4a78-9ba3-f1566a6f1317" providerId="ADAL" clId="{E632486F-8018-49DE-B645-1A7A46B525E3}" dt="2025-03-19T10:52:40.451" v="230" actId="478"/>
          <ac:picMkLst>
            <pc:docMk/>
            <pc:sldMk cId="4243997482" sldId="339"/>
            <ac:picMk id="18" creationId="{D1F15042-8CB8-C863-50A2-3D09754B780F}"/>
          </ac:picMkLst>
        </pc:picChg>
        <pc:picChg chg="del">
          <ac:chgData name="Ishraq Li-Rahman" userId="d0d41622-7436-4a78-9ba3-f1566a6f1317" providerId="ADAL" clId="{E632486F-8018-49DE-B645-1A7A46B525E3}" dt="2025-03-19T10:52:40.451" v="230" actId="478"/>
          <ac:picMkLst>
            <pc:docMk/>
            <pc:sldMk cId="4243997482" sldId="339"/>
            <ac:picMk id="19" creationId="{4D202F6A-922D-20A6-6BE1-85F92FF0171A}"/>
          </ac:picMkLst>
        </pc:picChg>
        <pc:picChg chg="del">
          <ac:chgData name="Ishraq Li-Rahman" userId="d0d41622-7436-4a78-9ba3-f1566a6f1317" providerId="ADAL" clId="{E632486F-8018-49DE-B645-1A7A46B525E3}" dt="2025-03-19T10:52:40.451" v="230" actId="478"/>
          <ac:picMkLst>
            <pc:docMk/>
            <pc:sldMk cId="4243997482" sldId="339"/>
            <ac:picMk id="20" creationId="{65A39C6C-9C52-190D-60E3-4FAAF692C124}"/>
          </ac:picMkLst>
        </pc:picChg>
        <pc:picChg chg="del">
          <ac:chgData name="Ishraq Li-Rahman" userId="d0d41622-7436-4a78-9ba3-f1566a6f1317" providerId="ADAL" clId="{E632486F-8018-49DE-B645-1A7A46B525E3}" dt="2025-03-19T10:52:40.451" v="230" actId="478"/>
          <ac:picMkLst>
            <pc:docMk/>
            <pc:sldMk cId="4243997482" sldId="339"/>
            <ac:picMk id="21" creationId="{D9E8A1B9-222C-7365-00BE-806D9F55382D}"/>
          </ac:picMkLst>
        </pc:picChg>
        <pc:picChg chg="del">
          <ac:chgData name="Ishraq Li-Rahman" userId="d0d41622-7436-4a78-9ba3-f1566a6f1317" providerId="ADAL" clId="{E632486F-8018-49DE-B645-1A7A46B525E3}" dt="2025-03-19T10:52:40.451" v="230" actId="478"/>
          <ac:picMkLst>
            <pc:docMk/>
            <pc:sldMk cId="4243997482" sldId="339"/>
            <ac:picMk id="22" creationId="{8B0811A7-CE9A-3A4D-92B5-87ABAF069424}"/>
          </ac:picMkLst>
        </pc:picChg>
        <pc:picChg chg="del">
          <ac:chgData name="Ishraq Li-Rahman" userId="d0d41622-7436-4a78-9ba3-f1566a6f1317" providerId="ADAL" clId="{E632486F-8018-49DE-B645-1A7A46B525E3}" dt="2025-03-19T10:52:40.451" v="230" actId="478"/>
          <ac:picMkLst>
            <pc:docMk/>
            <pc:sldMk cId="4243997482" sldId="339"/>
            <ac:picMk id="23" creationId="{78A5BB7C-D008-1D04-8FE2-05EAA559FD5C}"/>
          </ac:picMkLst>
        </pc:picChg>
      </pc:sldChg>
      <pc:sldChg chg="addSp delSp modSp mod">
        <pc:chgData name="Ishraq Li-Rahman" userId="d0d41622-7436-4a78-9ba3-f1566a6f1317" providerId="ADAL" clId="{E632486F-8018-49DE-B645-1A7A46B525E3}" dt="2025-03-19T10:53:32.982" v="243"/>
        <pc:sldMkLst>
          <pc:docMk/>
          <pc:sldMk cId="1100285655" sldId="340"/>
        </pc:sldMkLst>
        <pc:picChg chg="add mod">
          <ac:chgData name="Ishraq Li-Rahman" userId="d0d41622-7436-4a78-9ba3-f1566a6f1317" providerId="ADAL" clId="{E632486F-8018-49DE-B645-1A7A46B525E3}" dt="2025-03-19T10:53:32.982" v="243"/>
          <ac:picMkLst>
            <pc:docMk/>
            <pc:sldMk cId="1100285655" sldId="340"/>
            <ac:picMk id="2" creationId="{4AFBCA38-85F0-9D65-7A7F-53DE55EE9AEA}"/>
          </ac:picMkLst>
        </pc:picChg>
        <pc:picChg chg="del">
          <ac:chgData name="Ishraq Li-Rahman" userId="d0d41622-7436-4a78-9ba3-f1566a6f1317" providerId="ADAL" clId="{E632486F-8018-49DE-B645-1A7A46B525E3}" dt="2025-03-19T10:53:32.752" v="242" actId="478"/>
          <ac:picMkLst>
            <pc:docMk/>
            <pc:sldMk cId="1100285655" sldId="340"/>
            <ac:picMk id="4" creationId="{B9EE028B-60E6-1AFF-FA4B-304C862813A4}"/>
          </ac:picMkLst>
        </pc:picChg>
        <pc:picChg chg="add mod">
          <ac:chgData name="Ishraq Li-Rahman" userId="d0d41622-7436-4a78-9ba3-f1566a6f1317" providerId="ADAL" clId="{E632486F-8018-49DE-B645-1A7A46B525E3}" dt="2025-03-19T10:53:32.982" v="243"/>
          <ac:picMkLst>
            <pc:docMk/>
            <pc:sldMk cId="1100285655" sldId="340"/>
            <ac:picMk id="5" creationId="{3A98B34E-632C-7F6C-DCC1-B6FBAE1C81A0}"/>
          </ac:picMkLst>
        </pc:picChg>
        <pc:picChg chg="add mod">
          <ac:chgData name="Ishraq Li-Rahman" userId="d0d41622-7436-4a78-9ba3-f1566a6f1317" providerId="ADAL" clId="{E632486F-8018-49DE-B645-1A7A46B525E3}" dt="2025-03-19T10:53:32.982" v="243"/>
          <ac:picMkLst>
            <pc:docMk/>
            <pc:sldMk cId="1100285655" sldId="340"/>
            <ac:picMk id="6" creationId="{69430F4C-00B5-D0C1-F81B-9DB740819C92}"/>
          </ac:picMkLst>
        </pc:picChg>
        <pc:picChg chg="add mod">
          <ac:chgData name="Ishraq Li-Rahman" userId="d0d41622-7436-4a78-9ba3-f1566a6f1317" providerId="ADAL" clId="{E632486F-8018-49DE-B645-1A7A46B525E3}" dt="2025-03-19T10:53:32.982" v="243"/>
          <ac:picMkLst>
            <pc:docMk/>
            <pc:sldMk cId="1100285655" sldId="340"/>
            <ac:picMk id="8" creationId="{2FA24003-14FF-116B-8698-64E73D0F93B4}"/>
          </ac:picMkLst>
        </pc:picChg>
        <pc:picChg chg="add mod">
          <ac:chgData name="Ishraq Li-Rahman" userId="d0d41622-7436-4a78-9ba3-f1566a6f1317" providerId="ADAL" clId="{E632486F-8018-49DE-B645-1A7A46B525E3}" dt="2025-03-19T10:53:32.982" v="243"/>
          <ac:picMkLst>
            <pc:docMk/>
            <pc:sldMk cId="1100285655" sldId="340"/>
            <ac:picMk id="9" creationId="{6FB4C014-B72F-0F7E-A3C8-64AAD40C9D28}"/>
          </ac:picMkLst>
        </pc:picChg>
        <pc:picChg chg="add mod">
          <ac:chgData name="Ishraq Li-Rahman" userId="d0d41622-7436-4a78-9ba3-f1566a6f1317" providerId="ADAL" clId="{E632486F-8018-49DE-B645-1A7A46B525E3}" dt="2025-03-19T10:53:32.982" v="243"/>
          <ac:picMkLst>
            <pc:docMk/>
            <pc:sldMk cId="1100285655" sldId="340"/>
            <ac:picMk id="10" creationId="{1F579AE0-DB3E-9961-ED58-6950222B324A}"/>
          </ac:picMkLst>
        </pc:picChg>
        <pc:picChg chg="add mod">
          <ac:chgData name="Ishraq Li-Rahman" userId="d0d41622-7436-4a78-9ba3-f1566a6f1317" providerId="ADAL" clId="{E632486F-8018-49DE-B645-1A7A46B525E3}" dt="2025-03-19T10:53:32.982" v="243"/>
          <ac:picMkLst>
            <pc:docMk/>
            <pc:sldMk cId="1100285655" sldId="340"/>
            <ac:picMk id="11" creationId="{ACE9E2D5-A79E-259C-D79E-27B68C390B11}"/>
          </ac:picMkLst>
        </pc:picChg>
        <pc:picChg chg="add mod">
          <ac:chgData name="Ishraq Li-Rahman" userId="d0d41622-7436-4a78-9ba3-f1566a6f1317" providerId="ADAL" clId="{E632486F-8018-49DE-B645-1A7A46B525E3}" dt="2025-03-19T10:53:32.982" v="243"/>
          <ac:picMkLst>
            <pc:docMk/>
            <pc:sldMk cId="1100285655" sldId="340"/>
            <ac:picMk id="12" creationId="{C9CB34D7-80A3-B08D-C1C9-2B88F6C3286B}"/>
          </ac:picMkLst>
        </pc:picChg>
        <pc:picChg chg="add mod">
          <ac:chgData name="Ishraq Li-Rahman" userId="d0d41622-7436-4a78-9ba3-f1566a6f1317" providerId="ADAL" clId="{E632486F-8018-49DE-B645-1A7A46B525E3}" dt="2025-03-19T10:53:32.982" v="243"/>
          <ac:picMkLst>
            <pc:docMk/>
            <pc:sldMk cId="1100285655" sldId="340"/>
            <ac:picMk id="13" creationId="{6E7FA6DE-5EA4-86C4-B62D-66AAFD0E144F}"/>
          </ac:picMkLst>
        </pc:picChg>
        <pc:picChg chg="del">
          <ac:chgData name="Ishraq Li-Rahman" userId="d0d41622-7436-4a78-9ba3-f1566a6f1317" providerId="ADAL" clId="{E632486F-8018-49DE-B645-1A7A46B525E3}" dt="2025-03-19T10:53:32.752" v="242" actId="478"/>
          <ac:picMkLst>
            <pc:docMk/>
            <pc:sldMk cId="1100285655" sldId="340"/>
            <ac:picMk id="15" creationId="{813CEF10-1EAC-AF8A-981F-F6685C6194D7}"/>
          </ac:picMkLst>
        </pc:picChg>
        <pc:picChg chg="del">
          <ac:chgData name="Ishraq Li-Rahman" userId="d0d41622-7436-4a78-9ba3-f1566a6f1317" providerId="ADAL" clId="{E632486F-8018-49DE-B645-1A7A46B525E3}" dt="2025-03-19T10:53:32.752" v="242" actId="478"/>
          <ac:picMkLst>
            <pc:docMk/>
            <pc:sldMk cId="1100285655" sldId="340"/>
            <ac:picMk id="17" creationId="{33B38B5A-1DB6-580B-3E9F-619911E98DD3}"/>
          </ac:picMkLst>
        </pc:picChg>
        <pc:picChg chg="del">
          <ac:chgData name="Ishraq Li-Rahman" userId="d0d41622-7436-4a78-9ba3-f1566a6f1317" providerId="ADAL" clId="{E632486F-8018-49DE-B645-1A7A46B525E3}" dt="2025-03-19T10:53:32.752" v="242" actId="478"/>
          <ac:picMkLst>
            <pc:docMk/>
            <pc:sldMk cId="1100285655" sldId="340"/>
            <ac:picMk id="18" creationId="{10C1077C-8277-8439-CD64-672FCFABE4FE}"/>
          </ac:picMkLst>
        </pc:picChg>
        <pc:picChg chg="del">
          <ac:chgData name="Ishraq Li-Rahman" userId="d0d41622-7436-4a78-9ba3-f1566a6f1317" providerId="ADAL" clId="{E632486F-8018-49DE-B645-1A7A46B525E3}" dt="2025-03-19T10:53:32.752" v="242" actId="478"/>
          <ac:picMkLst>
            <pc:docMk/>
            <pc:sldMk cId="1100285655" sldId="340"/>
            <ac:picMk id="19" creationId="{C9D7E5C0-B748-2887-16F6-24865DC3270E}"/>
          </ac:picMkLst>
        </pc:picChg>
        <pc:picChg chg="del">
          <ac:chgData name="Ishraq Li-Rahman" userId="d0d41622-7436-4a78-9ba3-f1566a6f1317" providerId="ADAL" clId="{E632486F-8018-49DE-B645-1A7A46B525E3}" dt="2025-03-19T10:53:32.752" v="242" actId="478"/>
          <ac:picMkLst>
            <pc:docMk/>
            <pc:sldMk cId="1100285655" sldId="340"/>
            <ac:picMk id="20" creationId="{321F0453-DA90-21AE-471D-8EF7BA8F2C32}"/>
          </ac:picMkLst>
        </pc:picChg>
        <pc:picChg chg="del">
          <ac:chgData name="Ishraq Li-Rahman" userId="d0d41622-7436-4a78-9ba3-f1566a6f1317" providerId="ADAL" clId="{E632486F-8018-49DE-B645-1A7A46B525E3}" dt="2025-03-19T10:53:32.752" v="242" actId="478"/>
          <ac:picMkLst>
            <pc:docMk/>
            <pc:sldMk cId="1100285655" sldId="340"/>
            <ac:picMk id="22" creationId="{05E0418B-CA96-7258-58D1-F95FC4BC07BF}"/>
          </ac:picMkLst>
        </pc:picChg>
        <pc:picChg chg="del">
          <ac:chgData name="Ishraq Li-Rahman" userId="d0d41622-7436-4a78-9ba3-f1566a6f1317" providerId="ADAL" clId="{E632486F-8018-49DE-B645-1A7A46B525E3}" dt="2025-03-19T10:53:32.752" v="242" actId="478"/>
          <ac:picMkLst>
            <pc:docMk/>
            <pc:sldMk cId="1100285655" sldId="340"/>
            <ac:picMk id="23" creationId="{07DE3F95-64C8-3C60-8901-EF3D4395F830}"/>
          </ac:picMkLst>
        </pc:picChg>
        <pc:picChg chg="del">
          <ac:chgData name="Ishraq Li-Rahman" userId="d0d41622-7436-4a78-9ba3-f1566a6f1317" providerId="ADAL" clId="{E632486F-8018-49DE-B645-1A7A46B525E3}" dt="2025-03-19T10:53:32.752" v="242" actId="478"/>
          <ac:picMkLst>
            <pc:docMk/>
            <pc:sldMk cId="1100285655" sldId="340"/>
            <ac:picMk id="24" creationId="{4E78C0E1-940E-073A-CA77-E21ADC144EF5}"/>
          </ac:picMkLst>
        </pc:picChg>
        <pc:picChg chg="del">
          <ac:chgData name="Ishraq Li-Rahman" userId="d0d41622-7436-4a78-9ba3-f1566a6f1317" providerId="ADAL" clId="{E632486F-8018-49DE-B645-1A7A46B525E3}" dt="2025-03-19T10:53:32.752" v="242" actId="478"/>
          <ac:picMkLst>
            <pc:docMk/>
            <pc:sldMk cId="1100285655" sldId="340"/>
            <ac:picMk id="25" creationId="{9CE7C1C6-00E0-5436-B2B7-7C926F627298}"/>
          </ac:picMkLst>
        </pc:picChg>
      </pc:sldChg>
      <pc:sldChg chg="addSp delSp modSp mod">
        <pc:chgData name="Ishraq Li-Rahman" userId="d0d41622-7436-4a78-9ba3-f1566a6f1317" providerId="ADAL" clId="{E632486F-8018-49DE-B645-1A7A46B525E3}" dt="2025-03-19T10:53:41.747" v="246" actId="207"/>
        <pc:sldMkLst>
          <pc:docMk/>
          <pc:sldMk cId="90915144" sldId="341"/>
        </pc:sldMkLst>
        <pc:picChg chg="add mod">
          <ac:chgData name="Ishraq Li-Rahman" userId="d0d41622-7436-4a78-9ba3-f1566a6f1317" providerId="ADAL" clId="{E632486F-8018-49DE-B645-1A7A46B525E3}" dt="2025-03-19T10:53:38.056" v="245"/>
          <ac:picMkLst>
            <pc:docMk/>
            <pc:sldMk cId="90915144" sldId="341"/>
            <ac:picMk id="2" creationId="{8EE989DC-580A-1108-B13A-164E5D0CA12E}"/>
          </ac:picMkLst>
        </pc:picChg>
        <pc:picChg chg="add mod">
          <ac:chgData name="Ishraq Li-Rahman" userId="d0d41622-7436-4a78-9ba3-f1566a6f1317" providerId="ADAL" clId="{E632486F-8018-49DE-B645-1A7A46B525E3}" dt="2025-03-19T10:53:38.056" v="245"/>
          <ac:picMkLst>
            <pc:docMk/>
            <pc:sldMk cId="90915144" sldId="341"/>
            <ac:picMk id="5" creationId="{A726BF8F-9ECA-597B-6C37-3205097BBC0E}"/>
          </ac:picMkLst>
        </pc:picChg>
        <pc:picChg chg="add mod">
          <ac:chgData name="Ishraq Li-Rahman" userId="d0d41622-7436-4a78-9ba3-f1566a6f1317" providerId="ADAL" clId="{E632486F-8018-49DE-B645-1A7A46B525E3}" dt="2025-03-19T10:53:38.056" v="245"/>
          <ac:picMkLst>
            <pc:docMk/>
            <pc:sldMk cId="90915144" sldId="341"/>
            <ac:picMk id="6" creationId="{3DD5C843-5B2F-3144-22D8-3E9BB3A4B454}"/>
          </ac:picMkLst>
        </pc:picChg>
        <pc:picChg chg="add mod">
          <ac:chgData name="Ishraq Li-Rahman" userId="d0d41622-7436-4a78-9ba3-f1566a6f1317" providerId="ADAL" clId="{E632486F-8018-49DE-B645-1A7A46B525E3}" dt="2025-03-19T10:53:38.056" v="245"/>
          <ac:picMkLst>
            <pc:docMk/>
            <pc:sldMk cId="90915144" sldId="341"/>
            <ac:picMk id="8" creationId="{3E88AAC2-9550-07EC-9C11-BECEB6DF852F}"/>
          </ac:picMkLst>
        </pc:picChg>
        <pc:picChg chg="add mod">
          <ac:chgData name="Ishraq Li-Rahman" userId="d0d41622-7436-4a78-9ba3-f1566a6f1317" providerId="ADAL" clId="{E632486F-8018-49DE-B645-1A7A46B525E3}" dt="2025-03-19T10:53:38.056" v="245"/>
          <ac:picMkLst>
            <pc:docMk/>
            <pc:sldMk cId="90915144" sldId="341"/>
            <ac:picMk id="9" creationId="{CE5F4D0F-32E3-4BD7-7E30-2A1909A94A0B}"/>
          </ac:picMkLst>
        </pc:picChg>
        <pc:picChg chg="add mod">
          <ac:chgData name="Ishraq Li-Rahman" userId="d0d41622-7436-4a78-9ba3-f1566a6f1317" providerId="ADAL" clId="{E632486F-8018-49DE-B645-1A7A46B525E3}" dt="2025-03-19T10:53:41.747" v="246" actId="207"/>
          <ac:picMkLst>
            <pc:docMk/>
            <pc:sldMk cId="90915144" sldId="341"/>
            <ac:picMk id="10" creationId="{8B00C451-1D4F-744E-95CA-78E8D8F658BB}"/>
          </ac:picMkLst>
        </pc:picChg>
        <pc:picChg chg="add mod">
          <ac:chgData name="Ishraq Li-Rahman" userId="d0d41622-7436-4a78-9ba3-f1566a6f1317" providerId="ADAL" clId="{E632486F-8018-49DE-B645-1A7A46B525E3}" dt="2025-03-19T10:53:38.056" v="245"/>
          <ac:picMkLst>
            <pc:docMk/>
            <pc:sldMk cId="90915144" sldId="341"/>
            <ac:picMk id="11" creationId="{42BEDCF2-7B9B-CD50-CA53-1773F4A5644A}"/>
          </ac:picMkLst>
        </pc:picChg>
        <pc:picChg chg="add mod">
          <ac:chgData name="Ishraq Li-Rahman" userId="d0d41622-7436-4a78-9ba3-f1566a6f1317" providerId="ADAL" clId="{E632486F-8018-49DE-B645-1A7A46B525E3}" dt="2025-03-19T10:53:38.056" v="245"/>
          <ac:picMkLst>
            <pc:docMk/>
            <pc:sldMk cId="90915144" sldId="341"/>
            <ac:picMk id="12" creationId="{B95387CD-3B09-2E3E-0344-BDD7E01B991A}"/>
          </ac:picMkLst>
        </pc:picChg>
        <pc:picChg chg="add mod">
          <ac:chgData name="Ishraq Li-Rahman" userId="d0d41622-7436-4a78-9ba3-f1566a6f1317" providerId="ADAL" clId="{E632486F-8018-49DE-B645-1A7A46B525E3}" dt="2025-03-19T10:53:38.056" v="245"/>
          <ac:picMkLst>
            <pc:docMk/>
            <pc:sldMk cId="90915144" sldId="341"/>
            <ac:picMk id="13" creationId="{872505F5-C702-7A85-487C-C84DC7C2D135}"/>
          </ac:picMkLst>
        </pc:picChg>
        <pc:picChg chg="del">
          <ac:chgData name="Ishraq Li-Rahman" userId="d0d41622-7436-4a78-9ba3-f1566a6f1317" providerId="ADAL" clId="{E632486F-8018-49DE-B645-1A7A46B525E3}" dt="2025-03-19T10:53:37.744" v="244" actId="478"/>
          <ac:picMkLst>
            <pc:docMk/>
            <pc:sldMk cId="90915144" sldId="341"/>
            <ac:picMk id="15" creationId="{EA81D80D-5A31-44E7-4A29-341EBEA22D53}"/>
          </ac:picMkLst>
        </pc:picChg>
        <pc:picChg chg="del">
          <ac:chgData name="Ishraq Li-Rahman" userId="d0d41622-7436-4a78-9ba3-f1566a6f1317" providerId="ADAL" clId="{E632486F-8018-49DE-B645-1A7A46B525E3}" dt="2025-03-19T10:53:37.744" v="244" actId="478"/>
          <ac:picMkLst>
            <pc:docMk/>
            <pc:sldMk cId="90915144" sldId="341"/>
            <ac:picMk id="16" creationId="{8962F81E-2639-763E-4F98-8B090D9D84D9}"/>
          </ac:picMkLst>
        </pc:picChg>
        <pc:picChg chg="del">
          <ac:chgData name="Ishraq Li-Rahman" userId="d0d41622-7436-4a78-9ba3-f1566a6f1317" providerId="ADAL" clId="{E632486F-8018-49DE-B645-1A7A46B525E3}" dt="2025-03-19T10:53:37.744" v="244" actId="478"/>
          <ac:picMkLst>
            <pc:docMk/>
            <pc:sldMk cId="90915144" sldId="341"/>
            <ac:picMk id="17" creationId="{96DE3DB6-42AC-3864-4FD7-7ECBACA4F5E2}"/>
          </ac:picMkLst>
        </pc:picChg>
        <pc:picChg chg="del">
          <ac:chgData name="Ishraq Li-Rahman" userId="d0d41622-7436-4a78-9ba3-f1566a6f1317" providerId="ADAL" clId="{E632486F-8018-49DE-B645-1A7A46B525E3}" dt="2025-03-19T10:53:37.744" v="244" actId="478"/>
          <ac:picMkLst>
            <pc:docMk/>
            <pc:sldMk cId="90915144" sldId="341"/>
            <ac:picMk id="18" creationId="{B7AEC660-F42B-4D23-A645-F9C5597C916F}"/>
          </ac:picMkLst>
        </pc:picChg>
        <pc:picChg chg="del">
          <ac:chgData name="Ishraq Li-Rahman" userId="d0d41622-7436-4a78-9ba3-f1566a6f1317" providerId="ADAL" clId="{E632486F-8018-49DE-B645-1A7A46B525E3}" dt="2025-03-19T10:53:37.744" v="244" actId="478"/>
          <ac:picMkLst>
            <pc:docMk/>
            <pc:sldMk cId="90915144" sldId="341"/>
            <ac:picMk id="19" creationId="{CAF802E9-72BF-4C18-BF17-D962C3C57665}"/>
          </ac:picMkLst>
        </pc:picChg>
        <pc:picChg chg="del">
          <ac:chgData name="Ishraq Li-Rahman" userId="d0d41622-7436-4a78-9ba3-f1566a6f1317" providerId="ADAL" clId="{E632486F-8018-49DE-B645-1A7A46B525E3}" dt="2025-03-19T10:53:37.744" v="244" actId="478"/>
          <ac:picMkLst>
            <pc:docMk/>
            <pc:sldMk cId="90915144" sldId="341"/>
            <ac:picMk id="20" creationId="{12F26AB4-7036-0B4A-606C-EBBD77EB592F}"/>
          </ac:picMkLst>
        </pc:picChg>
        <pc:picChg chg="del">
          <ac:chgData name="Ishraq Li-Rahman" userId="d0d41622-7436-4a78-9ba3-f1566a6f1317" providerId="ADAL" clId="{E632486F-8018-49DE-B645-1A7A46B525E3}" dt="2025-03-19T10:53:37.744" v="244" actId="478"/>
          <ac:picMkLst>
            <pc:docMk/>
            <pc:sldMk cId="90915144" sldId="341"/>
            <ac:picMk id="22" creationId="{3423312E-F294-B32A-F047-29B5F5DCF341}"/>
          </ac:picMkLst>
        </pc:picChg>
        <pc:picChg chg="del">
          <ac:chgData name="Ishraq Li-Rahman" userId="d0d41622-7436-4a78-9ba3-f1566a6f1317" providerId="ADAL" clId="{E632486F-8018-49DE-B645-1A7A46B525E3}" dt="2025-03-19T10:53:37.744" v="244" actId="478"/>
          <ac:picMkLst>
            <pc:docMk/>
            <pc:sldMk cId="90915144" sldId="341"/>
            <ac:picMk id="23" creationId="{A08104AE-D56B-D10E-F449-0727A27DD6BE}"/>
          </ac:picMkLst>
        </pc:picChg>
        <pc:picChg chg="del">
          <ac:chgData name="Ishraq Li-Rahman" userId="d0d41622-7436-4a78-9ba3-f1566a6f1317" providerId="ADAL" clId="{E632486F-8018-49DE-B645-1A7A46B525E3}" dt="2025-03-19T10:53:37.744" v="244" actId="478"/>
          <ac:picMkLst>
            <pc:docMk/>
            <pc:sldMk cId="90915144" sldId="341"/>
            <ac:picMk id="24" creationId="{F16F6884-1349-B647-47CC-13D6A3DB9554}"/>
          </ac:picMkLst>
        </pc:picChg>
        <pc:picChg chg="del">
          <ac:chgData name="Ishraq Li-Rahman" userId="d0d41622-7436-4a78-9ba3-f1566a6f1317" providerId="ADAL" clId="{E632486F-8018-49DE-B645-1A7A46B525E3}" dt="2025-03-19T10:53:37.744" v="244" actId="478"/>
          <ac:picMkLst>
            <pc:docMk/>
            <pc:sldMk cId="90915144" sldId="341"/>
            <ac:picMk id="25" creationId="{F8979604-A6C4-5073-9996-355479CA739A}"/>
          </ac:picMkLst>
        </pc:picChg>
      </pc:sldChg>
      <pc:sldChg chg="addSp delSp modSp mod">
        <pc:chgData name="Ishraq Li-Rahman" userId="d0d41622-7436-4a78-9ba3-f1566a6f1317" providerId="ADAL" clId="{E632486F-8018-49DE-B645-1A7A46B525E3}" dt="2025-03-19T10:52:49.737" v="233"/>
        <pc:sldMkLst>
          <pc:docMk/>
          <pc:sldMk cId="3309806995" sldId="342"/>
        </pc:sldMkLst>
        <pc:picChg chg="add mod">
          <ac:chgData name="Ishraq Li-Rahman" userId="d0d41622-7436-4a78-9ba3-f1566a6f1317" providerId="ADAL" clId="{E632486F-8018-49DE-B645-1A7A46B525E3}" dt="2025-03-19T10:52:49.737" v="233"/>
          <ac:picMkLst>
            <pc:docMk/>
            <pc:sldMk cId="3309806995" sldId="342"/>
            <ac:picMk id="2" creationId="{FFEFE33C-64E6-5CC0-C4FE-6B710809AC80}"/>
          </ac:picMkLst>
        </pc:picChg>
        <pc:picChg chg="add mod">
          <ac:chgData name="Ishraq Li-Rahman" userId="d0d41622-7436-4a78-9ba3-f1566a6f1317" providerId="ADAL" clId="{E632486F-8018-49DE-B645-1A7A46B525E3}" dt="2025-03-19T10:52:49.737" v="233"/>
          <ac:picMkLst>
            <pc:docMk/>
            <pc:sldMk cId="3309806995" sldId="342"/>
            <ac:picMk id="5" creationId="{28434A9F-1103-5ADA-09BF-4FEC11EA77BA}"/>
          </ac:picMkLst>
        </pc:picChg>
        <pc:picChg chg="add mod">
          <ac:chgData name="Ishraq Li-Rahman" userId="d0d41622-7436-4a78-9ba3-f1566a6f1317" providerId="ADAL" clId="{E632486F-8018-49DE-B645-1A7A46B525E3}" dt="2025-03-19T10:52:49.737" v="233"/>
          <ac:picMkLst>
            <pc:docMk/>
            <pc:sldMk cId="3309806995" sldId="342"/>
            <ac:picMk id="6" creationId="{5DD4416B-1ECA-CD70-4F26-62CA13AC9668}"/>
          </ac:picMkLst>
        </pc:picChg>
        <pc:picChg chg="add mod">
          <ac:chgData name="Ishraq Li-Rahman" userId="d0d41622-7436-4a78-9ba3-f1566a6f1317" providerId="ADAL" clId="{E632486F-8018-49DE-B645-1A7A46B525E3}" dt="2025-03-19T10:52:49.737" v="233"/>
          <ac:picMkLst>
            <pc:docMk/>
            <pc:sldMk cId="3309806995" sldId="342"/>
            <ac:picMk id="8" creationId="{452A40AA-7226-BDA4-A8AB-3C41FBEA49C2}"/>
          </ac:picMkLst>
        </pc:picChg>
        <pc:picChg chg="add mod">
          <ac:chgData name="Ishraq Li-Rahman" userId="d0d41622-7436-4a78-9ba3-f1566a6f1317" providerId="ADAL" clId="{E632486F-8018-49DE-B645-1A7A46B525E3}" dt="2025-03-19T10:52:49.737" v="233"/>
          <ac:picMkLst>
            <pc:docMk/>
            <pc:sldMk cId="3309806995" sldId="342"/>
            <ac:picMk id="9" creationId="{B6EEBAD7-9E70-0AD7-C4FD-B887A42FCC03}"/>
          </ac:picMkLst>
        </pc:picChg>
        <pc:picChg chg="add mod">
          <ac:chgData name="Ishraq Li-Rahman" userId="d0d41622-7436-4a78-9ba3-f1566a6f1317" providerId="ADAL" clId="{E632486F-8018-49DE-B645-1A7A46B525E3}" dt="2025-03-19T10:52:49.737" v="233"/>
          <ac:picMkLst>
            <pc:docMk/>
            <pc:sldMk cId="3309806995" sldId="342"/>
            <ac:picMk id="10" creationId="{332260CB-1E63-B42E-E70E-87BA2CB1271D}"/>
          </ac:picMkLst>
        </pc:picChg>
        <pc:picChg chg="add mod">
          <ac:chgData name="Ishraq Li-Rahman" userId="d0d41622-7436-4a78-9ba3-f1566a6f1317" providerId="ADAL" clId="{E632486F-8018-49DE-B645-1A7A46B525E3}" dt="2025-03-19T10:52:49.737" v="233"/>
          <ac:picMkLst>
            <pc:docMk/>
            <pc:sldMk cId="3309806995" sldId="342"/>
            <ac:picMk id="11" creationId="{71A68183-9027-CA13-B4AE-C2C349A2DBA6}"/>
          </ac:picMkLst>
        </pc:picChg>
        <pc:picChg chg="add mod">
          <ac:chgData name="Ishraq Li-Rahman" userId="d0d41622-7436-4a78-9ba3-f1566a6f1317" providerId="ADAL" clId="{E632486F-8018-49DE-B645-1A7A46B525E3}" dt="2025-03-19T10:52:49.737" v="233"/>
          <ac:picMkLst>
            <pc:docMk/>
            <pc:sldMk cId="3309806995" sldId="342"/>
            <ac:picMk id="12" creationId="{05899392-C142-C232-6A20-FF338DD96564}"/>
          </ac:picMkLst>
        </pc:picChg>
        <pc:picChg chg="add mod">
          <ac:chgData name="Ishraq Li-Rahman" userId="d0d41622-7436-4a78-9ba3-f1566a6f1317" providerId="ADAL" clId="{E632486F-8018-49DE-B645-1A7A46B525E3}" dt="2025-03-19T10:52:49.737" v="233"/>
          <ac:picMkLst>
            <pc:docMk/>
            <pc:sldMk cId="3309806995" sldId="342"/>
            <ac:picMk id="13" creationId="{4AE75213-D5CC-42EB-CD19-C29DC943503E}"/>
          </ac:picMkLst>
        </pc:picChg>
        <pc:picChg chg="del">
          <ac:chgData name="Ishraq Li-Rahman" userId="d0d41622-7436-4a78-9ba3-f1566a6f1317" providerId="ADAL" clId="{E632486F-8018-49DE-B645-1A7A46B525E3}" dt="2025-03-19T10:52:49.550" v="232" actId="478"/>
          <ac:picMkLst>
            <pc:docMk/>
            <pc:sldMk cId="3309806995" sldId="342"/>
            <ac:picMk id="15" creationId="{3ECBB40F-36BE-C615-5A78-C7DF1A84FC56}"/>
          </ac:picMkLst>
        </pc:picChg>
        <pc:picChg chg="del">
          <ac:chgData name="Ishraq Li-Rahman" userId="d0d41622-7436-4a78-9ba3-f1566a6f1317" providerId="ADAL" clId="{E632486F-8018-49DE-B645-1A7A46B525E3}" dt="2025-03-19T10:52:49.550" v="232" actId="478"/>
          <ac:picMkLst>
            <pc:docMk/>
            <pc:sldMk cId="3309806995" sldId="342"/>
            <ac:picMk id="16" creationId="{C5E49AF3-B616-7600-EEE9-6032C2A4406C}"/>
          </ac:picMkLst>
        </pc:picChg>
        <pc:picChg chg="del">
          <ac:chgData name="Ishraq Li-Rahman" userId="d0d41622-7436-4a78-9ba3-f1566a6f1317" providerId="ADAL" clId="{E632486F-8018-49DE-B645-1A7A46B525E3}" dt="2025-03-19T10:52:49.550" v="232" actId="478"/>
          <ac:picMkLst>
            <pc:docMk/>
            <pc:sldMk cId="3309806995" sldId="342"/>
            <ac:picMk id="17" creationId="{AF8AEEBE-74F5-2C9A-58E9-CB02331233AD}"/>
          </ac:picMkLst>
        </pc:picChg>
        <pc:picChg chg="del">
          <ac:chgData name="Ishraq Li-Rahman" userId="d0d41622-7436-4a78-9ba3-f1566a6f1317" providerId="ADAL" clId="{E632486F-8018-49DE-B645-1A7A46B525E3}" dt="2025-03-19T10:52:49.550" v="232" actId="478"/>
          <ac:picMkLst>
            <pc:docMk/>
            <pc:sldMk cId="3309806995" sldId="342"/>
            <ac:picMk id="18" creationId="{CE4A2FF8-724A-3979-AC74-35A0CD1D9CED}"/>
          </ac:picMkLst>
        </pc:picChg>
        <pc:picChg chg="del">
          <ac:chgData name="Ishraq Li-Rahman" userId="d0d41622-7436-4a78-9ba3-f1566a6f1317" providerId="ADAL" clId="{E632486F-8018-49DE-B645-1A7A46B525E3}" dt="2025-03-19T10:52:49.550" v="232" actId="478"/>
          <ac:picMkLst>
            <pc:docMk/>
            <pc:sldMk cId="3309806995" sldId="342"/>
            <ac:picMk id="19" creationId="{F5D45ADD-A438-4615-F51A-A7213101BC50}"/>
          </ac:picMkLst>
        </pc:picChg>
        <pc:picChg chg="del">
          <ac:chgData name="Ishraq Li-Rahman" userId="d0d41622-7436-4a78-9ba3-f1566a6f1317" providerId="ADAL" clId="{E632486F-8018-49DE-B645-1A7A46B525E3}" dt="2025-03-19T10:52:49.550" v="232" actId="478"/>
          <ac:picMkLst>
            <pc:docMk/>
            <pc:sldMk cId="3309806995" sldId="342"/>
            <ac:picMk id="20" creationId="{6AC75B90-2862-666D-BC13-640ED7F2401C}"/>
          </ac:picMkLst>
        </pc:picChg>
        <pc:picChg chg="del">
          <ac:chgData name="Ishraq Li-Rahman" userId="d0d41622-7436-4a78-9ba3-f1566a6f1317" providerId="ADAL" clId="{E632486F-8018-49DE-B645-1A7A46B525E3}" dt="2025-03-19T10:52:49.550" v="232" actId="478"/>
          <ac:picMkLst>
            <pc:docMk/>
            <pc:sldMk cId="3309806995" sldId="342"/>
            <ac:picMk id="21" creationId="{64A33D35-2D6E-8315-2964-40C32D2746FE}"/>
          </ac:picMkLst>
        </pc:picChg>
        <pc:picChg chg="del">
          <ac:chgData name="Ishraq Li-Rahman" userId="d0d41622-7436-4a78-9ba3-f1566a6f1317" providerId="ADAL" clId="{E632486F-8018-49DE-B645-1A7A46B525E3}" dt="2025-03-19T10:52:49.550" v="232" actId="478"/>
          <ac:picMkLst>
            <pc:docMk/>
            <pc:sldMk cId="3309806995" sldId="342"/>
            <ac:picMk id="22" creationId="{27068934-B12A-257F-6688-9AC8F173C982}"/>
          </ac:picMkLst>
        </pc:picChg>
        <pc:picChg chg="del">
          <ac:chgData name="Ishraq Li-Rahman" userId="d0d41622-7436-4a78-9ba3-f1566a6f1317" providerId="ADAL" clId="{E632486F-8018-49DE-B645-1A7A46B525E3}" dt="2025-03-19T10:52:49.550" v="232" actId="478"/>
          <ac:picMkLst>
            <pc:docMk/>
            <pc:sldMk cId="3309806995" sldId="342"/>
            <ac:picMk id="23" creationId="{22C1DE9A-635E-E069-317A-286D7E0C679B}"/>
          </ac:picMkLst>
        </pc:picChg>
        <pc:picChg chg="del">
          <ac:chgData name="Ishraq Li-Rahman" userId="d0d41622-7436-4a78-9ba3-f1566a6f1317" providerId="ADAL" clId="{E632486F-8018-49DE-B645-1A7A46B525E3}" dt="2025-03-19T10:52:49.550" v="232" actId="478"/>
          <ac:picMkLst>
            <pc:docMk/>
            <pc:sldMk cId="3309806995" sldId="342"/>
            <ac:picMk id="24" creationId="{1B292C0C-EFA6-8AC1-5E43-DE9C2AAE01F9}"/>
          </ac:picMkLst>
        </pc:picChg>
      </pc:sldChg>
      <pc:sldChg chg="addSp delSp modSp mod">
        <pc:chgData name="Ishraq Li-Rahman" userId="d0d41622-7436-4a78-9ba3-f1566a6f1317" providerId="ADAL" clId="{E632486F-8018-49DE-B645-1A7A46B525E3}" dt="2025-03-19T10:52:54.694" v="235"/>
        <pc:sldMkLst>
          <pc:docMk/>
          <pc:sldMk cId="2148254363" sldId="343"/>
        </pc:sldMkLst>
        <pc:picChg chg="add mod">
          <ac:chgData name="Ishraq Li-Rahman" userId="d0d41622-7436-4a78-9ba3-f1566a6f1317" providerId="ADAL" clId="{E632486F-8018-49DE-B645-1A7A46B525E3}" dt="2025-03-19T10:52:54.694" v="235"/>
          <ac:picMkLst>
            <pc:docMk/>
            <pc:sldMk cId="2148254363" sldId="343"/>
            <ac:picMk id="2" creationId="{FD85AFC6-6642-C91D-0930-5738D35CFA84}"/>
          </ac:picMkLst>
        </pc:picChg>
        <pc:picChg chg="del">
          <ac:chgData name="Ishraq Li-Rahman" userId="d0d41622-7436-4a78-9ba3-f1566a6f1317" providerId="ADAL" clId="{E632486F-8018-49DE-B645-1A7A46B525E3}" dt="2025-03-19T10:52:54.514" v="234" actId="478"/>
          <ac:picMkLst>
            <pc:docMk/>
            <pc:sldMk cId="2148254363" sldId="343"/>
            <ac:picMk id="4" creationId="{AF4163A9-CA44-C3BB-68C2-46B6ED7D5DC5}"/>
          </ac:picMkLst>
        </pc:picChg>
        <pc:picChg chg="add mod">
          <ac:chgData name="Ishraq Li-Rahman" userId="d0d41622-7436-4a78-9ba3-f1566a6f1317" providerId="ADAL" clId="{E632486F-8018-49DE-B645-1A7A46B525E3}" dt="2025-03-19T10:52:54.694" v="235"/>
          <ac:picMkLst>
            <pc:docMk/>
            <pc:sldMk cId="2148254363" sldId="343"/>
            <ac:picMk id="5" creationId="{8DDD469A-3802-604E-59C8-EC8F1E4D6DE8}"/>
          </ac:picMkLst>
        </pc:picChg>
        <pc:picChg chg="add mod">
          <ac:chgData name="Ishraq Li-Rahman" userId="d0d41622-7436-4a78-9ba3-f1566a6f1317" providerId="ADAL" clId="{E632486F-8018-49DE-B645-1A7A46B525E3}" dt="2025-03-19T10:52:54.694" v="235"/>
          <ac:picMkLst>
            <pc:docMk/>
            <pc:sldMk cId="2148254363" sldId="343"/>
            <ac:picMk id="6" creationId="{E4BFCCD4-D1DB-A462-7ECA-1753DE483A04}"/>
          </ac:picMkLst>
        </pc:picChg>
        <pc:picChg chg="add mod">
          <ac:chgData name="Ishraq Li-Rahman" userId="d0d41622-7436-4a78-9ba3-f1566a6f1317" providerId="ADAL" clId="{E632486F-8018-49DE-B645-1A7A46B525E3}" dt="2025-03-19T10:52:54.694" v="235"/>
          <ac:picMkLst>
            <pc:docMk/>
            <pc:sldMk cId="2148254363" sldId="343"/>
            <ac:picMk id="8" creationId="{851B77EE-D3AF-17ED-928B-6720F7FD9F13}"/>
          </ac:picMkLst>
        </pc:picChg>
        <pc:picChg chg="add mod">
          <ac:chgData name="Ishraq Li-Rahman" userId="d0d41622-7436-4a78-9ba3-f1566a6f1317" providerId="ADAL" clId="{E632486F-8018-49DE-B645-1A7A46B525E3}" dt="2025-03-19T10:52:54.694" v="235"/>
          <ac:picMkLst>
            <pc:docMk/>
            <pc:sldMk cId="2148254363" sldId="343"/>
            <ac:picMk id="9" creationId="{30000918-36DD-FC13-238D-6359CE92D07D}"/>
          </ac:picMkLst>
        </pc:picChg>
        <pc:picChg chg="add mod">
          <ac:chgData name="Ishraq Li-Rahman" userId="d0d41622-7436-4a78-9ba3-f1566a6f1317" providerId="ADAL" clId="{E632486F-8018-49DE-B645-1A7A46B525E3}" dt="2025-03-19T10:52:54.694" v="235"/>
          <ac:picMkLst>
            <pc:docMk/>
            <pc:sldMk cId="2148254363" sldId="343"/>
            <ac:picMk id="10" creationId="{9816B593-B1D3-85FA-153B-6253E1F3DBED}"/>
          </ac:picMkLst>
        </pc:picChg>
        <pc:picChg chg="add mod">
          <ac:chgData name="Ishraq Li-Rahman" userId="d0d41622-7436-4a78-9ba3-f1566a6f1317" providerId="ADAL" clId="{E632486F-8018-49DE-B645-1A7A46B525E3}" dt="2025-03-19T10:52:54.694" v="235"/>
          <ac:picMkLst>
            <pc:docMk/>
            <pc:sldMk cId="2148254363" sldId="343"/>
            <ac:picMk id="11" creationId="{47ACB2FB-A481-E72B-C29E-1B31EDE5983E}"/>
          </ac:picMkLst>
        </pc:picChg>
        <pc:picChg chg="add mod">
          <ac:chgData name="Ishraq Li-Rahman" userId="d0d41622-7436-4a78-9ba3-f1566a6f1317" providerId="ADAL" clId="{E632486F-8018-49DE-B645-1A7A46B525E3}" dt="2025-03-19T10:52:54.694" v="235"/>
          <ac:picMkLst>
            <pc:docMk/>
            <pc:sldMk cId="2148254363" sldId="343"/>
            <ac:picMk id="12" creationId="{AA33DE79-F203-B8C7-BCD7-59986F97D223}"/>
          </ac:picMkLst>
        </pc:picChg>
        <pc:picChg chg="add mod">
          <ac:chgData name="Ishraq Li-Rahman" userId="d0d41622-7436-4a78-9ba3-f1566a6f1317" providerId="ADAL" clId="{E632486F-8018-49DE-B645-1A7A46B525E3}" dt="2025-03-19T10:52:54.694" v="235"/>
          <ac:picMkLst>
            <pc:docMk/>
            <pc:sldMk cId="2148254363" sldId="343"/>
            <ac:picMk id="13" creationId="{7EB56BE2-4254-C8AB-8665-EC30F5B677B6}"/>
          </ac:picMkLst>
        </pc:picChg>
        <pc:picChg chg="del">
          <ac:chgData name="Ishraq Li-Rahman" userId="d0d41622-7436-4a78-9ba3-f1566a6f1317" providerId="ADAL" clId="{E632486F-8018-49DE-B645-1A7A46B525E3}" dt="2025-03-19T10:52:54.514" v="234" actId="478"/>
          <ac:picMkLst>
            <pc:docMk/>
            <pc:sldMk cId="2148254363" sldId="343"/>
            <ac:picMk id="15" creationId="{3E1F29D1-A6C1-BB40-E38E-CAA5944C0867}"/>
          </ac:picMkLst>
        </pc:picChg>
        <pc:picChg chg="del">
          <ac:chgData name="Ishraq Li-Rahman" userId="d0d41622-7436-4a78-9ba3-f1566a6f1317" providerId="ADAL" clId="{E632486F-8018-49DE-B645-1A7A46B525E3}" dt="2025-03-19T10:52:54.514" v="234" actId="478"/>
          <ac:picMkLst>
            <pc:docMk/>
            <pc:sldMk cId="2148254363" sldId="343"/>
            <ac:picMk id="16" creationId="{B989590C-9A7F-E824-60BC-BC05EC9B1A0A}"/>
          </ac:picMkLst>
        </pc:picChg>
        <pc:picChg chg="del">
          <ac:chgData name="Ishraq Li-Rahman" userId="d0d41622-7436-4a78-9ba3-f1566a6f1317" providerId="ADAL" clId="{E632486F-8018-49DE-B645-1A7A46B525E3}" dt="2025-03-19T10:52:54.514" v="234" actId="478"/>
          <ac:picMkLst>
            <pc:docMk/>
            <pc:sldMk cId="2148254363" sldId="343"/>
            <ac:picMk id="17" creationId="{734D63F3-B6A8-8976-382C-4E6F89677F48}"/>
          </ac:picMkLst>
        </pc:picChg>
        <pc:picChg chg="del">
          <ac:chgData name="Ishraq Li-Rahman" userId="d0d41622-7436-4a78-9ba3-f1566a6f1317" providerId="ADAL" clId="{E632486F-8018-49DE-B645-1A7A46B525E3}" dt="2025-03-19T10:52:54.514" v="234" actId="478"/>
          <ac:picMkLst>
            <pc:docMk/>
            <pc:sldMk cId="2148254363" sldId="343"/>
            <ac:picMk id="18" creationId="{4F29546B-9A05-13DF-BE8B-A64B8C462DB3}"/>
          </ac:picMkLst>
        </pc:picChg>
        <pc:picChg chg="del">
          <ac:chgData name="Ishraq Li-Rahman" userId="d0d41622-7436-4a78-9ba3-f1566a6f1317" providerId="ADAL" clId="{E632486F-8018-49DE-B645-1A7A46B525E3}" dt="2025-03-19T10:52:54.514" v="234" actId="478"/>
          <ac:picMkLst>
            <pc:docMk/>
            <pc:sldMk cId="2148254363" sldId="343"/>
            <ac:picMk id="19" creationId="{C9EF832A-18CB-6061-B7DE-84339DE738EE}"/>
          </ac:picMkLst>
        </pc:picChg>
        <pc:picChg chg="del">
          <ac:chgData name="Ishraq Li-Rahman" userId="d0d41622-7436-4a78-9ba3-f1566a6f1317" providerId="ADAL" clId="{E632486F-8018-49DE-B645-1A7A46B525E3}" dt="2025-03-19T10:52:54.514" v="234" actId="478"/>
          <ac:picMkLst>
            <pc:docMk/>
            <pc:sldMk cId="2148254363" sldId="343"/>
            <ac:picMk id="20" creationId="{80BF21B5-C75C-9ABD-6E03-FC2D3AFCA968}"/>
          </ac:picMkLst>
        </pc:picChg>
        <pc:picChg chg="del">
          <ac:chgData name="Ishraq Li-Rahman" userId="d0d41622-7436-4a78-9ba3-f1566a6f1317" providerId="ADAL" clId="{E632486F-8018-49DE-B645-1A7A46B525E3}" dt="2025-03-19T10:52:54.514" v="234" actId="478"/>
          <ac:picMkLst>
            <pc:docMk/>
            <pc:sldMk cId="2148254363" sldId="343"/>
            <ac:picMk id="21" creationId="{389D91B9-0CEB-D684-BF50-EB2301C54ACF}"/>
          </ac:picMkLst>
        </pc:picChg>
        <pc:picChg chg="del">
          <ac:chgData name="Ishraq Li-Rahman" userId="d0d41622-7436-4a78-9ba3-f1566a6f1317" providerId="ADAL" clId="{E632486F-8018-49DE-B645-1A7A46B525E3}" dt="2025-03-19T10:52:54.514" v="234" actId="478"/>
          <ac:picMkLst>
            <pc:docMk/>
            <pc:sldMk cId="2148254363" sldId="343"/>
            <ac:picMk id="22" creationId="{6D2F0BA9-2D34-F9FC-ED8E-3AD716F285CA}"/>
          </ac:picMkLst>
        </pc:picChg>
        <pc:picChg chg="del">
          <ac:chgData name="Ishraq Li-Rahman" userId="d0d41622-7436-4a78-9ba3-f1566a6f1317" providerId="ADAL" clId="{E632486F-8018-49DE-B645-1A7A46B525E3}" dt="2025-03-19T10:52:54.514" v="234" actId="478"/>
          <ac:picMkLst>
            <pc:docMk/>
            <pc:sldMk cId="2148254363" sldId="343"/>
            <ac:picMk id="24" creationId="{5086B09B-8CBD-ADC9-D434-A8F89C0AAF5D}"/>
          </ac:picMkLst>
        </pc:picChg>
      </pc:sldChg>
      <pc:sldChg chg="addSp delSp modSp mod">
        <pc:chgData name="Ishraq Li-Rahman" userId="d0d41622-7436-4a78-9ba3-f1566a6f1317" providerId="ADAL" clId="{E632486F-8018-49DE-B645-1A7A46B525E3}" dt="2025-03-19T10:53:00.424" v="237"/>
        <pc:sldMkLst>
          <pc:docMk/>
          <pc:sldMk cId="2105535542" sldId="344"/>
        </pc:sldMkLst>
        <pc:picChg chg="add mod">
          <ac:chgData name="Ishraq Li-Rahman" userId="d0d41622-7436-4a78-9ba3-f1566a6f1317" providerId="ADAL" clId="{E632486F-8018-49DE-B645-1A7A46B525E3}" dt="2025-03-19T10:53:00.424" v="237"/>
          <ac:picMkLst>
            <pc:docMk/>
            <pc:sldMk cId="2105535542" sldId="344"/>
            <ac:picMk id="2" creationId="{A29BA7A6-7507-7AB7-F007-E69BDA781AF4}"/>
          </ac:picMkLst>
        </pc:picChg>
        <pc:picChg chg="del">
          <ac:chgData name="Ishraq Li-Rahman" userId="d0d41622-7436-4a78-9ba3-f1566a6f1317" providerId="ADAL" clId="{E632486F-8018-49DE-B645-1A7A46B525E3}" dt="2025-03-19T10:53:00.182" v="236" actId="478"/>
          <ac:picMkLst>
            <pc:docMk/>
            <pc:sldMk cId="2105535542" sldId="344"/>
            <ac:picMk id="4" creationId="{7D4E8ECD-AC61-7F6D-29A6-93B5DDC754A7}"/>
          </ac:picMkLst>
        </pc:picChg>
        <pc:picChg chg="add mod">
          <ac:chgData name="Ishraq Li-Rahman" userId="d0d41622-7436-4a78-9ba3-f1566a6f1317" providerId="ADAL" clId="{E632486F-8018-49DE-B645-1A7A46B525E3}" dt="2025-03-19T10:53:00.424" v="237"/>
          <ac:picMkLst>
            <pc:docMk/>
            <pc:sldMk cId="2105535542" sldId="344"/>
            <ac:picMk id="5" creationId="{44866F1D-1509-85C2-5B75-F760C57D89E3}"/>
          </ac:picMkLst>
        </pc:picChg>
        <pc:picChg chg="add mod">
          <ac:chgData name="Ishraq Li-Rahman" userId="d0d41622-7436-4a78-9ba3-f1566a6f1317" providerId="ADAL" clId="{E632486F-8018-49DE-B645-1A7A46B525E3}" dt="2025-03-19T10:53:00.424" v="237"/>
          <ac:picMkLst>
            <pc:docMk/>
            <pc:sldMk cId="2105535542" sldId="344"/>
            <ac:picMk id="6" creationId="{3B689A03-DD3C-9D8D-B66E-5B0F7E818F41}"/>
          </ac:picMkLst>
        </pc:picChg>
        <pc:picChg chg="add mod">
          <ac:chgData name="Ishraq Li-Rahman" userId="d0d41622-7436-4a78-9ba3-f1566a6f1317" providerId="ADAL" clId="{E632486F-8018-49DE-B645-1A7A46B525E3}" dt="2025-03-19T10:53:00.424" v="237"/>
          <ac:picMkLst>
            <pc:docMk/>
            <pc:sldMk cId="2105535542" sldId="344"/>
            <ac:picMk id="8" creationId="{BB83DFF6-789F-7CBB-5334-93DD192BC6EE}"/>
          </ac:picMkLst>
        </pc:picChg>
        <pc:picChg chg="add mod">
          <ac:chgData name="Ishraq Li-Rahman" userId="d0d41622-7436-4a78-9ba3-f1566a6f1317" providerId="ADAL" clId="{E632486F-8018-49DE-B645-1A7A46B525E3}" dt="2025-03-19T10:53:00.424" v="237"/>
          <ac:picMkLst>
            <pc:docMk/>
            <pc:sldMk cId="2105535542" sldId="344"/>
            <ac:picMk id="9" creationId="{8B3D492D-082A-CAB2-6669-A7CB17E7297F}"/>
          </ac:picMkLst>
        </pc:picChg>
        <pc:picChg chg="add mod">
          <ac:chgData name="Ishraq Li-Rahman" userId="d0d41622-7436-4a78-9ba3-f1566a6f1317" providerId="ADAL" clId="{E632486F-8018-49DE-B645-1A7A46B525E3}" dt="2025-03-19T10:53:00.424" v="237"/>
          <ac:picMkLst>
            <pc:docMk/>
            <pc:sldMk cId="2105535542" sldId="344"/>
            <ac:picMk id="10" creationId="{24C90377-4187-A411-8F57-98C54BD6EDD1}"/>
          </ac:picMkLst>
        </pc:picChg>
        <pc:picChg chg="add mod">
          <ac:chgData name="Ishraq Li-Rahman" userId="d0d41622-7436-4a78-9ba3-f1566a6f1317" providerId="ADAL" clId="{E632486F-8018-49DE-B645-1A7A46B525E3}" dt="2025-03-19T10:53:00.424" v="237"/>
          <ac:picMkLst>
            <pc:docMk/>
            <pc:sldMk cId="2105535542" sldId="344"/>
            <ac:picMk id="11" creationId="{F5C238DB-4F44-C560-D605-67C963811EE1}"/>
          </ac:picMkLst>
        </pc:picChg>
        <pc:picChg chg="add mod">
          <ac:chgData name="Ishraq Li-Rahman" userId="d0d41622-7436-4a78-9ba3-f1566a6f1317" providerId="ADAL" clId="{E632486F-8018-49DE-B645-1A7A46B525E3}" dt="2025-03-19T10:53:00.424" v="237"/>
          <ac:picMkLst>
            <pc:docMk/>
            <pc:sldMk cId="2105535542" sldId="344"/>
            <ac:picMk id="12" creationId="{4325412B-2FF3-E5E5-A610-C2FBEB42F0CD}"/>
          </ac:picMkLst>
        </pc:picChg>
        <pc:picChg chg="add mod">
          <ac:chgData name="Ishraq Li-Rahman" userId="d0d41622-7436-4a78-9ba3-f1566a6f1317" providerId="ADAL" clId="{E632486F-8018-49DE-B645-1A7A46B525E3}" dt="2025-03-19T10:53:00.424" v="237"/>
          <ac:picMkLst>
            <pc:docMk/>
            <pc:sldMk cId="2105535542" sldId="344"/>
            <ac:picMk id="13" creationId="{C12B6346-CD17-ADE0-3311-8A6EC9E7E73A}"/>
          </ac:picMkLst>
        </pc:picChg>
        <pc:picChg chg="del">
          <ac:chgData name="Ishraq Li-Rahman" userId="d0d41622-7436-4a78-9ba3-f1566a6f1317" providerId="ADAL" clId="{E632486F-8018-49DE-B645-1A7A46B525E3}" dt="2025-03-19T10:53:00.182" v="236" actId="478"/>
          <ac:picMkLst>
            <pc:docMk/>
            <pc:sldMk cId="2105535542" sldId="344"/>
            <ac:picMk id="15" creationId="{822B0E9E-349D-1BF8-02C8-F70A6ECF52B9}"/>
          </ac:picMkLst>
        </pc:picChg>
        <pc:picChg chg="del">
          <ac:chgData name="Ishraq Li-Rahman" userId="d0d41622-7436-4a78-9ba3-f1566a6f1317" providerId="ADAL" clId="{E632486F-8018-49DE-B645-1A7A46B525E3}" dt="2025-03-19T10:53:00.182" v="236" actId="478"/>
          <ac:picMkLst>
            <pc:docMk/>
            <pc:sldMk cId="2105535542" sldId="344"/>
            <ac:picMk id="17" creationId="{171508F5-CC4A-DE87-796F-61809E1E48AC}"/>
          </ac:picMkLst>
        </pc:picChg>
        <pc:picChg chg="del">
          <ac:chgData name="Ishraq Li-Rahman" userId="d0d41622-7436-4a78-9ba3-f1566a6f1317" providerId="ADAL" clId="{E632486F-8018-49DE-B645-1A7A46B525E3}" dt="2025-03-19T10:53:00.182" v="236" actId="478"/>
          <ac:picMkLst>
            <pc:docMk/>
            <pc:sldMk cId="2105535542" sldId="344"/>
            <ac:picMk id="18" creationId="{F7358F90-1D38-E681-A3B7-1AA238BC2462}"/>
          </ac:picMkLst>
        </pc:picChg>
        <pc:picChg chg="del">
          <ac:chgData name="Ishraq Li-Rahman" userId="d0d41622-7436-4a78-9ba3-f1566a6f1317" providerId="ADAL" clId="{E632486F-8018-49DE-B645-1A7A46B525E3}" dt="2025-03-19T10:53:00.182" v="236" actId="478"/>
          <ac:picMkLst>
            <pc:docMk/>
            <pc:sldMk cId="2105535542" sldId="344"/>
            <ac:picMk id="19" creationId="{E0C51ED7-D880-5CCC-8293-E71BF4789E38}"/>
          </ac:picMkLst>
        </pc:picChg>
        <pc:picChg chg="del">
          <ac:chgData name="Ishraq Li-Rahman" userId="d0d41622-7436-4a78-9ba3-f1566a6f1317" providerId="ADAL" clId="{E632486F-8018-49DE-B645-1A7A46B525E3}" dt="2025-03-19T10:53:00.182" v="236" actId="478"/>
          <ac:picMkLst>
            <pc:docMk/>
            <pc:sldMk cId="2105535542" sldId="344"/>
            <ac:picMk id="20" creationId="{A582F278-D3FC-FF44-9191-891BFE937DB5}"/>
          </ac:picMkLst>
        </pc:picChg>
        <pc:picChg chg="del">
          <ac:chgData name="Ishraq Li-Rahman" userId="d0d41622-7436-4a78-9ba3-f1566a6f1317" providerId="ADAL" clId="{E632486F-8018-49DE-B645-1A7A46B525E3}" dt="2025-03-19T10:53:00.182" v="236" actId="478"/>
          <ac:picMkLst>
            <pc:docMk/>
            <pc:sldMk cId="2105535542" sldId="344"/>
            <ac:picMk id="21" creationId="{3976163D-787B-40A0-2A04-57764AA27CDA}"/>
          </ac:picMkLst>
        </pc:picChg>
        <pc:picChg chg="del">
          <ac:chgData name="Ishraq Li-Rahman" userId="d0d41622-7436-4a78-9ba3-f1566a6f1317" providerId="ADAL" clId="{E632486F-8018-49DE-B645-1A7A46B525E3}" dt="2025-03-19T10:53:00.182" v="236" actId="478"/>
          <ac:picMkLst>
            <pc:docMk/>
            <pc:sldMk cId="2105535542" sldId="344"/>
            <ac:picMk id="22" creationId="{79B01B6A-5730-8F3B-FEFB-EB574B0F11A0}"/>
          </ac:picMkLst>
        </pc:picChg>
        <pc:picChg chg="del">
          <ac:chgData name="Ishraq Li-Rahman" userId="d0d41622-7436-4a78-9ba3-f1566a6f1317" providerId="ADAL" clId="{E632486F-8018-49DE-B645-1A7A46B525E3}" dt="2025-03-19T10:53:00.182" v="236" actId="478"/>
          <ac:picMkLst>
            <pc:docMk/>
            <pc:sldMk cId="2105535542" sldId="344"/>
            <ac:picMk id="23" creationId="{C026B4D5-E22B-8052-BA09-F53F92AE0EEA}"/>
          </ac:picMkLst>
        </pc:picChg>
        <pc:picChg chg="del">
          <ac:chgData name="Ishraq Li-Rahman" userId="d0d41622-7436-4a78-9ba3-f1566a6f1317" providerId="ADAL" clId="{E632486F-8018-49DE-B645-1A7A46B525E3}" dt="2025-03-19T10:53:00.182" v="236" actId="478"/>
          <ac:picMkLst>
            <pc:docMk/>
            <pc:sldMk cId="2105535542" sldId="344"/>
            <ac:picMk id="24" creationId="{E65CD18B-A7B1-FFB6-3432-DA65944B70FE}"/>
          </ac:picMkLst>
        </pc:picChg>
      </pc:sldChg>
      <pc:sldChg chg="addSp delSp modSp mod">
        <pc:chgData name="Ishraq Li-Rahman" userId="d0d41622-7436-4a78-9ba3-f1566a6f1317" providerId="ADAL" clId="{E632486F-8018-49DE-B645-1A7A46B525E3}" dt="2025-03-19T10:53:07.091" v="239"/>
        <pc:sldMkLst>
          <pc:docMk/>
          <pc:sldMk cId="1140623777" sldId="345"/>
        </pc:sldMkLst>
        <pc:picChg chg="add mod">
          <ac:chgData name="Ishraq Li-Rahman" userId="d0d41622-7436-4a78-9ba3-f1566a6f1317" providerId="ADAL" clId="{E632486F-8018-49DE-B645-1A7A46B525E3}" dt="2025-03-19T10:53:07.091" v="239"/>
          <ac:picMkLst>
            <pc:docMk/>
            <pc:sldMk cId="1140623777" sldId="345"/>
            <ac:picMk id="2" creationId="{8053C005-B0A0-4576-3A4D-CFD8720DB4F8}"/>
          </ac:picMkLst>
        </pc:picChg>
        <pc:picChg chg="del">
          <ac:chgData name="Ishraq Li-Rahman" userId="d0d41622-7436-4a78-9ba3-f1566a6f1317" providerId="ADAL" clId="{E632486F-8018-49DE-B645-1A7A46B525E3}" dt="2025-03-19T10:53:06.848" v="238" actId="478"/>
          <ac:picMkLst>
            <pc:docMk/>
            <pc:sldMk cId="1140623777" sldId="345"/>
            <ac:picMk id="4" creationId="{837C0BA5-B7AF-5B84-6607-AA740BFD04AD}"/>
          </ac:picMkLst>
        </pc:picChg>
        <pc:picChg chg="add mod">
          <ac:chgData name="Ishraq Li-Rahman" userId="d0d41622-7436-4a78-9ba3-f1566a6f1317" providerId="ADAL" clId="{E632486F-8018-49DE-B645-1A7A46B525E3}" dt="2025-03-19T10:53:07.091" v="239"/>
          <ac:picMkLst>
            <pc:docMk/>
            <pc:sldMk cId="1140623777" sldId="345"/>
            <ac:picMk id="5" creationId="{516660FE-0F1F-4D04-EAB6-67BBD302D2A3}"/>
          </ac:picMkLst>
        </pc:picChg>
        <pc:picChg chg="add mod">
          <ac:chgData name="Ishraq Li-Rahman" userId="d0d41622-7436-4a78-9ba3-f1566a6f1317" providerId="ADAL" clId="{E632486F-8018-49DE-B645-1A7A46B525E3}" dt="2025-03-19T10:53:07.091" v="239"/>
          <ac:picMkLst>
            <pc:docMk/>
            <pc:sldMk cId="1140623777" sldId="345"/>
            <ac:picMk id="6" creationId="{B726EFE1-1A26-376B-7993-5F004C6F6B1D}"/>
          </ac:picMkLst>
        </pc:picChg>
        <pc:picChg chg="add mod">
          <ac:chgData name="Ishraq Li-Rahman" userId="d0d41622-7436-4a78-9ba3-f1566a6f1317" providerId="ADAL" clId="{E632486F-8018-49DE-B645-1A7A46B525E3}" dt="2025-03-19T10:53:07.091" v="239"/>
          <ac:picMkLst>
            <pc:docMk/>
            <pc:sldMk cId="1140623777" sldId="345"/>
            <ac:picMk id="8" creationId="{1D5B58F7-E2FB-C522-326D-BE9608133E1E}"/>
          </ac:picMkLst>
        </pc:picChg>
        <pc:picChg chg="add mod">
          <ac:chgData name="Ishraq Li-Rahman" userId="d0d41622-7436-4a78-9ba3-f1566a6f1317" providerId="ADAL" clId="{E632486F-8018-49DE-B645-1A7A46B525E3}" dt="2025-03-19T10:53:07.091" v="239"/>
          <ac:picMkLst>
            <pc:docMk/>
            <pc:sldMk cId="1140623777" sldId="345"/>
            <ac:picMk id="9" creationId="{A9DF7FFC-0575-9E45-8735-FF586A554E41}"/>
          </ac:picMkLst>
        </pc:picChg>
        <pc:picChg chg="add mod">
          <ac:chgData name="Ishraq Li-Rahman" userId="d0d41622-7436-4a78-9ba3-f1566a6f1317" providerId="ADAL" clId="{E632486F-8018-49DE-B645-1A7A46B525E3}" dt="2025-03-19T10:53:07.091" v="239"/>
          <ac:picMkLst>
            <pc:docMk/>
            <pc:sldMk cId="1140623777" sldId="345"/>
            <ac:picMk id="10" creationId="{4232D027-87D9-1770-7103-B57FE04BCD4F}"/>
          </ac:picMkLst>
        </pc:picChg>
        <pc:picChg chg="add mod">
          <ac:chgData name="Ishraq Li-Rahman" userId="d0d41622-7436-4a78-9ba3-f1566a6f1317" providerId="ADAL" clId="{E632486F-8018-49DE-B645-1A7A46B525E3}" dt="2025-03-19T10:53:07.091" v="239"/>
          <ac:picMkLst>
            <pc:docMk/>
            <pc:sldMk cId="1140623777" sldId="345"/>
            <ac:picMk id="11" creationId="{FB9CE112-C828-F44E-8575-041639CBBE1C}"/>
          </ac:picMkLst>
        </pc:picChg>
        <pc:picChg chg="add mod">
          <ac:chgData name="Ishraq Li-Rahman" userId="d0d41622-7436-4a78-9ba3-f1566a6f1317" providerId="ADAL" clId="{E632486F-8018-49DE-B645-1A7A46B525E3}" dt="2025-03-19T10:53:07.091" v="239"/>
          <ac:picMkLst>
            <pc:docMk/>
            <pc:sldMk cId="1140623777" sldId="345"/>
            <ac:picMk id="12" creationId="{8762D9EB-7F32-4BF4-4EC2-CC1A15A972E2}"/>
          </ac:picMkLst>
        </pc:picChg>
        <pc:picChg chg="add mod">
          <ac:chgData name="Ishraq Li-Rahman" userId="d0d41622-7436-4a78-9ba3-f1566a6f1317" providerId="ADAL" clId="{E632486F-8018-49DE-B645-1A7A46B525E3}" dt="2025-03-19T10:53:07.091" v="239"/>
          <ac:picMkLst>
            <pc:docMk/>
            <pc:sldMk cId="1140623777" sldId="345"/>
            <ac:picMk id="13" creationId="{032241B5-1234-CC9D-F571-D37877EA48B1}"/>
          </ac:picMkLst>
        </pc:picChg>
        <pc:picChg chg="del">
          <ac:chgData name="Ishraq Li-Rahman" userId="d0d41622-7436-4a78-9ba3-f1566a6f1317" providerId="ADAL" clId="{E632486F-8018-49DE-B645-1A7A46B525E3}" dt="2025-03-19T10:53:06.848" v="238" actId="478"/>
          <ac:picMkLst>
            <pc:docMk/>
            <pc:sldMk cId="1140623777" sldId="345"/>
            <ac:picMk id="15" creationId="{E2A20095-0356-2FCE-8A3A-BFBB99D57CFC}"/>
          </ac:picMkLst>
        </pc:picChg>
        <pc:picChg chg="del">
          <ac:chgData name="Ishraq Li-Rahman" userId="d0d41622-7436-4a78-9ba3-f1566a6f1317" providerId="ADAL" clId="{E632486F-8018-49DE-B645-1A7A46B525E3}" dt="2025-03-19T10:53:06.848" v="238" actId="478"/>
          <ac:picMkLst>
            <pc:docMk/>
            <pc:sldMk cId="1140623777" sldId="345"/>
            <ac:picMk id="17" creationId="{1DBB6047-0B61-2D73-E399-896A9B034C82}"/>
          </ac:picMkLst>
        </pc:picChg>
        <pc:picChg chg="del">
          <ac:chgData name="Ishraq Li-Rahman" userId="d0d41622-7436-4a78-9ba3-f1566a6f1317" providerId="ADAL" clId="{E632486F-8018-49DE-B645-1A7A46B525E3}" dt="2025-03-19T10:53:06.848" v="238" actId="478"/>
          <ac:picMkLst>
            <pc:docMk/>
            <pc:sldMk cId="1140623777" sldId="345"/>
            <ac:picMk id="18" creationId="{7DDADE5E-AEBE-376A-0EF8-F903A181D649}"/>
          </ac:picMkLst>
        </pc:picChg>
        <pc:picChg chg="del">
          <ac:chgData name="Ishraq Li-Rahman" userId="d0d41622-7436-4a78-9ba3-f1566a6f1317" providerId="ADAL" clId="{E632486F-8018-49DE-B645-1A7A46B525E3}" dt="2025-03-19T10:53:06.848" v="238" actId="478"/>
          <ac:picMkLst>
            <pc:docMk/>
            <pc:sldMk cId="1140623777" sldId="345"/>
            <ac:picMk id="19" creationId="{9E72F52F-D951-8187-47A1-46790B9F4DBC}"/>
          </ac:picMkLst>
        </pc:picChg>
        <pc:picChg chg="del">
          <ac:chgData name="Ishraq Li-Rahman" userId="d0d41622-7436-4a78-9ba3-f1566a6f1317" providerId="ADAL" clId="{E632486F-8018-49DE-B645-1A7A46B525E3}" dt="2025-03-19T10:53:06.848" v="238" actId="478"/>
          <ac:picMkLst>
            <pc:docMk/>
            <pc:sldMk cId="1140623777" sldId="345"/>
            <ac:picMk id="20" creationId="{9525675B-D69D-BFDB-46AD-D767BDA37147}"/>
          </ac:picMkLst>
        </pc:picChg>
        <pc:picChg chg="del">
          <ac:chgData name="Ishraq Li-Rahman" userId="d0d41622-7436-4a78-9ba3-f1566a6f1317" providerId="ADAL" clId="{E632486F-8018-49DE-B645-1A7A46B525E3}" dt="2025-03-19T10:53:06.848" v="238" actId="478"/>
          <ac:picMkLst>
            <pc:docMk/>
            <pc:sldMk cId="1140623777" sldId="345"/>
            <ac:picMk id="21" creationId="{4F406C18-D3E0-1550-B9E2-DF4BACB9090C}"/>
          </ac:picMkLst>
        </pc:picChg>
        <pc:picChg chg="del">
          <ac:chgData name="Ishraq Li-Rahman" userId="d0d41622-7436-4a78-9ba3-f1566a6f1317" providerId="ADAL" clId="{E632486F-8018-49DE-B645-1A7A46B525E3}" dt="2025-03-19T10:53:06.848" v="238" actId="478"/>
          <ac:picMkLst>
            <pc:docMk/>
            <pc:sldMk cId="1140623777" sldId="345"/>
            <ac:picMk id="22" creationId="{F7FA0755-7DE2-4BCE-6CC7-8E96F4BDA4D3}"/>
          </ac:picMkLst>
        </pc:picChg>
        <pc:picChg chg="del">
          <ac:chgData name="Ishraq Li-Rahman" userId="d0d41622-7436-4a78-9ba3-f1566a6f1317" providerId="ADAL" clId="{E632486F-8018-49DE-B645-1A7A46B525E3}" dt="2025-03-19T10:53:06.848" v="238" actId="478"/>
          <ac:picMkLst>
            <pc:docMk/>
            <pc:sldMk cId="1140623777" sldId="345"/>
            <ac:picMk id="24" creationId="{DD420ABF-726D-20D2-0479-EFC4A0750981}"/>
          </ac:picMkLst>
        </pc:picChg>
        <pc:picChg chg="del">
          <ac:chgData name="Ishraq Li-Rahman" userId="d0d41622-7436-4a78-9ba3-f1566a6f1317" providerId="ADAL" clId="{E632486F-8018-49DE-B645-1A7A46B525E3}" dt="2025-03-19T10:53:06.848" v="238" actId="478"/>
          <ac:picMkLst>
            <pc:docMk/>
            <pc:sldMk cId="1140623777" sldId="345"/>
            <ac:picMk id="25" creationId="{6980EC6F-6429-89B7-DBD5-6C262D06343D}"/>
          </ac:picMkLst>
        </pc:picChg>
      </pc:sldChg>
      <pc:sldChg chg="addSp delSp modSp mod">
        <pc:chgData name="Ishraq Li-Rahman" userId="d0d41622-7436-4a78-9ba3-f1566a6f1317" providerId="ADAL" clId="{E632486F-8018-49DE-B645-1A7A46B525E3}" dt="2025-03-19T10:53:27.993" v="241"/>
        <pc:sldMkLst>
          <pc:docMk/>
          <pc:sldMk cId="2830133998" sldId="346"/>
        </pc:sldMkLst>
        <pc:picChg chg="add mod">
          <ac:chgData name="Ishraq Li-Rahman" userId="d0d41622-7436-4a78-9ba3-f1566a6f1317" providerId="ADAL" clId="{E632486F-8018-49DE-B645-1A7A46B525E3}" dt="2025-03-19T10:53:27.993" v="241"/>
          <ac:picMkLst>
            <pc:docMk/>
            <pc:sldMk cId="2830133998" sldId="346"/>
            <ac:picMk id="2" creationId="{A28A4925-D30D-6A22-F148-C307F553054B}"/>
          </ac:picMkLst>
        </pc:picChg>
        <pc:picChg chg="add mod">
          <ac:chgData name="Ishraq Li-Rahman" userId="d0d41622-7436-4a78-9ba3-f1566a6f1317" providerId="ADAL" clId="{E632486F-8018-49DE-B645-1A7A46B525E3}" dt="2025-03-19T10:53:27.993" v="241"/>
          <ac:picMkLst>
            <pc:docMk/>
            <pc:sldMk cId="2830133998" sldId="346"/>
            <ac:picMk id="5" creationId="{19BC2D54-CF99-3CA8-4423-E18089B6D0C4}"/>
          </ac:picMkLst>
        </pc:picChg>
        <pc:picChg chg="add mod">
          <ac:chgData name="Ishraq Li-Rahman" userId="d0d41622-7436-4a78-9ba3-f1566a6f1317" providerId="ADAL" clId="{E632486F-8018-49DE-B645-1A7A46B525E3}" dt="2025-03-19T10:53:27.993" v="241"/>
          <ac:picMkLst>
            <pc:docMk/>
            <pc:sldMk cId="2830133998" sldId="346"/>
            <ac:picMk id="6" creationId="{2C216A2A-C0F8-9666-FB6E-3542B8A8E073}"/>
          </ac:picMkLst>
        </pc:picChg>
        <pc:picChg chg="add mod">
          <ac:chgData name="Ishraq Li-Rahman" userId="d0d41622-7436-4a78-9ba3-f1566a6f1317" providerId="ADAL" clId="{E632486F-8018-49DE-B645-1A7A46B525E3}" dt="2025-03-19T10:53:27.993" v="241"/>
          <ac:picMkLst>
            <pc:docMk/>
            <pc:sldMk cId="2830133998" sldId="346"/>
            <ac:picMk id="8" creationId="{C49283C6-0FCE-55F5-E0FE-631DAD23A0CF}"/>
          </ac:picMkLst>
        </pc:picChg>
        <pc:picChg chg="add mod">
          <ac:chgData name="Ishraq Li-Rahman" userId="d0d41622-7436-4a78-9ba3-f1566a6f1317" providerId="ADAL" clId="{E632486F-8018-49DE-B645-1A7A46B525E3}" dt="2025-03-19T10:53:27.993" v="241"/>
          <ac:picMkLst>
            <pc:docMk/>
            <pc:sldMk cId="2830133998" sldId="346"/>
            <ac:picMk id="9" creationId="{BE9589D0-34CC-5F0F-52E7-558D64CABFD6}"/>
          </ac:picMkLst>
        </pc:picChg>
        <pc:picChg chg="add mod">
          <ac:chgData name="Ishraq Li-Rahman" userId="d0d41622-7436-4a78-9ba3-f1566a6f1317" providerId="ADAL" clId="{E632486F-8018-49DE-B645-1A7A46B525E3}" dt="2025-03-19T10:53:27.993" v="241"/>
          <ac:picMkLst>
            <pc:docMk/>
            <pc:sldMk cId="2830133998" sldId="346"/>
            <ac:picMk id="10" creationId="{7CCEB150-D6BD-C6EF-EC21-D195629BDAB4}"/>
          </ac:picMkLst>
        </pc:picChg>
        <pc:picChg chg="add mod">
          <ac:chgData name="Ishraq Li-Rahman" userId="d0d41622-7436-4a78-9ba3-f1566a6f1317" providerId="ADAL" clId="{E632486F-8018-49DE-B645-1A7A46B525E3}" dt="2025-03-19T10:53:27.993" v="241"/>
          <ac:picMkLst>
            <pc:docMk/>
            <pc:sldMk cId="2830133998" sldId="346"/>
            <ac:picMk id="11" creationId="{4DCA7F09-E702-7D40-E5E0-6738EEB36E61}"/>
          </ac:picMkLst>
        </pc:picChg>
        <pc:picChg chg="add mod">
          <ac:chgData name="Ishraq Li-Rahman" userId="d0d41622-7436-4a78-9ba3-f1566a6f1317" providerId="ADAL" clId="{E632486F-8018-49DE-B645-1A7A46B525E3}" dt="2025-03-19T10:53:27.993" v="241"/>
          <ac:picMkLst>
            <pc:docMk/>
            <pc:sldMk cId="2830133998" sldId="346"/>
            <ac:picMk id="12" creationId="{51B28BB2-CAA5-467C-0ECC-A1F3BF5C6EB2}"/>
          </ac:picMkLst>
        </pc:picChg>
        <pc:picChg chg="add mod">
          <ac:chgData name="Ishraq Li-Rahman" userId="d0d41622-7436-4a78-9ba3-f1566a6f1317" providerId="ADAL" clId="{E632486F-8018-49DE-B645-1A7A46B525E3}" dt="2025-03-19T10:53:27.993" v="241"/>
          <ac:picMkLst>
            <pc:docMk/>
            <pc:sldMk cId="2830133998" sldId="346"/>
            <ac:picMk id="13" creationId="{F8F1D711-6800-5738-E510-68FEA911FA57}"/>
          </ac:picMkLst>
        </pc:picChg>
        <pc:picChg chg="del">
          <ac:chgData name="Ishraq Li-Rahman" userId="d0d41622-7436-4a78-9ba3-f1566a6f1317" providerId="ADAL" clId="{E632486F-8018-49DE-B645-1A7A46B525E3}" dt="2025-03-19T10:53:27.746" v="240" actId="478"/>
          <ac:picMkLst>
            <pc:docMk/>
            <pc:sldMk cId="2830133998" sldId="346"/>
            <ac:picMk id="15" creationId="{E9CE99C2-C22B-FD4A-E5D2-55C67A49054C}"/>
          </ac:picMkLst>
        </pc:picChg>
        <pc:picChg chg="del">
          <ac:chgData name="Ishraq Li-Rahman" userId="d0d41622-7436-4a78-9ba3-f1566a6f1317" providerId="ADAL" clId="{E632486F-8018-49DE-B645-1A7A46B525E3}" dt="2025-03-19T10:53:27.746" v="240" actId="478"/>
          <ac:picMkLst>
            <pc:docMk/>
            <pc:sldMk cId="2830133998" sldId="346"/>
            <ac:picMk id="16" creationId="{8E842353-37B8-5098-D8D7-864BC498AEE2}"/>
          </ac:picMkLst>
        </pc:picChg>
        <pc:picChg chg="del">
          <ac:chgData name="Ishraq Li-Rahman" userId="d0d41622-7436-4a78-9ba3-f1566a6f1317" providerId="ADAL" clId="{E632486F-8018-49DE-B645-1A7A46B525E3}" dt="2025-03-19T10:53:27.746" v="240" actId="478"/>
          <ac:picMkLst>
            <pc:docMk/>
            <pc:sldMk cId="2830133998" sldId="346"/>
            <ac:picMk id="17" creationId="{74ACF133-E3D6-9018-FDD6-C929CCE29448}"/>
          </ac:picMkLst>
        </pc:picChg>
        <pc:picChg chg="del">
          <ac:chgData name="Ishraq Li-Rahman" userId="d0d41622-7436-4a78-9ba3-f1566a6f1317" providerId="ADAL" clId="{E632486F-8018-49DE-B645-1A7A46B525E3}" dt="2025-03-19T10:53:27.746" v="240" actId="478"/>
          <ac:picMkLst>
            <pc:docMk/>
            <pc:sldMk cId="2830133998" sldId="346"/>
            <ac:picMk id="18" creationId="{9A09274A-FB6B-42ED-C1A7-706F141D8126}"/>
          </ac:picMkLst>
        </pc:picChg>
        <pc:picChg chg="del">
          <ac:chgData name="Ishraq Li-Rahman" userId="d0d41622-7436-4a78-9ba3-f1566a6f1317" providerId="ADAL" clId="{E632486F-8018-49DE-B645-1A7A46B525E3}" dt="2025-03-19T10:53:27.746" v="240" actId="478"/>
          <ac:picMkLst>
            <pc:docMk/>
            <pc:sldMk cId="2830133998" sldId="346"/>
            <ac:picMk id="19" creationId="{10E91A68-FF89-C9AE-F487-430FA1A4F2AF}"/>
          </ac:picMkLst>
        </pc:picChg>
        <pc:picChg chg="del">
          <ac:chgData name="Ishraq Li-Rahman" userId="d0d41622-7436-4a78-9ba3-f1566a6f1317" providerId="ADAL" clId="{E632486F-8018-49DE-B645-1A7A46B525E3}" dt="2025-03-19T10:53:27.746" v="240" actId="478"/>
          <ac:picMkLst>
            <pc:docMk/>
            <pc:sldMk cId="2830133998" sldId="346"/>
            <ac:picMk id="20" creationId="{D235398F-6A3E-044C-2A20-5001673C7CF6}"/>
          </ac:picMkLst>
        </pc:picChg>
        <pc:picChg chg="del">
          <ac:chgData name="Ishraq Li-Rahman" userId="d0d41622-7436-4a78-9ba3-f1566a6f1317" providerId="ADAL" clId="{E632486F-8018-49DE-B645-1A7A46B525E3}" dt="2025-03-19T10:53:27.746" v="240" actId="478"/>
          <ac:picMkLst>
            <pc:docMk/>
            <pc:sldMk cId="2830133998" sldId="346"/>
            <ac:picMk id="21" creationId="{40B38BC7-57B3-FAA7-8F2F-850254F5D643}"/>
          </ac:picMkLst>
        </pc:picChg>
        <pc:picChg chg="del">
          <ac:chgData name="Ishraq Li-Rahman" userId="d0d41622-7436-4a78-9ba3-f1566a6f1317" providerId="ADAL" clId="{E632486F-8018-49DE-B645-1A7A46B525E3}" dt="2025-03-19T10:53:27.746" v="240" actId="478"/>
          <ac:picMkLst>
            <pc:docMk/>
            <pc:sldMk cId="2830133998" sldId="346"/>
            <ac:picMk id="22" creationId="{3FD64898-21F9-FF88-13EA-4F8648484923}"/>
          </ac:picMkLst>
        </pc:picChg>
        <pc:picChg chg="del">
          <ac:chgData name="Ishraq Li-Rahman" userId="d0d41622-7436-4a78-9ba3-f1566a6f1317" providerId="ADAL" clId="{E632486F-8018-49DE-B645-1A7A46B525E3}" dt="2025-03-19T10:53:27.746" v="240" actId="478"/>
          <ac:picMkLst>
            <pc:docMk/>
            <pc:sldMk cId="2830133998" sldId="346"/>
            <ac:picMk id="24" creationId="{4C0B9B7C-54BA-9E21-BFDA-6871107EE3F2}"/>
          </ac:picMkLst>
        </pc:picChg>
        <pc:picChg chg="del">
          <ac:chgData name="Ishraq Li-Rahman" userId="d0d41622-7436-4a78-9ba3-f1566a6f1317" providerId="ADAL" clId="{E632486F-8018-49DE-B645-1A7A46B525E3}" dt="2025-03-19T10:53:27.746" v="240" actId="478"/>
          <ac:picMkLst>
            <pc:docMk/>
            <pc:sldMk cId="2830133998" sldId="346"/>
            <ac:picMk id="25" creationId="{02EFD9AD-3B4A-DD7E-A810-C8F9087191C2}"/>
          </ac:picMkLst>
        </pc:picChg>
      </pc:sldChg>
      <pc:sldChg chg="addSp delSp modSp mod">
        <pc:chgData name="Ishraq Li-Rahman" userId="d0d41622-7436-4a78-9ba3-f1566a6f1317" providerId="ADAL" clId="{E632486F-8018-49DE-B645-1A7A46B525E3}" dt="2025-03-19T10:52:26.410" v="225"/>
        <pc:sldMkLst>
          <pc:docMk/>
          <pc:sldMk cId="595603192" sldId="351"/>
        </pc:sldMkLst>
        <pc:picChg chg="add mod">
          <ac:chgData name="Ishraq Li-Rahman" userId="d0d41622-7436-4a78-9ba3-f1566a6f1317" providerId="ADAL" clId="{E632486F-8018-49DE-B645-1A7A46B525E3}" dt="2025-03-19T10:52:26.410" v="225"/>
          <ac:picMkLst>
            <pc:docMk/>
            <pc:sldMk cId="595603192" sldId="351"/>
            <ac:picMk id="2" creationId="{2C05EBBC-349F-13AD-AE43-1FD6D38AFD73}"/>
          </ac:picMkLst>
        </pc:picChg>
        <pc:picChg chg="del">
          <ac:chgData name="Ishraq Li-Rahman" userId="d0d41622-7436-4a78-9ba3-f1566a6f1317" providerId="ADAL" clId="{E632486F-8018-49DE-B645-1A7A46B525E3}" dt="2025-03-19T10:52:26.234" v="224" actId="478"/>
          <ac:picMkLst>
            <pc:docMk/>
            <pc:sldMk cId="595603192" sldId="351"/>
            <ac:picMk id="4" creationId="{242A851E-F7BB-A1DF-23B2-F81F75766D47}"/>
          </ac:picMkLst>
        </pc:picChg>
        <pc:picChg chg="add mod">
          <ac:chgData name="Ishraq Li-Rahman" userId="d0d41622-7436-4a78-9ba3-f1566a6f1317" providerId="ADAL" clId="{E632486F-8018-49DE-B645-1A7A46B525E3}" dt="2025-03-19T10:52:26.410" v="225"/>
          <ac:picMkLst>
            <pc:docMk/>
            <pc:sldMk cId="595603192" sldId="351"/>
            <ac:picMk id="5" creationId="{B59FD628-72D2-1146-8E2F-7DC4CE572D7F}"/>
          </ac:picMkLst>
        </pc:picChg>
        <pc:picChg chg="add mod">
          <ac:chgData name="Ishraq Li-Rahman" userId="d0d41622-7436-4a78-9ba3-f1566a6f1317" providerId="ADAL" clId="{E632486F-8018-49DE-B645-1A7A46B525E3}" dt="2025-03-19T10:52:26.410" v="225"/>
          <ac:picMkLst>
            <pc:docMk/>
            <pc:sldMk cId="595603192" sldId="351"/>
            <ac:picMk id="6" creationId="{16F33D7D-4A4A-C31C-B3DC-36415204DF94}"/>
          </ac:picMkLst>
        </pc:picChg>
        <pc:picChg chg="add mod">
          <ac:chgData name="Ishraq Li-Rahman" userId="d0d41622-7436-4a78-9ba3-f1566a6f1317" providerId="ADAL" clId="{E632486F-8018-49DE-B645-1A7A46B525E3}" dt="2025-03-19T10:52:26.410" v="225"/>
          <ac:picMkLst>
            <pc:docMk/>
            <pc:sldMk cId="595603192" sldId="351"/>
            <ac:picMk id="8" creationId="{0AC1E3B3-6633-7070-53BC-0687A10A4C1E}"/>
          </ac:picMkLst>
        </pc:picChg>
        <pc:picChg chg="add mod">
          <ac:chgData name="Ishraq Li-Rahman" userId="d0d41622-7436-4a78-9ba3-f1566a6f1317" providerId="ADAL" clId="{E632486F-8018-49DE-B645-1A7A46B525E3}" dt="2025-03-19T10:52:26.410" v="225"/>
          <ac:picMkLst>
            <pc:docMk/>
            <pc:sldMk cId="595603192" sldId="351"/>
            <ac:picMk id="9" creationId="{F71435A9-7EEE-9548-0256-31F3CE35FE9A}"/>
          </ac:picMkLst>
        </pc:picChg>
        <pc:picChg chg="add mod">
          <ac:chgData name="Ishraq Li-Rahman" userId="d0d41622-7436-4a78-9ba3-f1566a6f1317" providerId="ADAL" clId="{E632486F-8018-49DE-B645-1A7A46B525E3}" dt="2025-03-19T10:52:26.410" v="225"/>
          <ac:picMkLst>
            <pc:docMk/>
            <pc:sldMk cId="595603192" sldId="351"/>
            <ac:picMk id="10" creationId="{90B84B36-A3A4-1698-5793-EF9603AFE492}"/>
          </ac:picMkLst>
        </pc:picChg>
        <pc:picChg chg="add mod">
          <ac:chgData name="Ishraq Li-Rahman" userId="d0d41622-7436-4a78-9ba3-f1566a6f1317" providerId="ADAL" clId="{E632486F-8018-49DE-B645-1A7A46B525E3}" dt="2025-03-19T10:52:26.410" v="225"/>
          <ac:picMkLst>
            <pc:docMk/>
            <pc:sldMk cId="595603192" sldId="351"/>
            <ac:picMk id="11" creationId="{D48632C2-7BBA-7771-D1D9-D1B5FEF851E9}"/>
          </ac:picMkLst>
        </pc:picChg>
        <pc:picChg chg="add mod">
          <ac:chgData name="Ishraq Li-Rahman" userId="d0d41622-7436-4a78-9ba3-f1566a6f1317" providerId="ADAL" clId="{E632486F-8018-49DE-B645-1A7A46B525E3}" dt="2025-03-19T10:52:26.410" v="225"/>
          <ac:picMkLst>
            <pc:docMk/>
            <pc:sldMk cId="595603192" sldId="351"/>
            <ac:picMk id="12" creationId="{89DA303C-5E74-83E8-E899-ACA904835A56}"/>
          </ac:picMkLst>
        </pc:picChg>
        <pc:picChg chg="add mod">
          <ac:chgData name="Ishraq Li-Rahman" userId="d0d41622-7436-4a78-9ba3-f1566a6f1317" providerId="ADAL" clId="{E632486F-8018-49DE-B645-1A7A46B525E3}" dt="2025-03-19T10:52:26.410" v="225"/>
          <ac:picMkLst>
            <pc:docMk/>
            <pc:sldMk cId="595603192" sldId="351"/>
            <ac:picMk id="13" creationId="{0FBBB548-E3BE-CD53-887F-CFF7EE311CB6}"/>
          </ac:picMkLst>
        </pc:picChg>
        <pc:picChg chg="del">
          <ac:chgData name="Ishraq Li-Rahman" userId="d0d41622-7436-4a78-9ba3-f1566a6f1317" providerId="ADAL" clId="{E632486F-8018-49DE-B645-1A7A46B525E3}" dt="2025-03-19T10:52:26.234" v="224" actId="478"/>
          <ac:picMkLst>
            <pc:docMk/>
            <pc:sldMk cId="595603192" sldId="351"/>
            <ac:picMk id="15" creationId="{7FDEBC47-C60D-9668-DAE3-82ADA238D2A0}"/>
          </ac:picMkLst>
        </pc:picChg>
        <pc:picChg chg="del">
          <ac:chgData name="Ishraq Li-Rahman" userId="d0d41622-7436-4a78-9ba3-f1566a6f1317" providerId="ADAL" clId="{E632486F-8018-49DE-B645-1A7A46B525E3}" dt="2025-03-19T10:52:26.234" v="224" actId="478"/>
          <ac:picMkLst>
            <pc:docMk/>
            <pc:sldMk cId="595603192" sldId="351"/>
            <ac:picMk id="17" creationId="{605B2C5F-04DB-7F1B-525A-0E89C08E706F}"/>
          </ac:picMkLst>
        </pc:picChg>
        <pc:picChg chg="del">
          <ac:chgData name="Ishraq Li-Rahman" userId="d0d41622-7436-4a78-9ba3-f1566a6f1317" providerId="ADAL" clId="{E632486F-8018-49DE-B645-1A7A46B525E3}" dt="2025-03-19T10:52:26.234" v="224" actId="478"/>
          <ac:picMkLst>
            <pc:docMk/>
            <pc:sldMk cId="595603192" sldId="351"/>
            <ac:picMk id="18" creationId="{41BEEBEF-BB0D-A541-6466-EDACD7FEF346}"/>
          </ac:picMkLst>
        </pc:picChg>
        <pc:picChg chg="del">
          <ac:chgData name="Ishraq Li-Rahman" userId="d0d41622-7436-4a78-9ba3-f1566a6f1317" providerId="ADAL" clId="{E632486F-8018-49DE-B645-1A7A46B525E3}" dt="2025-03-19T10:52:26.234" v="224" actId="478"/>
          <ac:picMkLst>
            <pc:docMk/>
            <pc:sldMk cId="595603192" sldId="351"/>
            <ac:picMk id="20" creationId="{45CC1288-6998-FF1E-3D4B-60DA7FE692F4}"/>
          </ac:picMkLst>
        </pc:picChg>
        <pc:picChg chg="del">
          <ac:chgData name="Ishraq Li-Rahman" userId="d0d41622-7436-4a78-9ba3-f1566a6f1317" providerId="ADAL" clId="{E632486F-8018-49DE-B645-1A7A46B525E3}" dt="2025-03-19T10:52:26.234" v="224" actId="478"/>
          <ac:picMkLst>
            <pc:docMk/>
            <pc:sldMk cId="595603192" sldId="351"/>
            <ac:picMk id="21" creationId="{4AE6BD08-3A3D-F6E6-FCAC-091D510664BC}"/>
          </ac:picMkLst>
        </pc:picChg>
        <pc:picChg chg="del">
          <ac:chgData name="Ishraq Li-Rahman" userId="d0d41622-7436-4a78-9ba3-f1566a6f1317" providerId="ADAL" clId="{E632486F-8018-49DE-B645-1A7A46B525E3}" dt="2025-03-19T10:52:26.234" v="224" actId="478"/>
          <ac:picMkLst>
            <pc:docMk/>
            <pc:sldMk cId="595603192" sldId="351"/>
            <ac:picMk id="22" creationId="{ABEE506A-5CC8-6124-11E0-33134AF4706A}"/>
          </ac:picMkLst>
        </pc:picChg>
        <pc:picChg chg="del">
          <ac:chgData name="Ishraq Li-Rahman" userId="d0d41622-7436-4a78-9ba3-f1566a6f1317" providerId="ADAL" clId="{E632486F-8018-49DE-B645-1A7A46B525E3}" dt="2025-03-19T10:52:26.234" v="224" actId="478"/>
          <ac:picMkLst>
            <pc:docMk/>
            <pc:sldMk cId="595603192" sldId="351"/>
            <ac:picMk id="23" creationId="{C61710E5-0BE9-D38C-2A44-CB5D3619620E}"/>
          </ac:picMkLst>
        </pc:picChg>
        <pc:picChg chg="del">
          <ac:chgData name="Ishraq Li-Rahman" userId="d0d41622-7436-4a78-9ba3-f1566a6f1317" providerId="ADAL" clId="{E632486F-8018-49DE-B645-1A7A46B525E3}" dt="2025-03-19T10:52:26.234" v="224" actId="478"/>
          <ac:picMkLst>
            <pc:docMk/>
            <pc:sldMk cId="595603192" sldId="351"/>
            <ac:picMk id="24" creationId="{4EC987B8-81DD-DDE7-9130-C4DA54E76537}"/>
          </ac:picMkLst>
        </pc:picChg>
        <pc:picChg chg="del">
          <ac:chgData name="Ishraq Li-Rahman" userId="d0d41622-7436-4a78-9ba3-f1566a6f1317" providerId="ADAL" clId="{E632486F-8018-49DE-B645-1A7A46B525E3}" dt="2025-03-19T10:52:26.234" v="224" actId="478"/>
          <ac:picMkLst>
            <pc:docMk/>
            <pc:sldMk cId="595603192" sldId="351"/>
            <ac:picMk id="25" creationId="{F01EE333-2473-AFA7-C2ED-01256EBB26D1}"/>
          </ac:picMkLst>
        </pc:picChg>
      </pc:sldChg>
      <pc:sldChg chg="addSp delSp modSp mod">
        <pc:chgData name="Ishraq Li-Rahman" userId="d0d41622-7436-4a78-9ba3-f1566a6f1317" providerId="ADAL" clId="{E632486F-8018-49DE-B645-1A7A46B525E3}" dt="2025-03-19T10:52:21.790" v="223"/>
        <pc:sldMkLst>
          <pc:docMk/>
          <pc:sldMk cId="1475118806" sldId="352"/>
        </pc:sldMkLst>
        <pc:picChg chg="add mod">
          <ac:chgData name="Ishraq Li-Rahman" userId="d0d41622-7436-4a78-9ba3-f1566a6f1317" providerId="ADAL" clId="{E632486F-8018-49DE-B645-1A7A46B525E3}" dt="2025-03-19T10:52:21.790" v="223"/>
          <ac:picMkLst>
            <pc:docMk/>
            <pc:sldMk cId="1475118806" sldId="352"/>
            <ac:picMk id="2" creationId="{799F8C70-2FE7-72BC-D7B5-232A53E53EE1}"/>
          </ac:picMkLst>
        </pc:picChg>
        <pc:picChg chg="del">
          <ac:chgData name="Ishraq Li-Rahman" userId="d0d41622-7436-4a78-9ba3-f1566a6f1317" providerId="ADAL" clId="{E632486F-8018-49DE-B645-1A7A46B525E3}" dt="2025-03-19T10:52:21.595" v="222" actId="478"/>
          <ac:picMkLst>
            <pc:docMk/>
            <pc:sldMk cId="1475118806" sldId="352"/>
            <ac:picMk id="4" creationId="{6F34822B-3831-DB04-DE8E-57F4B4DC889A}"/>
          </ac:picMkLst>
        </pc:picChg>
        <pc:picChg chg="add mod">
          <ac:chgData name="Ishraq Li-Rahman" userId="d0d41622-7436-4a78-9ba3-f1566a6f1317" providerId="ADAL" clId="{E632486F-8018-49DE-B645-1A7A46B525E3}" dt="2025-03-19T10:52:21.790" v="223"/>
          <ac:picMkLst>
            <pc:docMk/>
            <pc:sldMk cId="1475118806" sldId="352"/>
            <ac:picMk id="5" creationId="{881D2285-09D6-0548-2807-B72A536AD741}"/>
          </ac:picMkLst>
        </pc:picChg>
        <pc:picChg chg="add mod">
          <ac:chgData name="Ishraq Li-Rahman" userId="d0d41622-7436-4a78-9ba3-f1566a6f1317" providerId="ADAL" clId="{E632486F-8018-49DE-B645-1A7A46B525E3}" dt="2025-03-19T10:52:21.790" v="223"/>
          <ac:picMkLst>
            <pc:docMk/>
            <pc:sldMk cId="1475118806" sldId="352"/>
            <ac:picMk id="6" creationId="{4FF22BDC-DD82-C701-005D-A9301F04D6D8}"/>
          </ac:picMkLst>
        </pc:picChg>
        <pc:picChg chg="add mod">
          <ac:chgData name="Ishraq Li-Rahman" userId="d0d41622-7436-4a78-9ba3-f1566a6f1317" providerId="ADAL" clId="{E632486F-8018-49DE-B645-1A7A46B525E3}" dt="2025-03-19T10:52:21.790" v="223"/>
          <ac:picMkLst>
            <pc:docMk/>
            <pc:sldMk cId="1475118806" sldId="352"/>
            <ac:picMk id="8" creationId="{D47D81D7-B63F-E94A-8272-BC3FB57A9F39}"/>
          </ac:picMkLst>
        </pc:picChg>
        <pc:picChg chg="add mod">
          <ac:chgData name="Ishraq Li-Rahman" userId="d0d41622-7436-4a78-9ba3-f1566a6f1317" providerId="ADAL" clId="{E632486F-8018-49DE-B645-1A7A46B525E3}" dt="2025-03-19T10:52:21.790" v="223"/>
          <ac:picMkLst>
            <pc:docMk/>
            <pc:sldMk cId="1475118806" sldId="352"/>
            <ac:picMk id="9" creationId="{AD2F2147-427D-71C3-515D-FD3076A745ED}"/>
          </ac:picMkLst>
        </pc:picChg>
        <pc:picChg chg="add mod">
          <ac:chgData name="Ishraq Li-Rahman" userId="d0d41622-7436-4a78-9ba3-f1566a6f1317" providerId="ADAL" clId="{E632486F-8018-49DE-B645-1A7A46B525E3}" dt="2025-03-19T10:52:21.790" v="223"/>
          <ac:picMkLst>
            <pc:docMk/>
            <pc:sldMk cId="1475118806" sldId="352"/>
            <ac:picMk id="10" creationId="{01D125CC-AA42-32DC-B7CE-557CF0EFCBE4}"/>
          </ac:picMkLst>
        </pc:picChg>
        <pc:picChg chg="add mod">
          <ac:chgData name="Ishraq Li-Rahman" userId="d0d41622-7436-4a78-9ba3-f1566a6f1317" providerId="ADAL" clId="{E632486F-8018-49DE-B645-1A7A46B525E3}" dt="2025-03-19T10:52:21.790" v="223"/>
          <ac:picMkLst>
            <pc:docMk/>
            <pc:sldMk cId="1475118806" sldId="352"/>
            <ac:picMk id="11" creationId="{AFBE0EC9-2CC8-F7D1-2EC4-A035A27598FC}"/>
          </ac:picMkLst>
        </pc:picChg>
        <pc:picChg chg="add mod">
          <ac:chgData name="Ishraq Li-Rahman" userId="d0d41622-7436-4a78-9ba3-f1566a6f1317" providerId="ADAL" clId="{E632486F-8018-49DE-B645-1A7A46B525E3}" dt="2025-03-19T10:52:21.790" v="223"/>
          <ac:picMkLst>
            <pc:docMk/>
            <pc:sldMk cId="1475118806" sldId="352"/>
            <ac:picMk id="12" creationId="{95EB74F1-A801-39D2-6BF0-BD7D0B7EF5B7}"/>
          </ac:picMkLst>
        </pc:picChg>
        <pc:picChg chg="add mod">
          <ac:chgData name="Ishraq Li-Rahman" userId="d0d41622-7436-4a78-9ba3-f1566a6f1317" providerId="ADAL" clId="{E632486F-8018-49DE-B645-1A7A46B525E3}" dt="2025-03-19T10:52:21.790" v="223"/>
          <ac:picMkLst>
            <pc:docMk/>
            <pc:sldMk cId="1475118806" sldId="352"/>
            <ac:picMk id="13" creationId="{916A24D3-3521-1FEB-B38D-5FE06FB15AE8}"/>
          </ac:picMkLst>
        </pc:picChg>
        <pc:picChg chg="del">
          <ac:chgData name="Ishraq Li-Rahman" userId="d0d41622-7436-4a78-9ba3-f1566a6f1317" providerId="ADAL" clId="{E632486F-8018-49DE-B645-1A7A46B525E3}" dt="2025-03-19T10:52:21.595" v="222" actId="478"/>
          <ac:picMkLst>
            <pc:docMk/>
            <pc:sldMk cId="1475118806" sldId="352"/>
            <ac:picMk id="16" creationId="{1D7F6E23-DDC2-7F39-CC24-698FF83239B3}"/>
          </ac:picMkLst>
        </pc:picChg>
        <pc:picChg chg="del">
          <ac:chgData name="Ishraq Li-Rahman" userId="d0d41622-7436-4a78-9ba3-f1566a6f1317" providerId="ADAL" clId="{E632486F-8018-49DE-B645-1A7A46B525E3}" dt="2025-03-19T10:52:21.595" v="222" actId="478"/>
          <ac:picMkLst>
            <pc:docMk/>
            <pc:sldMk cId="1475118806" sldId="352"/>
            <ac:picMk id="17" creationId="{68FDAE5A-8D55-E699-3649-DF05E7B25586}"/>
          </ac:picMkLst>
        </pc:picChg>
        <pc:picChg chg="del">
          <ac:chgData name="Ishraq Li-Rahman" userId="d0d41622-7436-4a78-9ba3-f1566a6f1317" providerId="ADAL" clId="{E632486F-8018-49DE-B645-1A7A46B525E3}" dt="2025-03-19T10:52:21.595" v="222" actId="478"/>
          <ac:picMkLst>
            <pc:docMk/>
            <pc:sldMk cId="1475118806" sldId="352"/>
            <ac:picMk id="18" creationId="{3D226AED-AE75-57FC-7C68-66F43BA1E0C5}"/>
          </ac:picMkLst>
        </pc:picChg>
        <pc:picChg chg="del">
          <ac:chgData name="Ishraq Li-Rahman" userId="d0d41622-7436-4a78-9ba3-f1566a6f1317" providerId="ADAL" clId="{E632486F-8018-49DE-B645-1A7A46B525E3}" dt="2025-03-19T10:52:21.595" v="222" actId="478"/>
          <ac:picMkLst>
            <pc:docMk/>
            <pc:sldMk cId="1475118806" sldId="352"/>
            <ac:picMk id="19" creationId="{D0DA4B46-46C2-3734-4DFE-7E76829D4D78}"/>
          </ac:picMkLst>
        </pc:picChg>
        <pc:picChg chg="del">
          <ac:chgData name="Ishraq Li-Rahman" userId="d0d41622-7436-4a78-9ba3-f1566a6f1317" providerId="ADAL" clId="{E632486F-8018-49DE-B645-1A7A46B525E3}" dt="2025-03-19T10:52:21.595" v="222" actId="478"/>
          <ac:picMkLst>
            <pc:docMk/>
            <pc:sldMk cId="1475118806" sldId="352"/>
            <ac:picMk id="20" creationId="{D466EDDD-D4B9-C8F0-51F2-32DF105601ED}"/>
          </ac:picMkLst>
        </pc:picChg>
        <pc:picChg chg="del">
          <ac:chgData name="Ishraq Li-Rahman" userId="d0d41622-7436-4a78-9ba3-f1566a6f1317" providerId="ADAL" clId="{E632486F-8018-49DE-B645-1A7A46B525E3}" dt="2025-03-19T10:52:21.595" v="222" actId="478"/>
          <ac:picMkLst>
            <pc:docMk/>
            <pc:sldMk cId="1475118806" sldId="352"/>
            <ac:picMk id="21" creationId="{5B2DB604-40DF-3704-900F-06CE7B4FDC7F}"/>
          </ac:picMkLst>
        </pc:picChg>
        <pc:picChg chg="del">
          <ac:chgData name="Ishraq Li-Rahman" userId="d0d41622-7436-4a78-9ba3-f1566a6f1317" providerId="ADAL" clId="{E632486F-8018-49DE-B645-1A7A46B525E3}" dt="2025-03-19T10:52:21.595" v="222" actId="478"/>
          <ac:picMkLst>
            <pc:docMk/>
            <pc:sldMk cId="1475118806" sldId="352"/>
            <ac:picMk id="22" creationId="{58F53202-A457-D056-52AE-7F03139F7314}"/>
          </ac:picMkLst>
        </pc:picChg>
        <pc:picChg chg="del">
          <ac:chgData name="Ishraq Li-Rahman" userId="d0d41622-7436-4a78-9ba3-f1566a6f1317" providerId="ADAL" clId="{E632486F-8018-49DE-B645-1A7A46B525E3}" dt="2025-03-19T10:52:21.595" v="222" actId="478"/>
          <ac:picMkLst>
            <pc:docMk/>
            <pc:sldMk cId="1475118806" sldId="352"/>
            <ac:picMk id="23" creationId="{2A959649-49B4-A63C-0EAC-F16472B2C342}"/>
          </ac:picMkLst>
        </pc:picChg>
        <pc:picChg chg="del">
          <ac:chgData name="Ishraq Li-Rahman" userId="d0d41622-7436-4a78-9ba3-f1566a6f1317" providerId="ADAL" clId="{E632486F-8018-49DE-B645-1A7A46B525E3}" dt="2025-03-19T10:52:21.595" v="222" actId="478"/>
          <ac:picMkLst>
            <pc:docMk/>
            <pc:sldMk cId="1475118806" sldId="352"/>
            <ac:picMk id="25" creationId="{46D55BB2-E3CA-318E-BB9D-F23B1745346F}"/>
          </ac:picMkLst>
        </pc:picChg>
      </pc:sldChg>
      <pc:sldChg chg="addSp delSp modSp mod">
        <pc:chgData name="Ishraq Li-Rahman" userId="d0d41622-7436-4a78-9ba3-f1566a6f1317" providerId="ADAL" clId="{E632486F-8018-49DE-B645-1A7A46B525E3}" dt="2025-03-19T10:52:30.539" v="227"/>
        <pc:sldMkLst>
          <pc:docMk/>
          <pc:sldMk cId="732316927" sldId="354"/>
        </pc:sldMkLst>
        <pc:picChg chg="add mod">
          <ac:chgData name="Ishraq Li-Rahman" userId="d0d41622-7436-4a78-9ba3-f1566a6f1317" providerId="ADAL" clId="{E632486F-8018-49DE-B645-1A7A46B525E3}" dt="2025-03-19T10:52:30.539" v="227"/>
          <ac:picMkLst>
            <pc:docMk/>
            <pc:sldMk cId="732316927" sldId="354"/>
            <ac:picMk id="2" creationId="{2AE92459-6D2B-DB9F-E5F0-B564CCF52AFE}"/>
          </ac:picMkLst>
        </pc:picChg>
        <pc:picChg chg="del">
          <ac:chgData name="Ishraq Li-Rahman" userId="d0d41622-7436-4a78-9ba3-f1566a6f1317" providerId="ADAL" clId="{E632486F-8018-49DE-B645-1A7A46B525E3}" dt="2025-03-19T10:52:30.359" v="226" actId="478"/>
          <ac:picMkLst>
            <pc:docMk/>
            <pc:sldMk cId="732316927" sldId="354"/>
            <ac:picMk id="4" creationId="{B4DB8500-4B04-3564-2306-2D8D2F559B66}"/>
          </ac:picMkLst>
        </pc:picChg>
        <pc:picChg chg="add mod">
          <ac:chgData name="Ishraq Li-Rahman" userId="d0d41622-7436-4a78-9ba3-f1566a6f1317" providerId="ADAL" clId="{E632486F-8018-49DE-B645-1A7A46B525E3}" dt="2025-03-19T10:52:30.539" v="227"/>
          <ac:picMkLst>
            <pc:docMk/>
            <pc:sldMk cId="732316927" sldId="354"/>
            <ac:picMk id="5" creationId="{0DDB79A9-02BF-EF98-D2B2-C74127D5D855}"/>
          </ac:picMkLst>
        </pc:picChg>
        <pc:picChg chg="add mod">
          <ac:chgData name="Ishraq Li-Rahman" userId="d0d41622-7436-4a78-9ba3-f1566a6f1317" providerId="ADAL" clId="{E632486F-8018-49DE-B645-1A7A46B525E3}" dt="2025-03-19T10:52:30.539" v="227"/>
          <ac:picMkLst>
            <pc:docMk/>
            <pc:sldMk cId="732316927" sldId="354"/>
            <ac:picMk id="6" creationId="{E36735E1-F255-1140-D4FC-4FF5DD8CDC75}"/>
          </ac:picMkLst>
        </pc:picChg>
        <pc:picChg chg="add mod">
          <ac:chgData name="Ishraq Li-Rahman" userId="d0d41622-7436-4a78-9ba3-f1566a6f1317" providerId="ADAL" clId="{E632486F-8018-49DE-B645-1A7A46B525E3}" dt="2025-03-19T10:52:30.539" v="227"/>
          <ac:picMkLst>
            <pc:docMk/>
            <pc:sldMk cId="732316927" sldId="354"/>
            <ac:picMk id="8" creationId="{A3E8B054-A313-0318-A764-E5776B1F57EC}"/>
          </ac:picMkLst>
        </pc:picChg>
        <pc:picChg chg="add mod">
          <ac:chgData name="Ishraq Li-Rahman" userId="d0d41622-7436-4a78-9ba3-f1566a6f1317" providerId="ADAL" clId="{E632486F-8018-49DE-B645-1A7A46B525E3}" dt="2025-03-19T10:52:30.539" v="227"/>
          <ac:picMkLst>
            <pc:docMk/>
            <pc:sldMk cId="732316927" sldId="354"/>
            <ac:picMk id="9" creationId="{F8EC0F3E-A638-43E9-26CA-A8CCB7865571}"/>
          </ac:picMkLst>
        </pc:picChg>
        <pc:picChg chg="add mod">
          <ac:chgData name="Ishraq Li-Rahman" userId="d0d41622-7436-4a78-9ba3-f1566a6f1317" providerId="ADAL" clId="{E632486F-8018-49DE-B645-1A7A46B525E3}" dt="2025-03-19T10:52:30.539" v="227"/>
          <ac:picMkLst>
            <pc:docMk/>
            <pc:sldMk cId="732316927" sldId="354"/>
            <ac:picMk id="10" creationId="{22995431-56DB-ADE4-CB78-1B34093548F6}"/>
          </ac:picMkLst>
        </pc:picChg>
        <pc:picChg chg="add mod">
          <ac:chgData name="Ishraq Li-Rahman" userId="d0d41622-7436-4a78-9ba3-f1566a6f1317" providerId="ADAL" clId="{E632486F-8018-49DE-B645-1A7A46B525E3}" dt="2025-03-19T10:52:30.539" v="227"/>
          <ac:picMkLst>
            <pc:docMk/>
            <pc:sldMk cId="732316927" sldId="354"/>
            <ac:picMk id="11" creationId="{CE5B1CD7-DC31-CEE3-6F09-15FD04AA30D7}"/>
          </ac:picMkLst>
        </pc:picChg>
        <pc:picChg chg="add mod">
          <ac:chgData name="Ishraq Li-Rahman" userId="d0d41622-7436-4a78-9ba3-f1566a6f1317" providerId="ADAL" clId="{E632486F-8018-49DE-B645-1A7A46B525E3}" dt="2025-03-19T10:52:30.539" v="227"/>
          <ac:picMkLst>
            <pc:docMk/>
            <pc:sldMk cId="732316927" sldId="354"/>
            <ac:picMk id="12" creationId="{74381B5F-4B75-075F-5E66-A273DF3C827C}"/>
          </ac:picMkLst>
        </pc:picChg>
        <pc:picChg chg="add mod">
          <ac:chgData name="Ishraq Li-Rahman" userId="d0d41622-7436-4a78-9ba3-f1566a6f1317" providerId="ADAL" clId="{E632486F-8018-49DE-B645-1A7A46B525E3}" dt="2025-03-19T10:52:30.539" v="227"/>
          <ac:picMkLst>
            <pc:docMk/>
            <pc:sldMk cId="732316927" sldId="354"/>
            <ac:picMk id="13" creationId="{2C4570D0-9B87-4375-45DF-172A77E523CB}"/>
          </ac:picMkLst>
        </pc:picChg>
        <pc:picChg chg="del">
          <ac:chgData name="Ishraq Li-Rahman" userId="d0d41622-7436-4a78-9ba3-f1566a6f1317" providerId="ADAL" clId="{E632486F-8018-49DE-B645-1A7A46B525E3}" dt="2025-03-19T10:52:30.359" v="226" actId="478"/>
          <ac:picMkLst>
            <pc:docMk/>
            <pc:sldMk cId="732316927" sldId="354"/>
            <ac:picMk id="15" creationId="{8B06E69C-8C05-ED8C-7ACA-59771C311524}"/>
          </ac:picMkLst>
        </pc:picChg>
        <pc:picChg chg="del">
          <ac:chgData name="Ishraq Li-Rahman" userId="d0d41622-7436-4a78-9ba3-f1566a6f1317" providerId="ADAL" clId="{E632486F-8018-49DE-B645-1A7A46B525E3}" dt="2025-03-19T10:52:30.359" v="226" actId="478"/>
          <ac:picMkLst>
            <pc:docMk/>
            <pc:sldMk cId="732316927" sldId="354"/>
            <ac:picMk id="17" creationId="{6724BBDF-010E-5A49-F140-0DDDC5029A85}"/>
          </ac:picMkLst>
        </pc:picChg>
        <pc:picChg chg="del">
          <ac:chgData name="Ishraq Li-Rahman" userId="d0d41622-7436-4a78-9ba3-f1566a6f1317" providerId="ADAL" clId="{E632486F-8018-49DE-B645-1A7A46B525E3}" dt="2025-03-19T10:52:30.359" v="226" actId="478"/>
          <ac:picMkLst>
            <pc:docMk/>
            <pc:sldMk cId="732316927" sldId="354"/>
            <ac:picMk id="18" creationId="{7F5E8BB6-5389-188E-C65C-1D61CB02FC78}"/>
          </ac:picMkLst>
        </pc:picChg>
        <pc:picChg chg="del">
          <ac:chgData name="Ishraq Li-Rahman" userId="d0d41622-7436-4a78-9ba3-f1566a6f1317" providerId="ADAL" clId="{E632486F-8018-49DE-B645-1A7A46B525E3}" dt="2025-03-19T10:52:30.359" v="226" actId="478"/>
          <ac:picMkLst>
            <pc:docMk/>
            <pc:sldMk cId="732316927" sldId="354"/>
            <ac:picMk id="19" creationId="{B8DCCE66-538D-C286-4BE4-8AA65C989677}"/>
          </ac:picMkLst>
        </pc:picChg>
        <pc:picChg chg="del">
          <ac:chgData name="Ishraq Li-Rahman" userId="d0d41622-7436-4a78-9ba3-f1566a6f1317" providerId="ADAL" clId="{E632486F-8018-49DE-B645-1A7A46B525E3}" dt="2025-03-19T10:52:30.359" v="226" actId="478"/>
          <ac:picMkLst>
            <pc:docMk/>
            <pc:sldMk cId="732316927" sldId="354"/>
            <ac:picMk id="20" creationId="{297A6C63-DB02-3E44-85D7-3A277E56EFBE}"/>
          </ac:picMkLst>
        </pc:picChg>
        <pc:picChg chg="del">
          <ac:chgData name="Ishraq Li-Rahman" userId="d0d41622-7436-4a78-9ba3-f1566a6f1317" providerId="ADAL" clId="{E632486F-8018-49DE-B645-1A7A46B525E3}" dt="2025-03-19T10:52:30.359" v="226" actId="478"/>
          <ac:picMkLst>
            <pc:docMk/>
            <pc:sldMk cId="732316927" sldId="354"/>
            <ac:picMk id="21" creationId="{DAD49FFA-52E1-6BAF-D47B-A7F877A6A99B}"/>
          </ac:picMkLst>
        </pc:picChg>
        <pc:picChg chg="del">
          <ac:chgData name="Ishraq Li-Rahman" userId="d0d41622-7436-4a78-9ba3-f1566a6f1317" providerId="ADAL" clId="{E632486F-8018-49DE-B645-1A7A46B525E3}" dt="2025-03-19T10:52:30.359" v="226" actId="478"/>
          <ac:picMkLst>
            <pc:docMk/>
            <pc:sldMk cId="732316927" sldId="354"/>
            <ac:picMk id="22" creationId="{54D95CB7-309F-33A2-B0F3-AC863FDC4DF5}"/>
          </ac:picMkLst>
        </pc:picChg>
        <pc:picChg chg="del">
          <ac:chgData name="Ishraq Li-Rahman" userId="d0d41622-7436-4a78-9ba3-f1566a6f1317" providerId="ADAL" clId="{E632486F-8018-49DE-B645-1A7A46B525E3}" dt="2025-03-19T10:52:30.359" v="226" actId="478"/>
          <ac:picMkLst>
            <pc:docMk/>
            <pc:sldMk cId="732316927" sldId="354"/>
            <ac:picMk id="24" creationId="{93DD0180-CA61-DA6B-B034-059775155376}"/>
          </ac:picMkLst>
        </pc:picChg>
        <pc:picChg chg="del">
          <ac:chgData name="Ishraq Li-Rahman" userId="d0d41622-7436-4a78-9ba3-f1566a6f1317" providerId="ADAL" clId="{E632486F-8018-49DE-B645-1A7A46B525E3}" dt="2025-03-19T10:52:30.359" v="226" actId="478"/>
          <ac:picMkLst>
            <pc:docMk/>
            <pc:sldMk cId="732316927" sldId="354"/>
            <ac:picMk id="25" creationId="{55C67B98-EC80-E902-4FFC-2F914B5C6CBE}"/>
          </ac:picMkLst>
        </pc:picChg>
      </pc:sldChg>
    </pc:docChg>
  </pc:docChgLst>
  <pc:docChgLst>
    <pc:chgData name="Bryony Clark" userId="S::bryony@nationalnumeracy.org.uk::9a0d9efc-5e53-44f4-94d3-0edbe6384628" providerId="AD" clId="Web-{66BD8A6A-CC34-2188-16FC-94556365069D}"/>
    <pc:docChg chg="modSld">
      <pc:chgData name="Bryony Clark" userId="S::bryony@nationalnumeracy.org.uk::9a0d9efc-5e53-44f4-94d3-0edbe6384628" providerId="AD" clId="Web-{66BD8A6A-CC34-2188-16FC-94556365069D}" dt="2024-04-16T09:23:08.500" v="1" actId="20577"/>
      <pc:docMkLst>
        <pc:docMk/>
      </pc:docMkLst>
      <pc:sldChg chg="modSp">
        <pc:chgData name="Bryony Clark" userId="S::bryony@nationalnumeracy.org.uk::9a0d9efc-5e53-44f4-94d3-0edbe6384628" providerId="AD" clId="Web-{66BD8A6A-CC34-2188-16FC-94556365069D}" dt="2024-04-16T09:23:08.500" v="1" actId="20577"/>
        <pc:sldMkLst>
          <pc:docMk/>
          <pc:sldMk cId="2092870172" sldId="258"/>
        </pc:sldMkLst>
      </pc:sldChg>
    </pc:docChg>
  </pc:docChgLst>
  <pc:docChgLst>
    <pc:chgData name="Beth Barnes" userId="3e762f42-0ff2-4b0b-83f7-6a3b90266c0d" providerId="ADAL" clId="{1D0E5E49-9C6A-46EF-A465-275143FDC600}"/>
    <pc:docChg chg="undo custSel delSld modSld">
      <pc:chgData name="Beth Barnes" userId="3e762f42-0ff2-4b0b-83f7-6a3b90266c0d" providerId="ADAL" clId="{1D0E5E49-9C6A-46EF-A465-275143FDC600}" dt="2025-02-04T13:43:57.032" v="150" actId="113"/>
      <pc:docMkLst>
        <pc:docMk/>
      </pc:docMkLst>
      <pc:sldChg chg="modSp mod">
        <pc:chgData name="Beth Barnes" userId="3e762f42-0ff2-4b0b-83f7-6a3b90266c0d" providerId="ADAL" clId="{1D0E5E49-9C6A-46EF-A465-275143FDC600}" dt="2025-02-04T13:24:47.212" v="89" actId="404"/>
        <pc:sldMkLst>
          <pc:docMk/>
          <pc:sldMk cId="2092870172" sldId="258"/>
        </pc:sldMkLst>
        <pc:spChg chg="mod">
          <ac:chgData name="Beth Barnes" userId="3e762f42-0ff2-4b0b-83f7-6a3b90266c0d" providerId="ADAL" clId="{1D0E5E49-9C6A-46EF-A465-275143FDC600}" dt="2025-02-04T13:24:44.158" v="87" actId="113"/>
          <ac:spMkLst>
            <pc:docMk/>
            <pc:sldMk cId="2092870172" sldId="258"/>
            <ac:spMk id="2" creationId="{90654BE7-34F1-D7E6-C0E1-EFA17C0B2B21}"/>
          </ac:spMkLst>
        </pc:spChg>
        <pc:spChg chg="mod">
          <ac:chgData name="Beth Barnes" userId="3e762f42-0ff2-4b0b-83f7-6a3b90266c0d" providerId="ADAL" clId="{1D0E5E49-9C6A-46EF-A465-275143FDC600}" dt="2025-02-04T13:24:47.212" v="89" actId="404"/>
          <ac:spMkLst>
            <pc:docMk/>
            <pc:sldMk cId="2092870172" sldId="258"/>
            <ac:spMk id="3" creationId="{F05DC127-8E4B-A56D-4184-E7FE49E5D351}"/>
          </ac:spMkLst>
        </pc:spChg>
      </pc:sldChg>
      <pc:sldChg chg="modSp mod">
        <pc:chgData name="Beth Barnes" userId="3e762f42-0ff2-4b0b-83f7-6a3b90266c0d" providerId="ADAL" clId="{1D0E5E49-9C6A-46EF-A465-275143FDC600}" dt="2025-02-04T13:25:06.299" v="97" actId="113"/>
        <pc:sldMkLst>
          <pc:docMk/>
          <pc:sldMk cId="1939718483" sldId="260"/>
        </pc:sldMkLst>
        <pc:spChg chg="mod">
          <ac:chgData name="Beth Barnes" userId="3e762f42-0ff2-4b0b-83f7-6a3b90266c0d" providerId="ADAL" clId="{1D0E5E49-9C6A-46EF-A465-275143FDC600}" dt="2025-02-04T13:25:06.299" v="97" actId="113"/>
          <ac:spMkLst>
            <pc:docMk/>
            <pc:sldMk cId="1939718483" sldId="260"/>
            <ac:spMk id="5" creationId="{C6E9F9A2-0EB0-3D9B-8B31-653F07C02B10}"/>
          </ac:spMkLst>
        </pc:spChg>
      </pc:sldChg>
      <pc:sldChg chg="modSp mod">
        <pc:chgData name="Beth Barnes" userId="3e762f42-0ff2-4b0b-83f7-6a3b90266c0d" providerId="ADAL" clId="{1D0E5E49-9C6A-46EF-A465-275143FDC600}" dt="2025-02-04T13:25:08.555" v="98" actId="113"/>
        <pc:sldMkLst>
          <pc:docMk/>
          <pc:sldMk cId="358984594" sldId="261"/>
        </pc:sldMkLst>
        <pc:spChg chg="mod">
          <ac:chgData name="Beth Barnes" userId="3e762f42-0ff2-4b0b-83f7-6a3b90266c0d" providerId="ADAL" clId="{1D0E5E49-9C6A-46EF-A465-275143FDC600}" dt="2025-02-04T13:25:08.555" v="98" actId="113"/>
          <ac:spMkLst>
            <pc:docMk/>
            <pc:sldMk cId="358984594" sldId="261"/>
            <ac:spMk id="3" creationId="{495FCBDD-7972-D6C2-B285-393C834E24F9}"/>
          </ac:spMkLst>
        </pc:spChg>
      </pc:sldChg>
      <pc:sldChg chg="modSp mod">
        <pc:chgData name="Beth Barnes" userId="3e762f42-0ff2-4b0b-83f7-6a3b90266c0d" providerId="ADAL" clId="{1D0E5E49-9C6A-46EF-A465-275143FDC600}" dt="2025-02-04T13:25:11.833" v="99" actId="113"/>
        <pc:sldMkLst>
          <pc:docMk/>
          <pc:sldMk cId="1671196252" sldId="263"/>
        </pc:sldMkLst>
        <pc:spChg chg="mod">
          <ac:chgData name="Beth Barnes" userId="3e762f42-0ff2-4b0b-83f7-6a3b90266c0d" providerId="ADAL" clId="{1D0E5E49-9C6A-46EF-A465-275143FDC600}" dt="2025-02-04T13:25:11.833" v="99" actId="113"/>
          <ac:spMkLst>
            <pc:docMk/>
            <pc:sldMk cId="1671196252" sldId="263"/>
            <ac:spMk id="3" creationId="{53B647A9-7362-6136-921B-6900DF365358}"/>
          </ac:spMkLst>
        </pc:spChg>
      </pc:sldChg>
      <pc:sldChg chg="modSp mod">
        <pc:chgData name="Beth Barnes" userId="3e762f42-0ff2-4b0b-83f7-6a3b90266c0d" providerId="ADAL" clId="{1D0E5E49-9C6A-46EF-A465-275143FDC600}" dt="2025-02-04T13:25:14.784" v="100" actId="113"/>
        <pc:sldMkLst>
          <pc:docMk/>
          <pc:sldMk cId="299737892" sldId="264"/>
        </pc:sldMkLst>
        <pc:spChg chg="mod">
          <ac:chgData name="Beth Barnes" userId="3e762f42-0ff2-4b0b-83f7-6a3b90266c0d" providerId="ADAL" clId="{1D0E5E49-9C6A-46EF-A465-275143FDC600}" dt="2025-02-04T13:25:14.784" v="100" actId="113"/>
          <ac:spMkLst>
            <pc:docMk/>
            <pc:sldMk cId="299737892" sldId="264"/>
            <ac:spMk id="7" creationId="{E30CFBB3-874E-3361-E414-D6C729DDEA48}"/>
          </ac:spMkLst>
        </pc:spChg>
      </pc:sldChg>
      <pc:sldChg chg="del">
        <pc:chgData name="Beth Barnes" userId="3e762f42-0ff2-4b0b-83f7-6a3b90266c0d" providerId="ADAL" clId="{1D0E5E49-9C6A-46EF-A465-275143FDC600}" dt="2025-02-04T11:32:32.232" v="1" actId="47"/>
        <pc:sldMkLst>
          <pc:docMk/>
          <pc:sldMk cId="2088464326" sldId="265"/>
        </pc:sldMkLst>
      </pc:sldChg>
      <pc:sldChg chg="del">
        <pc:chgData name="Beth Barnes" userId="3e762f42-0ff2-4b0b-83f7-6a3b90266c0d" providerId="ADAL" clId="{1D0E5E49-9C6A-46EF-A465-275143FDC600}" dt="2025-02-04T11:33:03.649" v="3" actId="47"/>
        <pc:sldMkLst>
          <pc:docMk/>
          <pc:sldMk cId="847981446" sldId="266"/>
        </pc:sldMkLst>
      </pc:sldChg>
      <pc:sldChg chg="del">
        <pc:chgData name="Beth Barnes" userId="3e762f42-0ff2-4b0b-83f7-6a3b90266c0d" providerId="ADAL" clId="{1D0E5E49-9C6A-46EF-A465-275143FDC600}" dt="2025-02-04T11:33:02.505" v="2" actId="47"/>
        <pc:sldMkLst>
          <pc:docMk/>
          <pc:sldMk cId="2249894795" sldId="267"/>
        </pc:sldMkLst>
      </pc:sldChg>
      <pc:sldChg chg="modSp mod">
        <pc:chgData name="Beth Barnes" userId="3e762f42-0ff2-4b0b-83f7-6a3b90266c0d" providerId="ADAL" clId="{1D0E5E49-9C6A-46EF-A465-275143FDC600}" dt="2025-02-04T13:25:28.519" v="103" actId="113"/>
        <pc:sldMkLst>
          <pc:docMk/>
          <pc:sldMk cId="2223031847" sldId="269"/>
        </pc:sldMkLst>
        <pc:spChg chg="mod">
          <ac:chgData name="Beth Barnes" userId="3e762f42-0ff2-4b0b-83f7-6a3b90266c0d" providerId="ADAL" clId="{1D0E5E49-9C6A-46EF-A465-275143FDC600}" dt="2025-02-04T13:25:28.519" v="103" actId="113"/>
          <ac:spMkLst>
            <pc:docMk/>
            <pc:sldMk cId="2223031847" sldId="269"/>
            <ac:spMk id="3" creationId="{CAF1885C-B915-BB24-EE91-506D6CEDB52B}"/>
          </ac:spMkLst>
        </pc:spChg>
      </pc:sldChg>
      <pc:sldChg chg="modSp mod">
        <pc:chgData name="Beth Barnes" userId="3e762f42-0ff2-4b0b-83f7-6a3b90266c0d" providerId="ADAL" clId="{1D0E5E49-9C6A-46EF-A465-275143FDC600}" dt="2025-02-04T13:25:18.088" v="101" actId="113"/>
        <pc:sldMkLst>
          <pc:docMk/>
          <pc:sldMk cId="3826359581" sldId="270"/>
        </pc:sldMkLst>
        <pc:spChg chg="mod">
          <ac:chgData name="Beth Barnes" userId="3e762f42-0ff2-4b0b-83f7-6a3b90266c0d" providerId="ADAL" clId="{1D0E5E49-9C6A-46EF-A465-275143FDC600}" dt="2025-02-04T13:25:18.088" v="101" actId="113"/>
          <ac:spMkLst>
            <pc:docMk/>
            <pc:sldMk cId="3826359581" sldId="270"/>
            <ac:spMk id="9" creationId="{D7053334-11BB-ED5E-4D9B-DCE0EE6C4E04}"/>
          </ac:spMkLst>
        </pc:spChg>
      </pc:sldChg>
      <pc:sldChg chg="modSp mod">
        <pc:chgData name="Beth Barnes" userId="3e762f42-0ff2-4b0b-83f7-6a3b90266c0d" providerId="ADAL" clId="{1D0E5E49-9C6A-46EF-A465-275143FDC600}" dt="2025-02-04T13:25:24.998" v="102" actId="113"/>
        <pc:sldMkLst>
          <pc:docMk/>
          <pc:sldMk cId="2308168023" sldId="271"/>
        </pc:sldMkLst>
        <pc:spChg chg="mod">
          <ac:chgData name="Beth Barnes" userId="3e762f42-0ff2-4b0b-83f7-6a3b90266c0d" providerId="ADAL" clId="{1D0E5E49-9C6A-46EF-A465-275143FDC600}" dt="2025-02-04T13:25:24.998" v="102" actId="113"/>
          <ac:spMkLst>
            <pc:docMk/>
            <pc:sldMk cId="2308168023" sldId="271"/>
            <ac:spMk id="3" creationId="{0506628B-C893-0717-212E-5E10C10A424B}"/>
          </ac:spMkLst>
        </pc:spChg>
      </pc:sldChg>
      <pc:sldChg chg="modSp mod">
        <pc:chgData name="Beth Barnes" userId="3e762f42-0ff2-4b0b-83f7-6a3b90266c0d" providerId="ADAL" clId="{1D0E5E49-9C6A-46EF-A465-275143FDC600}" dt="2025-02-04T13:25:03.332" v="96" actId="1076"/>
        <pc:sldMkLst>
          <pc:docMk/>
          <pc:sldMk cId="173438086" sldId="274"/>
        </pc:sldMkLst>
        <pc:spChg chg="mod">
          <ac:chgData name="Beth Barnes" userId="3e762f42-0ff2-4b0b-83f7-6a3b90266c0d" providerId="ADAL" clId="{1D0E5E49-9C6A-46EF-A465-275143FDC600}" dt="2025-02-04T13:24:51.190" v="90" actId="113"/>
          <ac:spMkLst>
            <pc:docMk/>
            <pc:sldMk cId="173438086" sldId="274"/>
            <ac:spMk id="2" creationId="{90654BE7-34F1-D7E6-C0E1-EFA17C0B2B21}"/>
          </ac:spMkLst>
        </pc:spChg>
        <pc:spChg chg="mod">
          <ac:chgData name="Beth Barnes" userId="3e762f42-0ff2-4b0b-83f7-6a3b90266c0d" providerId="ADAL" clId="{1D0E5E49-9C6A-46EF-A465-275143FDC600}" dt="2025-02-04T13:25:03.332" v="96" actId="1076"/>
          <ac:spMkLst>
            <pc:docMk/>
            <pc:sldMk cId="173438086" sldId="274"/>
            <ac:spMk id="3" creationId="{F05DC127-8E4B-A56D-4184-E7FE49E5D351}"/>
          </ac:spMkLst>
        </pc:spChg>
      </pc:sldChg>
      <pc:sldChg chg="modSp mod">
        <pc:chgData name="Beth Barnes" userId="3e762f42-0ff2-4b0b-83f7-6a3b90266c0d" providerId="ADAL" clId="{1D0E5E49-9C6A-46EF-A465-275143FDC600}" dt="2025-02-04T13:25:34.087" v="105" actId="113"/>
        <pc:sldMkLst>
          <pc:docMk/>
          <pc:sldMk cId="1121319026" sldId="279"/>
        </pc:sldMkLst>
        <pc:spChg chg="mod">
          <ac:chgData name="Beth Barnes" userId="3e762f42-0ff2-4b0b-83f7-6a3b90266c0d" providerId="ADAL" clId="{1D0E5E49-9C6A-46EF-A465-275143FDC600}" dt="2025-02-04T13:25:34.087" v="105" actId="113"/>
          <ac:spMkLst>
            <pc:docMk/>
            <pc:sldMk cId="1121319026" sldId="279"/>
            <ac:spMk id="2" creationId="{769C094B-CD90-4E23-2188-659D261E4EBE}"/>
          </ac:spMkLst>
        </pc:spChg>
      </pc:sldChg>
      <pc:sldChg chg="modSp mod">
        <pc:chgData name="Beth Barnes" userId="3e762f42-0ff2-4b0b-83f7-6a3b90266c0d" providerId="ADAL" clId="{1D0E5E49-9C6A-46EF-A465-275143FDC600}" dt="2025-02-04T13:25:36.338" v="106" actId="113"/>
        <pc:sldMkLst>
          <pc:docMk/>
          <pc:sldMk cId="234618567" sldId="280"/>
        </pc:sldMkLst>
        <pc:spChg chg="mod">
          <ac:chgData name="Beth Barnes" userId="3e762f42-0ff2-4b0b-83f7-6a3b90266c0d" providerId="ADAL" clId="{1D0E5E49-9C6A-46EF-A465-275143FDC600}" dt="2025-02-04T13:25:36.338" v="106" actId="113"/>
          <ac:spMkLst>
            <pc:docMk/>
            <pc:sldMk cId="234618567" sldId="280"/>
            <ac:spMk id="2" creationId="{769C094B-CD90-4E23-2188-659D261E4EBE}"/>
          </ac:spMkLst>
        </pc:spChg>
      </pc:sldChg>
      <pc:sldChg chg="modSp mod">
        <pc:chgData name="Beth Barnes" userId="3e762f42-0ff2-4b0b-83f7-6a3b90266c0d" providerId="ADAL" clId="{1D0E5E49-9C6A-46EF-A465-275143FDC600}" dt="2025-02-04T13:39:35.861" v="107" actId="113"/>
        <pc:sldMkLst>
          <pc:docMk/>
          <pc:sldMk cId="1084959252" sldId="281"/>
        </pc:sldMkLst>
        <pc:spChg chg="mod">
          <ac:chgData name="Beth Barnes" userId="3e762f42-0ff2-4b0b-83f7-6a3b90266c0d" providerId="ADAL" clId="{1D0E5E49-9C6A-46EF-A465-275143FDC600}" dt="2025-02-04T13:39:35.861" v="107" actId="113"/>
          <ac:spMkLst>
            <pc:docMk/>
            <pc:sldMk cId="1084959252" sldId="281"/>
            <ac:spMk id="2" creationId="{90654BE7-34F1-D7E6-C0E1-EFA17C0B2B21}"/>
          </ac:spMkLst>
        </pc:spChg>
      </pc:sldChg>
      <pc:sldChg chg="modSp mod">
        <pc:chgData name="Beth Barnes" userId="3e762f42-0ff2-4b0b-83f7-6a3b90266c0d" providerId="ADAL" clId="{1D0E5E49-9C6A-46EF-A465-275143FDC600}" dt="2025-02-04T13:41:44.279" v="123" actId="1076"/>
        <pc:sldMkLst>
          <pc:docMk/>
          <pc:sldMk cId="1334350771" sldId="282"/>
        </pc:sldMkLst>
        <pc:spChg chg="mod">
          <ac:chgData name="Beth Barnes" userId="3e762f42-0ff2-4b0b-83f7-6a3b90266c0d" providerId="ADAL" clId="{1D0E5E49-9C6A-46EF-A465-275143FDC600}" dt="2025-02-04T13:39:51.551" v="108" actId="113"/>
          <ac:spMkLst>
            <pc:docMk/>
            <pc:sldMk cId="1334350771" sldId="282"/>
            <ac:spMk id="2" creationId="{90654BE7-34F1-D7E6-C0E1-EFA17C0B2B21}"/>
          </ac:spMkLst>
        </pc:spChg>
        <pc:spChg chg="mod">
          <ac:chgData name="Beth Barnes" userId="3e762f42-0ff2-4b0b-83f7-6a3b90266c0d" providerId="ADAL" clId="{1D0E5E49-9C6A-46EF-A465-275143FDC600}" dt="2025-02-04T13:41:44.279" v="123" actId="1076"/>
          <ac:spMkLst>
            <pc:docMk/>
            <pc:sldMk cId="1334350771" sldId="282"/>
            <ac:spMk id="3" creationId="{E825E770-14E3-ECCB-08CB-7EFEE94C67D8}"/>
          </ac:spMkLst>
        </pc:spChg>
      </pc:sldChg>
      <pc:sldChg chg="modSp mod">
        <pc:chgData name="Beth Barnes" userId="3e762f42-0ff2-4b0b-83f7-6a3b90266c0d" providerId="ADAL" clId="{1D0E5E49-9C6A-46EF-A465-275143FDC600}" dt="2025-02-04T13:41:06.567" v="114" actId="20577"/>
        <pc:sldMkLst>
          <pc:docMk/>
          <pc:sldMk cId="866596107" sldId="283"/>
        </pc:sldMkLst>
        <pc:spChg chg="mod">
          <ac:chgData name="Beth Barnes" userId="3e762f42-0ff2-4b0b-83f7-6a3b90266c0d" providerId="ADAL" clId="{1D0E5E49-9C6A-46EF-A465-275143FDC600}" dt="2025-02-04T13:41:06.567" v="114" actId="20577"/>
          <ac:spMkLst>
            <pc:docMk/>
            <pc:sldMk cId="866596107" sldId="283"/>
            <ac:spMk id="2" creationId="{90654BE7-34F1-D7E6-C0E1-EFA17C0B2B21}"/>
          </ac:spMkLst>
        </pc:spChg>
      </pc:sldChg>
      <pc:sldChg chg="modSp mod">
        <pc:chgData name="Beth Barnes" userId="3e762f42-0ff2-4b0b-83f7-6a3b90266c0d" providerId="ADAL" clId="{1D0E5E49-9C6A-46EF-A465-275143FDC600}" dt="2025-02-04T13:41:37.554" v="122" actId="404"/>
        <pc:sldMkLst>
          <pc:docMk/>
          <pc:sldMk cId="1287282365" sldId="284"/>
        </pc:sldMkLst>
        <pc:spChg chg="mod">
          <ac:chgData name="Beth Barnes" userId="3e762f42-0ff2-4b0b-83f7-6a3b90266c0d" providerId="ADAL" clId="{1D0E5E49-9C6A-46EF-A465-275143FDC600}" dt="2025-02-04T13:41:14.484" v="118" actId="20577"/>
          <ac:spMkLst>
            <pc:docMk/>
            <pc:sldMk cId="1287282365" sldId="284"/>
            <ac:spMk id="2" creationId="{90654BE7-34F1-D7E6-C0E1-EFA17C0B2B21}"/>
          </ac:spMkLst>
        </pc:spChg>
        <pc:spChg chg="mod">
          <ac:chgData name="Beth Barnes" userId="3e762f42-0ff2-4b0b-83f7-6a3b90266c0d" providerId="ADAL" clId="{1D0E5E49-9C6A-46EF-A465-275143FDC600}" dt="2025-02-04T13:41:37.554" v="122" actId="404"/>
          <ac:spMkLst>
            <pc:docMk/>
            <pc:sldMk cId="1287282365" sldId="284"/>
            <ac:spMk id="3" creationId="{E825E770-14E3-ECCB-08CB-7EFEE94C67D8}"/>
          </ac:spMkLst>
        </pc:spChg>
      </pc:sldChg>
      <pc:sldChg chg="modSp mod">
        <pc:chgData name="Beth Barnes" userId="3e762f42-0ff2-4b0b-83f7-6a3b90266c0d" providerId="ADAL" clId="{1D0E5E49-9C6A-46EF-A465-275143FDC600}" dt="2025-02-04T13:42:06.129" v="124" actId="113"/>
        <pc:sldMkLst>
          <pc:docMk/>
          <pc:sldMk cId="3146502453" sldId="287"/>
        </pc:sldMkLst>
        <pc:spChg chg="mod">
          <ac:chgData name="Beth Barnes" userId="3e762f42-0ff2-4b0b-83f7-6a3b90266c0d" providerId="ADAL" clId="{1D0E5E49-9C6A-46EF-A465-275143FDC600}" dt="2025-02-04T13:42:06.129" v="124" actId="113"/>
          <ac:spMkLst>
            <pc:docMk/>
            <pc:sldMk cId="3146502453" sldId="287"/>
            <ac:spMk id="2" creationId="{90654BE7-34F1-D7E6-C0E1-EFA17C0B2B21}"/>
          </ac:spMkLst>
        </pc:spChg>
      </pc:sldChg>
      <pc:sldChg chg="modSp mod">
        <pc:chgData name="Beth Barnes" userId="3e762f42-0ff2-4b0b-83f7-6a3b90266c0d" providerId="ADAL" clId="{1D0E5E49-9C6A-46EF-A465-275143FDC600}" dt="2025-02-04T13:42:14.601" v="125" actId="113"/>
        <pc:sldMkLst>
          <pc:docMk/>
          <pc:sldMk cId="1514007385" sldId="288"/>
        </pc:sldMkLst>
        <pc:spChg chg="mod">
          <ac:chgData name="Beth Barnes" userId="3e762f42-0ff2-4b0b-83f7-6a3b90266c0d" providerId="ADAL" clId="{1D0E5E49-9C6A-46EF-A465-275143FDC600}" dt="2025-02-04T13:42:14.601" v="125" actId="113"/>
          <ac:spMkLst>
            <pc:docMk/>
            <pc:sldMk cId="1514007385" sldId="288"/>
            <ac:spMk id="2" creationId="{90654BE7-34F1-D7E6-C0E1-EFA17C0B2B21}"/>
          </ac:spMkLst>
        </pc:spChg>
      </pc:sldChg>
      <pc:sldChg chg="modSp mod">
        <pc:chgData name="Beth Barnes" userId="3e762f42-0ff2-4b0b-83f7-6a3b90266c0d" providerId="ADAL" clId="{1D0E5E49-9C6A-46EF-A465-275143FDC600}" dt="2025-02-04T13:42:22.049" v="126" actId="113"/>
        <pc:sldMkLst>
          <pc:docMk/>
          <pc:sldMk cId="2576558992" sldId="289"/>
        </pc:sldMkLst>
        <pc:spChg chg="mod">
          <ac:chgData name="Beth Barnes" userId="3e762f42-0ff2-4b0b-83f7-6a3b90266c0d" providerId="ADAL" clId="{1D0E5E49-9C6A-46EF-A465-275143FDC600}" dt="2025-02-04T13:42:22.049" v="126" actId="113"/>
          <ac:spMkLst>
            <pc:docMk/>
            <pc:sldMk cId="2576558992" sldId="289"/>
            <ac:spMk id="2" creationId="{90654BE7-34F1-D7E6-C0E1-EFA17C0B2B21}"/>
          </ac:spMkLst>
        </pc:spChg>
      </pc:sldChg>
      <pc:sldChg chg="modSp mod">
        <pc:chgData name="Beth Barnes" userId="3e762f42-0ff2-4b0b-83f7-6a3b90266c0d" providerId="ADAL" clId="{1D0E5E49-9C6A-46EF-A465-275143FDC600}" dt="2025-02-04T13:42:49.590" v="131" actId="113"/>
        <pc:sldMkLst>
          <pc:docMk/>
          <pc:sldMk cId="127005236" sldId="292"/>
        </pc:sldMkLst>
        <pc:spChg chg="mod">
          <ac:chgData name="Beth Barnes" userId="3e762f42-0ff2-4b0b-83f7-6a3b90266c0d" providerId="ADAL" clId="{1D0E5E49-9C6A-46EF-A465-275143FDC600}" dt="2025-02-04T13:42:49.590" v="131" actId="113"/>
          <ac:spMkLst>
            <pc:docMk/>
            <pc:sldMk cId="127005236" sldId="292"/>
            <ac:spMk id="2" creationId="{90654BE7-34F1-D7E6-C0E1-EFA17C0B2B21}"/>
          </ac:spMkLst>
        </pc:spChg>
      </pc:sldChg>
      <pc:sldChg chg="modSp mod">
        <pc:chgData name="Beth Barnes" userId="3e762f42-0ff2-4b0b-83f7-6a3b90266c0d" providerId="ADAL" clId="{1D0E5E49-9C6A-46EF-A465-275143FDC600}" dt="2025-02-04T13:42:52.738" v="132" actId="113"/>
        <pc:sldMkLst>
          <pc:docMk/>
          <pc:sldMk cId="1553201817" sldId="293"/>
        </pc:sldMkLst>
        <pc:spChg chg="mod">
          <ac:chgData name="Beth Barnes" userId="3e762f42-0ff2-4b0b-83f7-6a3b90266c0d" providerId="ADAL" clId="{1D0E5E49-9C6A-46EF-A465-275143FDC600}" dt="2025-02-04T13:42:52.738" v="132" actId="113"/>
          <ac:spMkLst>
            <pc:docMk/>
            <pc:sldMk cId="1553201817" sldId="293"/>
            <ac:spMk id="8" creationId="{035A0A6C-F6BB-0C9F-C459-013594FD2595}"/>
          </ac:spMkLst>
        </pc:spChg>
      </pc:sldChg>
      <pc:sldChg chg="modSp mod">
        <pc:chgData name="Beth Barnes" userId="3e762f42-0ff2-4b0b-83f7-6a3b90266c0d" providerId="ADAL" clId="{1D0E5E49-9C6A-46EF-A465-275143FDC600}" dt="2025-02-04T13:42:58.496" v="133" actId="113"/>
        <pc:sldMkLst>
          <pc:docMk/>
          <pc:sldMk cId="781477991" sldId="294"/>
        </pc:sldMkLst>
        <pc:spChg chg="mod">
          <ac:chgData name="Beth Barnes" userId="3e762f42-0ff2-4b0b-83f7-6a3b90266c0d" providerId="ADAL" clId="{1D0E5E49-9C6A-46EF-A465-275143FDC600}" dt="2025-02-04T13:42:58.496" v="133" actId="113"/>
          <ac:spMkLst>
            <pc:docMk/>
            <pc:sldMk cId="781477991" sldId="294"/>
            <ac:spMk id="4" creationId="{C2F53021-A980-37EE-34DA-922196EDA5AB}"/>
          </ac:spMkLst>
        </pc:spChg>
      </pc:sldChg>
      <pc:sldChg chg="modSp mod">
        <pc:chgData name="Beth Barnes" userId="3e762f42-0ff2-4b0b-83f7-6a3b90266c0d" providerId="ADAL" clId="{1D0E5E49-9C6A-46EF-A465-275143FDC600}" dt="2025-02-04T13:42:41.919" v="128" actId="113"/>
        <pc:sldMkLst>
          <pc:docMk/>
          <pc:sldMk cId="1626682757" sldId="295"/>
        </pc:sldMkLst>
        <pc:spChg chg="mod">
          <ac:chgData name="Beth Barnes" userId="3e762f42-0ff2-4b0b-83f7-6a3b90266c0d" providerId="ADAL" clId="{1D0E5E49-9C6A-46EF-A465-275143FDC600}" dt="2025-02-04T13:42:41.919" v="128" actId="113"/>
          <ac:spMkLst>
            <pc:docMk/>
            <pc:sldMk cId="1626682757" sldId="295"/>
            <ac:spMk id="2" creationId="{90654BE7-34F1-D7E6-C0E1-EFA17C0B2B21}"/>
          </ac:spMkLst>
        </pc:spChg>
      </pc:sldChg>
      <pc:sldChg chg="modSp mod">
        <pc:chgData name="Beth Barnes" userId="3e762f42-0ff2-4b0b-83f7-6a3b90266c0d" providerId="ADAL" clId="{1D0E5E49-9C6A-46EF-A465-275143FDC600}" dt="2025-02-04T13:43:00.284" v="134" actId="113"/>
        <pc:sldMkLst>
          <pc:docMk/>
          <pc:sldMk cId="2185076766" sldId="296"/>
        </pc:sldMkLst>
        <pc:spChg chg="mod">
          <ac:chgData name="Beth Barnes" userId="3e762f42-0ff2-4b0b-83f7-6a3b90266c0d" providerId="ADAL" clId="{1D0E5E49-9C6A-46EF-A465-275143FDC600}" dt="2025-02-04T13:43:00.284" v="134" actId="113"/>
          <ac:spMkLst>
            <pc:docMk/>
            <pc:sldMk cId="2185076766" sldId="296"/>
            <ac:spMk id="2" creationId="{90654BE7-34F1-D7E6-C0E1-EFA17C0B2B21}"/>
          </ac:spMkLst>
        </pc:spChg>
      </pc:sldChg>
      <pc:sldChg chg="modSp mod">
        <pc:chgData name="Beth Barnes" userId="3e762f42-0ff2-4b0b-83f7-6a3b90266c0d" providerId="ADAL" clId="{1D0E5E49-9C6A-46EF-A465-275143FDC600}" dt="2025-02-04T13:22:36.684" v="8" actId="113"/>
        <pc:sldMkLst>
          <pc:docMk/>
          <pc:sldMk cId="2022601873" sldId="300"/>
        </pc:sldMkLst>
        <pc:spChg chg="mod">
          <ac:chgData name="Beth Barnes" userId="3e762f42-0ff2-4b0b-83f7-6a3b90266c0d" providerId="ADAL" clId="{1D0E5E49-9C6A-46EF-A465-275143FDC600}" dt="2025-02-04T13:22:36.684" v="8" actId="113"/>
          <ac:spMkLst>
            <pc:docMk/>
            <pc:sldMk cId="2022601873" sldId="300"/>
            <ac:spMk id="2" creationId="{90654BE7-34F1-D7E6-C0E1-EFA17C0B2B21}"/>
          </ac:spMkLst>
        </pc:spChg>
        <pc:spChg chg="mod">
          <ac:chgData name="Beth Barnes" userId="3e762f42-0ff2-4b0b-83f7-6a3b90266c0d" providerId="ADAL" clId="{1D0E5E49-9C6A-46EF-A465-275143FDC600}" dt="2025-02-04T13:21:56.409" v="5" actId="20577"/>
          <ac:spMkLst>
            <pc:docMk/>
            <pc:sldMk cId="2022601873" sldId="300"/>
            <ac:spMk id="3" creationId="{F05DC127-8E4B-A56D-4184-E7FE49E5D351}"/>
          </ac:spMkLst>
        </pc:spChg>
      </pc:sldChg>
      <pc:sldChg chg="modSp mod">
        <pc:chgData name="Beth Barnes" userId="3e762f42-0ff2-4b0b-83f7-6a3b90266c0d" providerId="ADAL" clId="{1D0E5E49-9C6A-46EF-A465-275143FDC600}" dt="2025-02-04T13:25:31.049" v="104" actId="113"/>
        <pc:sldMkLst>
          <pc:docMk/>
          <pc:sldMk cId="4227237364" sldId="301"/>
        </pc:sldMkLst>
        <pc:spChg chg="mod">
          <ac:chgData name="Beth Barnes" userId="3e762f42-0ff2-4b0b-83f7-6a3b90266c0d" providerId="ADAL" clId="{1D0E5E49-9C6A-46EF-A465-275143FDC600}" dt="2025-02-04T13:25:31.049" v="104" actId="113"/>
          <ac:spMkLst>
            <pc:docMk/>
            <pc:sldMk cId="4227237364" sldId="301"/>
            <ac:spMk id="3" creationId="{CAF1885C-B915-BB24-EE91-506D6CEDB52B}"/>
          </ac:spMkLst>
        </pc:spChg>
      </pc:sldChg>
      <pc:sldChg chg="modSp mod">
        <pc:chgData name="Beth Barnes" userId="3e762f42-0ff2-4b0b-83f7-6a3b90266c0d" providerId="ADAL" clId="{1D0E5E49-9C6A-46EF-A465-275143FDC600}" dt="2025-02-04T13:41:26.149" v="121" actId="20577"/>
        <pc:sldMkLst>
          <pc:docMk/>
          <pc:sldMk cId="1574639824" sldId="302"/>
        </pc:sldMkLst>
        <pc:spChg chg="mod">
          <ac:chgData name="Beth Barnes" userId="3e762f42-0ff2-4b0b-83f7-6a3b90266c0d" providerId="ADAL" clId="{1D0E5E49-9C6A-46EF-A465-275143FDC600}" dt="2025-02-04T13:41:26.149" v="121" actId="20577"/>
          <ac:spMkLst>
            <pc:docMk/>
            <pc:sldMk cId="1574639824" sldId="302"/>
            <ac:spMk id="10" creationId="{3833B028-E06C-5AD5-6E6C-6246C40A68B0}"/>
          </ac:spMkLst>
        </pc:spChg>
      </pc:sldChg>
      <pc:sldChg chg="modSp mod">
        <pc:chgData name="Beth Barnes" userId="3e762f42-0ff2-4b0b-83f7-6a3b90266c0d" providerId="ADAL" clId="{1D0E5E49-9C6A-46EF-A465-275143FDC600}" dt="2025-02-04T13:42:40.249" v="127" actId="113"/>
        <pc:sldMkLst>
          <pc:docMk/>
          <pc:sldMk cId="2406845440" sldId="303"/>
        </pc:sldMkLst>
        <pc:spChg chg="mod">
          <ac:chgData name="Beth Barnes" userId="3e762f42-0ff2-4b0b-83f7-6a3b90266c0d" providerId="ADAL" clId="{1D0E5E49-9C6A-46EF-A465-275143FDC600}" dt="2025-02-04T13:42:40.249" v="127" actId="113"/>
          <ac:spMkLst>
            <pc:docMk/>
            <pc:sldMk cId="2406845440" sldId="303"/>
            <ac:spMk id="2" creationId="{90654BE7-34F1-D7E6-C0E1-EFA17C0B2B21}"/>
          </ac:spMkLst>
        </pc:spChg>
      </pc:sldChg>
      <pc:sldChg chg="modSp mod">
        <pc:chgData name="Beth Barnes" userId="3e762f42-0ff2-4b0b-83f7-6a3b90266c0d" providerId="ADAL" clId="{1D0E5E49-9C6A-46EF-A465-275143FDC600}" dt="2025-02-04T13:42:43.904" v="129" actId="113"/>
        <pc:sldMkLst>
          <pc:docMk/>
          <pc:sldMk cId="2713815925" sldId="304"/>
        </pc:sldMkLst>
        <pc:spChg chg="mod">
          <ac:chgData name="Beth Barnes" userId="3e762f42-0ff2-4b0b-83f7-6a3b90266c0d" providerId="ADAL" clId="{1D0E5E49-9C6A-46EF-A465-275143FDC600}" dt="2025-02-04T13:42:43.904" v="129" actId="113"/>
          <ac:spMkLst>
            <pc:docMk/>
            <pc:sldMk cId="2713815925" sldId="304"/>
            <ac:spMk id="6" creationId="{EE570F4C-6CF7-CDED-8C0F-20C6890317FD}"/>
          </ac:spMkLst>
        </pc:spChg>
      </pc:sldChg>
      <pc:sldChg chg="modSp mod">
        <pc:chgData name="Beth Barnes" userId="3e762f42-0ff2-4b0b-83f7-6a3b90266c0d" providerId="ADAL" clId="{1D0E5E49-9C6A-46EF-A465-275143FDC600}" dt="2025-02-04T13:42:46.210" v="130" actId="113"/>
        <pc:sldMkLst>
          <pc:docMk/>
          <pc:sldMk cId="953766531" sldId="305"/>
        </pc:sldMkLst>
        <pc:spChg chg="mod">
          <ac:chgData name="Beth Barnes" userId="3e762f42-0ff2-4b0b-83f7-6a3b90266c0d" providerId="ADAL" clId="{1D0E5E49-9C6A-46EF-A465-275143FDC600}" dt="2025-02-04T13:42:46.210" v="130" actId="113"/>
          <ac:spMkLst>
            <pc:docMk/>
            <pc:sldMk cId="953766531" sldId="305"/>
            <ac:spMk id="19" creationId="{1E7ABDEE-AF57-B692-2CCE-503953D35C0D}"/>
          </ac:spMkLst>
        </pc:spChg>
      </pc:sldChg>
      <pc:sldChg chg="modSp mod">
        <pc:chgData name="Beth Barnes" userId="3e762f42-0ff2-4b0b-83f7-6a3b90266c0d" providerId="ADAL" clId="{1D0E5E49-9C6A-46EF-A465-275143FDC600}" dt="2025-02-04T13:22:28.388" v="6" actId="113"/>
        <pc:sldMkLst>
          <pc:docMk/>
          <pc:sldMk cId="232192862" sldId="306"/>
        </pc:sldMkLst>
        <pc:spChg chg="mod">
          <ac:chgData name="Beth Barnes" userId="3e762f42-0ff2-4b0b-83f7-6a3b90266c0d" providerId="ADAL" clId="{1D0E5E49-9C6A-46EF-A465-275143FDC600}" dt="2025-02-04T13:22:28.388" v="6" actId="113"/>
          <ac:spMkLst>
            <pc:docMk/>
            <pc:sldMk cId="232192862" sldId="306"/>
            <ac:spMk id="2" creationId="{1E91ABAA-FBD3-8BD1-E00A-91F3C2829AD3}"/>
          </ac:spMkLst>
        </pc:spChg>
      </pc:sldChg>
      <pc:sldChg chg="del">
        <pc:chgData name="Beth Barnes" userId="3e762f42-0ff2-4b0b-83f7-6a3b90266c0d" providerId="ADAL" clId="{1D0E5E49-9C6A-46EF-A465-275143FDC600}" dt="2025-02-04T13:43:17.055" v="135" actId="47"/>
        <pc:sldMkLst>
          <pc:docMk/>
          <pc:sldMk cId="1258786307" sldId="308"/>
        </pc:sldMkLst>
      </pc:sldChg>
      <pc:sldChg chg="del">
        <pc:chgData name="Beth Barnes" userId="3e762f42-0ff2-4b0b-83f7-6a3b90266c0d" providerId="ADAL" clId="{1D0E5E49-9C6A-46EF-A465-275143FDC600}" dt="2025-02-04T13:43:17.763" v="136" actId="47"/>
        <pc:sldMkLst>
          <pc:docMk/>
          <pc:sldMk cId="2661038464" sldId="309"/>
        </pc:sldMkLst>
      </pc:sldChg>
      <pc:sldChg chg="del">
        <pc:chgData name="Beth Barnes" userId="3e762f42-0ff2-4b0b-83f7-6a3b90266c0d" providerId="ADAL" clId="{1D0E5E49-9C6A-46EF-A465-275143FDC600}" dt="2025-02-04T13:43:18.650" v="137" actId="47"/>
        <pc:sldMkLst>
          <pc:docMk/>
          <pc:sldMk cId="442006767" sldId="310"/>
        </pc:sldMkLst>
      </pc:sldChg>
      <pc:sldChg chg="modSp mod">
        <pc:chgData name="Beth Barnes" userId="3e762f42-0ff2-4b0b-83f7-6a3b90266c0d" providerId="ADAL" clId="{1D0E5E49-9C6A-46EF-A465-275143FDC600}" dt="2025-02-04T13:24:40.182" v="86" actId="1076"/>
        <pc:sldMkLst>
          <pc:docMk/>
          <pc:sldMk cId="3252903996" sldId="319"/>
        </pc:sldMkLst>
        <pc:spChg chg="mod">
          <ac:chgData name="Beth Barnes" userId="3e762f42-0ff2-4b0b-83f7-6a3b90266c0d" providerId="ADAL" clId="{1D0E5E49-9C6A-46EF-A465-275143FDC600}" dt="2025-02-04T13:24:26.311" v="83" actId="113"/>
          <ac:spMkLst>
            <pc:docMk/>
            <pc:sldMk cId="3252903996" sldId="319"/>
            <ac:spMk id="2" creationId="{6A7B9F95-01C0-BECD-1AB9-134F06425203}"/>
          </ac:spMkLst>
        </pc:spChg>
        <pc:spChg chg="mod">
          <ac:chgData name="Beth Barnes" userId="3e762f42-0ff2-4b0b-83f7-6a3b90266c0d" providerId="ADAL" clId="{1D0E5E49-9C6A-46EF-A465-275143FDC600}" dt="2025-02-04T13:24:40.182" v="86" actId="1076"/>
          <ac:spMkLst>
            <pc:docMk/>
            <pc:sldMk cId="3252903996" sldId="319"/>
            <ac:spMk id="3" creationId="{4C66DC1A-D0BA-B8CB-3B81-EC7CE485E174}"/>
          </ac:spMkLst>
        </pc:spChg>
      </pc:sldChg>
      <pc:sldChg chg="modSp mod">
        <pc:chgData name="Beth Barnes" userId="3e762f42-0ff2-4b0b-83f7-6a3b90266c0d" providerId="ADAL" clId="{1D0E5E49-9C6A-46EF-A465-275143FDC600}" dt="2025-02-04T13:22:31.209" v="7" actId="113"/>
        <pc:sldMkLst>
          <pc:docMk/>
          <pc:sldMk cId="536218712" sldId="320"/>
        </pc:sldMkLst>
        <pc:spChg chg="mod">
          <ac:chgData name="Beth Barnes" userId="3e762f42-0ff2-4b0b-83f7-6a3b90266c0d" providerId="ADAL" clId="{1D0E5E49-9C6A-46EF-A465-275143FDC600}" dt="2025-02-04T13:22:31.209" v="7" actId="113"/>
          <ac:spMkLst>
            <pc:docMk/>
            <pc:sldMk cId="536218712" sldId="320"/>
            <ac:spMk id="2" creationId="{1BA103DA-742A-9A6E-01B4-0DE1A0233F8B}"/>
          </ac:spMkLst>
        </pc:spChg>
      </pc:sldChg>
      <pc:sldChg chg="modSp mod">
        <pc:chgData name="Beth Barnes" userId="3e762f42-0ff2-4b0b-83f7-6a3b90266c0d" providerId="ADAL" clId="{1D0E5E49-9C6A-46EF-A465-275143FDC600}" dt="2025-02-04T13:23:08.328" v="14" actId="20577"/>
        <pc:sldMkLst>
          <pc:docMk/>
          <pc:sldMk cId="752926892" sldId="321"/>
        </pc:sldMkLst>
        <pc:spChg chg="mod">
          <ac:chgData name="Beth Barnes" userId="3e762f42-0ff2-4b0b-83f7-6a3b90266c0d" providerId="ADAL" clId="{1D0E5E49-9C6A-46EF-A465-275143FDC600}" dt="2025-02-04T13:22:43.019" v="9" actId="113"/>
          <ac:spMkLst>
            <pc:docMk/>
            <pc:sldMk cId="752926892" sldId="321"/>
            <ac:spMk id="2" creationId="{4F5F2203-2751-68FB-45C9-7B3B13B8841D}"/>
          </ac:spMkLst>
        </pc:spChg>
        <pc:spChg chg="mod">
          <ac:chgData name="Beth Barnes" userId="3e762f42-0ff2-4b0b-83f7-6a3b90266c0d" providerId="ADAL" clId="{1D0E5E49-9C6A-46EF-A465-275143FDC600}" dt="2025-02-04T13:23:08.328" v="14" actId="20577"/>
          <ac:spMkLst>
            <pc:docMk/>
            <pc:sldMk cId="752926892" sldId="321"/>
            <ac:spMk id="3" creationId="{D2B3BEA8-7DE8-201A-1C47-C262776474D2}"/>
          </ac:spMkLst>
        </pc:spChg>
      </pc:sldChg>
      <pc:sldChg chg="modSp mod">
        <pc:chgData name="Beth Barnes" userId="3e762f42-0ff2-4b0b-83f7-6a3b90266c0d" providerId="ADAL" clId="{1D0E5E49-9C6A-46EF-A465-275143FDC600}" dt="2025-02-04T13:22:53.399" v="10" actId="113"/>
        <pc:sldMkLst>
          <pc:docMk/>
          <pc:sldMk cId="2852286437" sldId="322"/>
        </pc:sldMkLst>
        <pc:spChg chg="mod">
          <ac:chgData name="Beth Barnes" userId="3e762f42-0ff2-4b0b-83f7-6a3b90266c0d" providerId="ADAL" clId="{1D0E5E49-9C6A-46EF-A465-275143FDC600}" dt="2025-02-04T13:22:53.399" v="10" actId="113"/>
          <ac:spMkLst>
            <pc:docMk/>
            <pc:sldMk cId="2852286437" sldId="322"/>
            <ac:spMk id="2" creationId="{8E0E731E-9DBF-9A7E-6B84-5B280F2DF205}"/>
          </ac:spMkLst>
        </pc:spChg>
      </pc:sldChg>
      <pc:sldChg chg="modSp mod">
        <pc:chgData name="Beth Barnes" userId="3e762f42-0ff2-4b0b-83f7-6a3b90266c0d" providerId="ADAL" clId="{1D0E5E49-9C6A-46EF-A465-275143FDC600}" dt="2025-02-04T13:24:11.935" v="81" actId="20577"/>
        <pc:sldMkLst>
          <pc:docMk/>
          <pc:sldMk cId="332487177" sldId="323"/>
        </pc:sldMkLst>
        <pc:spChg chg="mod">
          <ac:chgData name="Beth Barnes" userId="3e762f42-0ff2-4b0b-83f7-6a3b90266c0d" providerId="ADAL" clId="{1D0E5E49-9C6A-46EF-A465-275143FDC600}" dt="2025-02-04T13:23:15.788" v="15" actId="113"/>
          <ac:spMkLst>
            <pc:docMk/>
            <pc:sldMk cId="332487177" sldId="323"/>
            <ac:spMk id="2" creationId="{14184458-E3BE-9D41-0742-81751ACCEF1F}"/>
          </ac:spMkLst>
        </pc:spChg>
        <pc:spChg chg="mod">
          <ac:chgData name="Beth Barnes" userId="3e762f42-0ff2-4b0b-83f7-6a3b90266c0d" providerId="ADAL" clId="{1D0E5E49-9C6A-46EF-A465-275143FDC600}" dt="2025-02-04T13:24:11.935" v="81" actId="20577"/>
          <ac:spMkLst>
            <pc:docMk/>
            <pc:sldMk cId="332487177" sldId="323"/>
            <ac:spMk id="7" creationId="{F2B3BB93-2CE2-1BBA-A587-D96D740BB9C1}"/>
          </ac:spMkLst>
        </pc:spChg>
        <pc:spChg chg="mod">
          <ac:chgData name="Beth Barnes" userId="3e762f42-0ff2-4b0b-83f7-6a3b90266c0d" providerId="ADAL" clId="{1D0E5E49-9C6A-46EF-A465-275143FDC600}" dt="2025-02-04T13:23:54.913" v="21" actId="242"/>
          <ac:spMkLst>
            <pc:docMk/>
            <pc:sldMk cId="332487177" sldId="323"/>
            <ac:spMk id="8" creationId="{E1A5F2DA-4A91-E9F8-D852-01CA35AD0B2E}"/>
          </ac:spMkLst>
        </pc:spChg>
        <pc:spChg chg="mod">
          <ac:chgData name="Beth Barnes" userId="3e762f42-0ff2-4b0b-83f7-6a3b90266c0d" providerId="ADAL" clId="{1D0E5E49-9C6A-46EF-A465-275143FDC600}" dt="2025-02-04T13:23:53.544" v="20" actId="242"/>
          <ac:spMkLst>
            <pc:docMk/>
            <pc:sldMk cId="332487177" sldId="323"/>
            <ac:spMk id="9" creationId="{4EEE137E-0DE3-AAB1-D31F-C6F05463FCC5}"/>
          </ac:spMkLst>
        </pc:spChg>
        <pc:spChg chg="mod">
          <ac:chgData name="Beth Barnes" userId="3e762f42-0ff2-4b0b-83f7-6a3b90266c0d" providerId="ADAL" clId="{1D0E5E49-9C6A-46EF-A465-275143FDC600}" dt="2025-02-04T13:23:56.586" v="22" actId="242"/>
          <ac:spMkLst>
            <pc:docMk/>
            <pc:sldMk cId="332487177" sldId="323"/>
            <ac:spMk id="10" creationId="{E576BB17-D4D1-F860-CF14-2A91B80321B6}"/>
          </ac:spMkLst>
        </pc:spChg>
      </pc:sldChg>
      <pc:sldChg chg="delSp del mod">
        <pc:chgData name="Beth Barnes" userId="3e762f42-0ff2-4b0b-83f7-6a3b90266c0d" providerId="ADAL" clId="{1D0E5E49-9C6A-46EF-A465-275143FDC600}" dt="2025-02-04T13:21:33.071" v="4" actId="47"/>
        <pc:sldMkLst>
          <pc:docMk/>
          <pc:sldMk cId="1857264311" sldId="324"/>
        </pc:sldMkLst>
      </pc:sldChg>
      <pc:sldChg chg="modSp mod">
        <pc:chgData name="Beth Barnes" userId="3e762f42-0ff2-4b0b-83f7-6a3b90266c0d" providerId="ADAL" clId="{1D0E5E49-9C6A-46EF-A465-275143FDC600}" dt="2025-02-04T13:24:22.136" v="82" actId="113"/>
        <pc:sldMkLst>
          <pc:docMk/>
          <pc:sldMk cId="1547415613" sldId="325"/>
        </pc:sldMkLst>
        <pc:spChg chg="mod">
          <ac:chgData name="Beth Barnes" userId="3e762f42-0ff2-4b0b-83f7-6a3b90266c0d" providerId="ADAL" clId="{1D0E5E49-9C6A-46EF-A465-275143FDC600}" dt="2025-02-04T13:24:22.136" v="82" actId="113"/>
          <ac:spMkLst>
            <pc:docMk/>
            <pc:sldMk cId="1547415613" sldId="325"/>
            <ac:spMk id="2" creationId="{70299CD2-C5D9-B01F-643F-2FFB8709660C}"/>
          </ac:spMkLst>
        </pc:spChg>
      </pc:sldChg>
      <pc:sldChg chg="modSp mod">
        <pc:chgData name="Beth Barnes" userId="3e762f42-0ff2-4b0b-83f7-6a3b90266c0d" providerId="ADAL" clId="{1D0E5E49-9C6A-46EF-A465-275143FDC600}" dt="2025-02-04T13:43:21.822" v="138" actId="113"/>
        <pc:sldMkLst>
          <pc:docMk/>
          <pc:sldMk cId="3351408038" sldId="328"/>
        </pc:sldMkLst>
        <pc:spChg chg="mod">
          <ac:chgData name="Beth Barnes" userId="3e762f42-0ff2-4b0b-83f7-6a3b90266c0d" providerId="ADAL" clId="{1D0E5E49-9C6A-46EF-A465-275143FDC600}" dt="2025-02-04T13:43:21.822" v="138" actId="113"/>
          <ac:spMkLst>
            <pc:docMk/>
            <pc:sldMk cId="3351408038" sldId="328"/>
            <ac:spMk id="3" creationId="{EB0FBA74-53AA-EC76-8011-B1840D94BE55}"/>
          </ac:spMkLst>
        </pc:spChg>
      </pc:sldChg>
      <pc:sldChg chg="modSp mod">
        <pc:chgData name="Beth Barnes" userId="3e762f42-0ff2-4b0b-83f7-6a3b90266c0d" providerId="ADAL" clId="{1D0E5E49-9C6A-46EF-A465-275143FDC600}" dt="2025-02-04T13:43:23.685" v="139" actId="113"/>
        <pc:sldMkLst>
          <pc:docMk/>
          <pc:sldMk cId="2024312141" sldId="336"/>
        </pc:sldMkLst>
        <pc:spChg chg="mod">
          <ac:chgData name="Beth Barnes" userId="3e762f42-0ff2-4b0b-83f7-6a3b90266c0d" providerId="ADAL" clId="{1D0E5E49-9C6A-46EF-A465-275143FDC600}" dt="2025-02-04T13:43:23.685" v="139" actId="113"/>
          <ac:spMkLst>
            <pc:docMk/>
            <pc:sldMk cId="2024312141" sldId="336"/>
            <ac:spMk id="3" creationId="{EB0FBA74-53AA-EC76-8011-B1840D94BE55}"/>
          </ac:spMkLst>
        </pc:spChg>
      </pc:sldChg>
      <pc:sldChg chg="modSp mod">
        <pc:chgData name="Beth Barnes" userId="3e762f42-0ff2-4b0b-83f7-6a3b90266c0d" providerId="ADAL" clId="{1D0E5E49-9C6A-46EF-A465-275143FDC600}" dt="2025-02-04T13:43:33.829" v="143" actId="113"/>
        <pc:sldMkLst>
          <pc:docMk/>
          <pc:sldMk cId="3614292929" sldId="338"/>
        </pc:sldMkLst>
        <pc:spChg chg="mod">
          <ac:chgData name="Beth Barnes" userId="3e762f42-0ff2-4b0b-83f7-6a3b90266c0d" providerId="ADAL" clId="{1D0E5E49-9C6A-46EF-A465-275143FDC600}" dt="2025-02-04T13:43:33.829" v="143" actId="113"/>
          <ac:spMkLst>
            <pc:docMk/>
            <pc:sldMk cId="3614292929" sldId="338"/>
            <ac:spMk id="3" creationId="{EB0FBA74-53AA-EC76-8011-B1840D94BE55}"/>
          </ac:spMkLst>
        </pc:spChg>
      </pc:sldChg>
      <pc:sldChg chg="modSp mod">
        <pc:chgData name="Beth Barnes" userId="3e762f42-0ff2-4b0b-83f7-6a3b90266c0d" providerId="ADAL" clId="{1D0E5E49-9C6A-46EF-A465-275143FDC600}" dt="2025-02-04T13:43:35.809" v="144" actId="113"/>
        <pc:sldMkLst>
          <pc:docMk/>
          <pc:sldMk cId="4243997482" sldId="339"/>
        </pc:sldMkLst>
        <pc:spChg chg="mod">
          <ac:chgData name="Beth Barnes" userId="3e762f42-0ff2-4b0b-83f7-6a3b90266c0d" providerId="ADAL" clId="{1D0E5E49-9C6A-46EF-A465-275143FDC600}" dt="2025-02-04T13:43:35.809" v="144" actId="113"/>
          <ac:spMkLst>
            <pc:docMk/>
            <pc:sldMk cId="4243997482" sldId="339"/>
            <ac:spMk id="3" creationId="{EB0FBA74-53AA-EC76-8011-B1840D94BE55}"/>
          </ac:spMkLst>
        </pc:spChg>
      </pc:sldChg>
      <pc:sldChg chg="modSp mod">
        <pc:chgData name="Beth Barnes" userId="3e762f42-0ff2-4b0b-83f7-6a3b90266c0d" providerId="ADAL" clId="{1D0E5E49-9C6A-46EF-A465-275143FDC600}" dt="2025-02-04T13:43:51.916" v="148" actId="113"/>
        <pc:sldMkLst>
          <pc:docMk/>
          <pc:sldMk cId="1100285655" sldId="340"/>
        </pc:sldMkLst>
        <pc:spChg chg="mod">
          <ac:chgData name="Beth Barnes" userId="3e762f42-0ff2-4b0b-83f7-6a3b90266c0d" providerId="ADAL" clId="{1D0E5E49-9C6A-46EF-A465-275143FDC600}" dt="2025-02-04T13:43:51.916" v="148" actId="113"/>
          <ac:spMkLst>
            <pc:docMk/>
            <pc:sldMk cId="1100285655" sldId="340"/>
            <ac:spMk id="3" creationId="{EB0FBA74-53AA-EC76-8011-B1840D94BE55}"/>
          </ac:spMkLst>
        </pc:spChg>
      </pc:sldChg>
      <pc:sldChg chg="modSp mod">
        <pc:chgData name="Beth Barnes" userId="3e762f42-0ff2-4b0b-83f7-6a3b90266c0d" providerId="ADAL" clId="{1D0E5E49-9C6A-46EF-A465-275143FDC600}" dt="2025-02-04T13:43:57.032" v="150" actId="113"/>
        <pc:sldMkLst>
          <pc:docMk/>
          <pc:sldMk cId="90915144" sldId="341"/>
        </pc:sldMkLst>
        <pc:spChg chg="mod">
          <ac:chgData name="Beth Barnes" userId="3e762f42-0ff2-4b0b-83f7-6a3b90266c0d" providerId="ADAL" clId="{1D0E5E49-9C6A-46EF-A465-275143FDC600}" dt="2025-02-04T13:43:57.032" v="150" actId="113"/>
          <ac:spMkLst>
            <pc:docMk/>
            <pc:sldMk cId="90915144" sldId="341"/>
            <ac:spMk id="3" creationId="{EB0FBA74-53AA-EC76-8011-B1840D94BE55}"/>
          </ac:spMkLst>
        </pc:spChg>
      </pc:sldChg>
      <pc:sldChg chg="modSp mod">
        <pc:chgData name="Beth Barnes" userId="3e762f42-0ff2-4b0b-83f7-6a3b90266c0d" providerId="ADAL" clId="{1D0E5E49-9C6A-46EF-A465-275143FDC600}" dt="2025-02-04T13:43:42.049" v="145" actId="113"/>
        <pc:sldMkLst>
          <pc:docMk/>
          <pc:sldMk cId="3309806995" sldId="342"/>
        </pc:sldMkLst>
        <pc:spChg chg="mod">
          <ac:chgData name="Beth Barnes" userId="3e762f42-0ff2-4b0b-83f7-6a3b90266c0d" providerId="ADAL" clId="{1D0E5E49-9C6A-46EF-A465-275143FDC600}" dt="2025-02-04T13:43:42.049" v="145" actId="113"/>
          <ac:spMkLst>
            <pc:docMk/>
            <pc:sldMk cId="3309806995" sldId="342"/>
            <ac:spMk id="3" creationId="{EB0FBA74-53AA-EC76-8011-B1840D94BE55}"/>
          </ac:spMkLst>
        </pc:spChg>
      </pc:sldChg>
      <pc:sldChg chg="modSp mod">
        <pc:chgData name="Beth Barnes" userId="3e762f42-0ff2-4b0b-83f7-6a3b90266c0d" providerId="ADAL" clId="{1D0E5E49-9C6A-46EF-A465-275143FDC600}" dt="2025-02-04T13:43:43.807" v="146" actId="113"/>
        <pc:sldMkLst>
          <pc:docMk/>
          <pc:sldMk cId="2148254363" sldId="343"/>
        </pc:sldMkLst>
        <pc:spChg chg="mod">
          <ac:chgData name="Beth Barnes" userId="3e762f42-0ff2-4b0b-83f7-6a3b90266c0d" providerId="ADAL" clId="{1D0E5E49-9C6A-46EF-A465-275143FDC600}" dt="2025-02-04T13:43:43.807" v="146" actId="113"/>
          <ac:spMkLst>
            <pc:docMk/>
            <pc:sldMk cId="2148254363" sldId="343"/>
            <ac:spMk id="3" creationId="{EB0FBA74-53AA-EC76-8011-B1840D94BE55}"/>
          </ac:spMkLst>
        </pc:spChg>
      </pc:sldChg>
      <pc:sldChg chg="modSp mod">
        <pc:chgData name="Beth Barnes" userId="3e762f42-0ff2-4b0b-83f7-6a3b90266c0d" providerId="ADAL" clId="{1D0E5E49-9C6A-46EF-A465-275143FDC600}" dt="2025-02-04T13:43:48.785" v="147" actId="113"/>
        <pc:sldMkLst>
          <pc:docMk/>
          <pc:sldMk cId="1140623777" sldId="345"/>
        </pc:sldMkLst>
        <pc:spChg chg="mod">
          <ac:chgData name="Beth Barnes" userId="3e762f42-0ff2-4b0b-83f7-6a3b90266c0d" providerId="ADAL" clId="{1D0E5E49-9C6A-46EF-A465-275143FDC600}" dt="2025-02-04T13:43:48.785" v="147" actId="113"/>
          <ac:spMkLst>
            <pc:docMk/>
            <pc:sldMk cId="1140623777" sldId="345"/>
            <ac:spMk id="3" creationId="{EB0FBA74-53AA-EC76-8011-B1840D94BE55}"/>
          </ac:spMkLst>
        </pc:spChg>
      </pc:sldChg>
      <pc:sldChg chg="modSp mod">
        <pc:chgData name="Beth Barnes" userId="3e762f42-0ff2-4b0b-83f7-6a3b90266c0d" providerId="ADAL" clId="{1D0E5E49-9C6A-46EF-A465-275143FDC600}" dt="2025-02-04T13:43:53.982" v="149" actId="113"/>
        <pc:sldMkLst>
          <pc:docMk/>
          <pc:sldMk cId="2830133998" sldId="346"/>
        </pc:sldMkLst>
        <pc:spChg chg="mod">
          <ac:chgData name="Beth Barnes" userId="3e762f42-0ff2-4b0b-83f7-6a3b90266c0d" providerId="ADAL" clId="{1D0E5E49-9C6A-46EF-A465-275143FDC600}" dt="2025-02-04T13:43:53.982" v="149" actId="113"/>
          <ac:spMkLst>
            <pc:docMk/>
            <pc:sldMk cId="2830133998" sldId="346"/>
            <ac:spMk id="3" creationId="{EB0FBA74-53AA-EC76-8011-B1840D94BE55}"/>
          </ac:spMkLst>
        </pc:spChg>
      </pc:sldChg>
      <pc:sldChg chg="modSp mod">
        <pc:chgData name="Beth Barnes" userId="3e762f42-0ff2-4b0b-83f7-6a3b90266c0d" providerId="ADAL" clId="{1D0E5E49-9C6A-46EF-A465-275143FDC600}" dt="2025-02-04T13:43:28.447" v="141" actId="113"/>
        <pc:sldMkLst>
          <pc:docMk/>
          <pc:sldMk cId="595603192" sldId="351"/>
        </pc:sldMkLst>
        <pc:spChg chg="mod">
          <ac:chgData name="Beth Barnes" userId="3e762f42-0ff2-4b0b-83f7-6a3b90266c0d" providerId="ADAL" clId="{1D0E5E49-9C6A-46EF-A465-275143FDC600}" dt="2025-02-04T13:43:28.447" v="141" actId="113"/>
          <ac:spMkLst>
            <pc:docMk/>
            <pc:sldMk cId="595603192" sldId="351"/>
            <ac:spMk id="3" creationId="{EB0FBA74-53AA-EC76-8011-B1840D94BE55}"/>
          </ac:spMkLst>
        </pc:spChg>
      </pc:sldChg>
      <pc:sldChg chg="modSp mod">
        <pc:chgData name="Beth Barnes" userId="3e762f42-0ff2-4b0b-83f7-6a3b90266c0d" providerId="ADAL" clId="{1D0E5E49-9C6A-46EF-A465-275143FDC600}" dt="2025-02-04T13:43:26.455" v="140" actId="113"/>
        <pc:sldMkLst>
          <pc:docMk/>
          <pc:sldMk cId="1475118806" sldId="352"/>
        </pc:sldMkLst>
        <pc:spChg chg="mod">
          <ac:chgData name="Beth Barnes" userId="3e762f42-0ff2-4b0b-83f7-6a3b90266c0d" providerId="ADAL" clId="{1D0E5E49-9C6A-46EF-A465-275143FDC600}" dt="2025-02-04T13:43:26.455" v="140" actId="113"/>
          <ac:spMkLst>
            <pc:docMk/>
            <pc:sldMk cId="1475118806" sldId="352"/>
            <ac:spMk id="3" creationId="{EB0FBA74-53AA-EC76-8011-B1840D94BE55}"/>
          </ac:spMkLst>
        </pc:spChg>
      </pc:sldChg>
      <pc:sldChg chg="modSp mod">
        <pc:chgData name="Beth Barnes" userId="3e762f42-0ff2-4b0b-83f7-6a3b90266c0d" providerId="ADAL" clId="{1D0E5E49-9C6A-46EF-A465-275143FDC600}" dt="2025-02-04T13:43:31.412" v="142" actId="113"/>
        <pc:sldMkLst>
          <pc:docMk/>
          <pc:sldMk cId="732316927" sldId="354"/>
        </pc:sldMkLst>
        <pc:spChg chg="mod">
          <ac:chgData name="Beth Barnes" userId="3e762f42-0ff2-4b0b-83f7-6a3b90266c0d" providerId="ADAL" clId="{1D0E5E49-9C6A-46EF-A465-275143FDC600}" dt="2025-02-04T13:43:31.412" v="142" actId="113"/>
          <ac:spMkLst>
            <pc:docMk/>
            <pc:sldMk cId="732316927" sldId="354"/>
            <ac:spMk id="3" creationId="{EB0FBA74-53AA-EC76-8011-B1840D94BE55}"/>
          </ac:spMkLst>
        </pc:spChg>
      </pc:sldChg>
    </pc:docChg>
  </pc:docChgLst>
  <pc:docChgLst>
    <pc:chgData name="Beth Barnes" userId="3e762f42-0ff2-4b0b-83f7-6a3b90266c0d" providerId="ADAL" clId="{C1B3D08E-C6AA-4466-928D-390AA058B7C5}"/>
    <pc:docChg chg="undo custSel modSld">
      <pc:chgData name="Beth Barnes" userId="3e762f42-0ff2-4b0b-83f7-6a3b90266c0d" providerId="ADAL" clId="{C1B3D08E-C6AA-4466-928D-390AA058B7C5}" dt="2024-11-27T08:51:15.770" v="694" actId="20577"/>
      <pc:docMkLst>
        <pc:docMk/>
      </pc:docMkLst>
      <pc:sldChg chg="modSp mod">
        <pc:chgData name="Beth Barnes" userId="3e762f42-0ff2-4b0b-83f7-6a3b90266c0d" providerId="ADAL" clId="{C1B3D08E-C6AA-4466-928D-390AA058B7C5}" dt="2024-11-27T08:51:15.770" v="694" actId="20577"/>
        <pc:sldMkLst>
          <pc:docMk/>
          <pc:sldMk cId="1857264311" sldId="324"/>
        </pc:sldMkLst>
      </pc:sldChg>
    </pc:docChg>
  </pc:docChgLst>
  <pc:docChgLst>
    <pc:chgData name="Ishraq Li-Rahman" userId="S::ishraq@nationalnumeracy.org.uk::d0d41622-7436-4a78-9ba3-f1566a6f1317" providerId="AD" clId="Web-{AF13A23E-5F4A-3E69-AC3B-3F289A42D423}"/>
    <pc:docChg chg="modSld">
      <pc:chgData name="Ishraq Li-Rahman" userId="S::ishraq@nationalnumeracy.org.uk::d0d41622-7436-4a78-9ba3-f1566a6f1317" providerId="AD" clId="Web-{AF13A23E-5F4A-3E69-AC3B-3F289A42D423}" dt="2024-11-26T17:19:10.692" v="49" actId="1076"/>
      <pc:docMkLst>
        <pc:docMk/>
      </pc:docMkLst>
      <pc:sldChg chg="modSp">
        <pc:chgData name="Ishraq Li-Rahman" userId="S::ishraq@nationalnumeracy.org.uk::d0d41622-7436-4a78-9ba3-f1566a6f1317" providerId="AD" clId="Web-{AF13A23E-5F4A-3E69-AC3B-3F289A42D423}" dt="2024-11-26T17:18:47.941" v="42" actId="1076"/>
        <pc:sldMkLst>
          <pc:docMk/>
          <pc:sldMk cId="2092870172" sldId="258"/>
        </pc:sldMkLst>
      </pc:sldChg>
      <pc:sldChg chg="modSp">
        <pc:chgData name="Ishraq Li-Rahman" userId="S::ishraq@nationalnumeracy.org.uk::d0d41622-7436-4a78-9ba3-f1566a6f1317" providerId="AD" clId="Web-{AF13A23E-5F4A-3E69-AC3B-3F289A42D423}" dt="2024-11-26T17:18:42.987" v="40" actId="1076"/>
        <pc:sldMkLst>
          <pc:docMk/>
          <pc:sldMk cId="1939718483" sldId="260"/>
        </pc:sldMkLst>
      </pc:sldChg>
      <pc:sldChg chg="modSp">
        <pc:chgData name="Ishraq Li-Rahman" userId="S::ishraq@nationalnumeracy.org.uk::d0d41622-7436-4a78-9ba3-f1566a6f1317" providerId="AD" clId="Web-{AF13A23E-5F4A-3E69-AC3B-3F289A42D423}" dt="2024-11-26T17:18:39.612" v="39" actId="1076"/>
        <pc:sldMkLst>
          <pc:docMk/>
          <pc:sldMk cId="358984594" sldId="261"/>
        </pc:sldMkLst>
      </pc:sldChg>
      <pc:sldChg chg="modSp">
        <pc:chgData name="Ishraq Li-Rahman" userId="S::ishraq@nationalnumeracy.org.uk::d0d41622-7436-4a78-9ba3-f1566a6f1317" providerId="AD" clId="Web-{AF13A23E-5F4A-3E69-AC3B-3F289A42D423}" dt="2024-11-26T17:18:36.784" v="38" actId="1076"/>
        <pc:sldMkLst>
          <pc:docMk/>
          <pc:sldMk cId="1671196252" sldId="263"/>
        </pc:sldMkLst>
      </pc:sldChg>
      <pc:sldChg chg="modSp">
        <pc:chgData name="Ishraq Li-Rahman" userId="S::ishraq@nationalnumeracy.org.uk::d0d41622-7436-4a78-9ba3-f1566a6f1317" providerId="AD" clId="Web-{AF13A23E-5F4A-3E69-AC3B-3F289A42D423}" dt="2024-11-26T17:18:32.768" v="37" actId="1076"/>
        <pc:sldMkLst>
          <pc:docMk/>
          <pc:sldMk cId="299737892" sldId="264"/>
        </pc:sldMkLst>
      </pc:sldChg>
      <pc:sldChg chg="modSp">
        <pc:chgData name="Ishraq Li-Rahman" userId="S::ishraq@nationalnumeracy.org.uk::d0d41622-7436-4a78-9ba3-f1566a6f1317" providerId="AD" clId="Web-{AF13A23E-5F4A-3E69-AC3B-3F289A42D423}" dt="2024-11-26T17:18:30.502" v="36" actId="1076"/>
        <pc:sldMkLst>
          <pc:docMk/>
          <pc:sldMk cId="2088464326" sldId="265"/>
        </pc:sldMkLst>
      </pc:sldChg>
      <pc:sldChg chg="modSp">
        <pc:chgData name="Ishraq Li-Rahman" userId="S::ishraq@nationalnumeracy.org.uk::d0d41622-7436-4a78-9ba3-f1566a6f1317" providerId="AD" clId="Web-{AF13A23E-5F4A-3E69-AC3B-3F289A42D423}" dt="2024-11-26T17:18:27.533" v="35" actId="1076"/>
        <pc:sldMkLst>
          <pc:docMk/>
          <pc:sldMk cId="847981446" sldId="266"/>
        </pc:sldMkLst>
      </pc:sldChg>
      <pc:sldChg chg="modSp">
        <pc:chgData name="Ishraq Li-Rahman" userId="S::ishraq@nationalnumeracy.org.uk::d0d41622-7436-4a78-9ba3-f1566a6f1317" providerId="AD" clId="Web-{AF13A23E-5F4A-3E69-AC3B-3F289A42D423}" dt="2024-11-26T17:18:25.408" v="34" actId="1076"/>
        <pc:sldMkLst>
          <pc:docMk/>
          <pc:sldMk cId="2249894795" sldId="267"/>
        </pc:sldMkLst>
      </pc:sldChg>
      <pc:sldChg chg="modSp">
        <pc:chgData name="Ishraq Li-Rahman" userId="S::ishraq@nationalnumeracy.org.uk::d0d41622-7436-4a78-9ba3-f1566a6f1317" providerId="AD" clId="Web-{AF13A23E-5F4A-3E69-AC3B-3F289A42D423}" dt="2024-11-26T17:18:10.954" v="31" actId="1076"/>
        <pc:sldMkLst>
          <pc:docMk/>
          <pc:sldMk cId="2223031847" sldId="269"/>
        </pc:sldMkLst>
      </pc:sldChg>
      <pc:sldChg chg="modSp">
        <pc:chgData name="Ishraq Li-Rahman" userId="S::ishraq@nationalnumeracy.org.uk::d0d41622-7436-4a78-9ba3-f1566a6f1317" providerId="AD" clId="Web-{AF13A23E-5F4A-3E69-AC3B-3F289A42D423}" dt="2024-11-26T17:18:19.814" v="33" actId="1076"/>
        <pc:sldMkLst>
          <pc:docMk/>
          <pc:sldMk cId="3826359581" sldId="270"/>
        </pc:sldMkLst>
      </pc:sldChg>
      <pc:sldChg chg="modSp">
        <pc:chgData name="Ishraq Li-Rahman" userId="S::ishraq@nationalnumeracy.org.uk::d0d41622-7436-4a78-9ba3-f1566a6f1317" providerId="AD" clId="Web-{AF13A23E-5F4A-3E69-AC3B-3F289A42D423}" dt="2024-11-26T17:18:14.048" v="32" actId="1076"/>
        <pc:sldMkLst>
          <pc:docMk/>
          <pc:sldMk cId="2308168023" sldId="271"/>
        </pc:sldMkLst>
      </pc:sldChg>
      <pc:sldChg chg="modSp">
        <pc:chgData name="Ishraq Li-Rahman" userId="S::ishraq@nationalnumeracy.org.uk::d0d41622-7436-4a78-9ba3-f1566a6f1317" providerId="AD" clId="Web-{AF13A23E-5F4A-3E69-AC3B-3F289A42D423}" dt="2024-11-26T17:18:45.534" v="41" actId="1076"/>
        <pc:sldMkLst>
          <pc:docMk/>
          <pc:sldMk cId="173438086" sldId="274"/>
        </pc:sldMkLst>
      </pc:sldChg>
      <pc:sldChg chg="modSp">
        <pc:chgData name="Ishraq Li-Rahman" userId="S::ishraq@nationalnumeracy.org.uk::d0d41622-7436-4a78-9ba3-f1566a6f1317" providerId="AD" clId="Web-{AF13A23E-5F4A-3E69-AC3B-3F289A42D423}" dt="2024-11-26T17:18:05.938" v="29" actId="1076"/>
        <pc:sldMkLst>
          <pc:docMk/>
          <pc:sldMk cId="1121319026" sldId="279"/>
        </pc:sldMkLst>
      </pc:sldChg>
      <pc:sldChg chg="modSp">
        <pc:chgData name="Ishraq Li-Rahman" userId="S::ishraq@nationalnumeracy.org.uk::d0d41622-7436-4a78-9ba3-f1566a6f1317" providerId="AD" clId="Web-{AF13A23E-5F4A-3E69-AC3B-3F289A42D423}" dt="2024-11-26T17:18:03.438" v="28" actId="1076"/>
        <pc:sldMkLst>
          <pc:docMk/>
          <pc:sldMk cId="234618567" sldId="280"/>
        </pc:sldMkLst>
      </pc:sldChg>
      <pc:sldChg chg="modSp">
        <pc:chgData name="Ishraq Li-Rahman" userId="S::ishraq@nationalnumeracy.org.uk::d0d41622-7436-4a78-9ba3-f1566a6f1317" providerId="AD" clId="Web-{AF13A23E-5F4A-3E69-AC3B-3F289A42D423}" dt="2024-11-26T17:17:58.734" v="27" actId="1076"/>
        <pc:sldMkLst>
          <pc:docMk/>
          <pc:sldMk cId="1084959252" sldId="281"/>
        </pc:sldMkLst>
      </pc:sldChg>
      <pc:sldChg chg="modSp">
        <pc:chgData name="Ishraq Li-Rahman" userId="S::ishraq@nationalnumeracy.org.uk::d0d41622-7436-4a78-9ba3-f1566a6f1317" providerId="AD" clId="Web-{AF13A23E-5F4A-3E69-AC3B-3F289A42D423}" dt="2024-11-26T17:17:56.656" v="26" actId="1076"/>
        <pc:sldMkLst>
          <pc:docMk/>
          <pc:sldMk cId="1334350771" sldId="282"/>
        </pc:sldMkLst>
      </pc:sldChg>
      <pc:sldChg chg="modSp">
        <pc:chgData name="Ishraq Li-Rahman" userId="S::ishraq@nationalnumeracy.org.uk::d0d41622-7436-4a78-9ba3-f1566a6f1317" providerId="AD" clId="Web-{AF13A23E-5F4A-3E69-AC3B-3F289A42D423}" dt="2024-11-26T17:17:54.390" v="25" actId="1076"/>
        <pc:sldMkLst>
          <pc:docMk/>
          <pc:sldMk cId="866596107" sldId="283"/>
        </pc:sldMkLst>
      </pc:sldChg>
      <pc:sldChg chg="modSp">
        <pc:chgData name="Ishraq Li-Rahman" userId="S::ishraq@nationalnumeracy.org.uk::d0d41622-7436-4a78-9ba3-f1566a6f1317" providerId="AD" clId="Web-{AF13A23E-5F4A-3E69-AC3B-3F289A42D423}" dt="2024-11-26T17:17:52.453" v="24" actId="1076"/>
        <pc:sldMkLst>
          <pc:docMk/>
          <pc:sldMk cId="1287282365" sldId="284"/>
        </pc:sldMkLst>
      </pc:sldChg>
      <pc:sldChg chg="modSp">
        <pc:chgData name="Ishraq Li-Rahman" userId="S::ishraq@nationalnumeracy.org.uk::d0d41622-7436-4a78-9ba3-f1566a6f1317" providerId="AD" clId="Web-{AF13A23E-5F4A-3E69-AC3B-3F289A42D423}" dt="2024-11-26T17:17:43.061" v="21" actId="1076"/>
        <pc:sldMkLst>
          <pc:docMk/>
          <pc:sldMk cId="3146502453" sldId="287"/>
        </pc:sldMkLst>
      </pc:sldChg>
      <pc:sldChg chg="modSp">
        <pc:chgData name="Ishraq Li-Rahman" userId="S::ishraq@nationalnumeracy.org.uk::d0d41622-7436-4a78-9ba3-f1566a6f1317" providerId="AD" clId="Web-{AF13A23E-5F4A-3E69-AC3B-3F289A42D423}" dt="2024-11-26T17:17:41.014" v="20" actId="1076"/>
        <pc:sldMkLst>
          <pc:docMk/>
          <pc:sldMk cId="1514007385" sldId="288"/>
        </pc:sldMkLst>
      </pc:sldChg>
      <pc:sldChg chg="modSp">
        <pc:chgData name="Ishraq Li-Rahman" userId="S::ishraq@nationalnumeracy.org.uk::d0d41622-7436-4a78-9ba3-f1566a6f1317" providerId="AD" clId="Web-{AF13A23E-5F4A-3E69-AC3B-3F289A42D423}" dt="2024-11-26T17:17:38.405" v="19" actId="1076"/>
        <pc:sldMkLst>
          <pc:docMk/>
          <pc:sldMk cId="2576558992" sldId="289"/>
        </pc:sldMkLst>
      </pc:sldChg>
      <pc:sldChg chg="modSp">
        <pc:chgData name="Ishraq Li-Rahman" userId="S::ishraq@nationalnumeracy.org.uk::d0d41622-7436-4a78-9ba3-f1566a6f1317" providerId="AD" clId="Web-{AF13A23E-5F4A-3E69-AC3B-3F289A42D423}" dt="2024-11-26T17:17:05.668" v="14" actId="1076"/>
        <pc:sldMkLst>
          <pc:docMk/>
          <pc:sldMk cId="127005236" sldId="292"/>
        </pc:sldMkLst>
      </pc:sldChg>
      <pc:sldChg chg="modSp">
        <pc:chgData name="Ishraq Li-Rahman" userId="S::ishraq@nationalnumeracy.org.uk::d0d41622-7436-4a78-9ba3-f1566a6f1317" providerId="AD" clId="Web-{AF13A23E-5F4A-3E69-AC3B-3F289A42D423}" dt="2024-11-26T17:16:59.168" v="13" actId="1076"/>
        <pc:sldMkLst>
          <pc:docMk/>
          <pc:sldMk cId="1553201817" sldId="293"/>
        </pc:sldMkLst>
      </pc:sldChg>
      <pc:sldChg chg="modSp">
        <pc:chgData name="Ishraq Li-Rahman" userId="S::ishraq@nationalnumeracy.org.uk::d0d41622-7436-4a78-9ba3-f1566a6f1317" providerId="AD" clId="Web-{AF13A23E-5F4A-3E69-AC3B-3F289A42D423}" dt="2024-11-26T17:16:56.792" v="12" actId="1076"/>
        <pc:sldMkLst>
          <pc:docMk/>
          <pc:sldMk cId="781477991" sldId="294"/>
        </pc:sldMkLst>
      </pc:sldChg>
      <pc:sldChg chg="modSp">
        <pc:chgData name="Ishraq Li-Rahman" userId="S::ishraq@nationalnumeracy.org.uk::d0d41622-7436-4a78-9ba3-f1566a6f1317" providerId="AD" clId="Web-{AF13A23E-5F4A-3E69-AC3B-3F289A42D423}" dt="2024-11-26T17:17:15.294" v="16" actId="1076"/>
        <pc:sldMkLst>
          <pc:docMk/>
          <pc:sldMk cId="1626682757" sldId="295"/>
        </pc:sldMkLst>
      </pc:sldChg>
      <pc:sldChg chg="modSp">
        <pc:chgData name="Ishraq Li-Rahman" userId="S::ishraq@nationalnumeracy.org.uk::d0d41622-7436-4a78-9ba3-f1566a6f1317" providerId="AD" clId="Web-{AF13A23E-5F4A-3E69-AC3B-3F289A42D423}" dt="2024-11-26T17:16:54.449" v="11" actId="1076"/>
        <pc:sldMkLst>
          <pc:docMk/>
          <pc:sldMk cId="2185076766" sldId="296"/>
        </pc:sldMkLst>
      </pc:sldChg>
      <pc:sldChg chg="modSp">
        <pc:chgData name="Ishraq Li-Rahman" userId="S::ishraq@nationalnumeracy.org.uk::d0d41622-7436-4a78-9ba3-f1566a6f1317" providerId="AD" clId="Web-{AF13A23E-5F4A-3E69-AC3B-3F289A42D423}" dt="2024-11-26T17:19:10.692" v="49" actId="1076"/>
        <pc:sldMkLst>
          <pc:docMk/>
          <pc:sldMk cId="2022601873" sldId="300"/>
        </pc:sldMkLst>
      </pc:sldChg>
      <pc:sldChg chg="modSp">
        <pc:chgData name="Ishraq Li-Rahman" userId="S::ishraq@nationalnumeracy.org.uk::d0d41622-7436-4a78-9ba3-f1566a6f1317" providerId="AD" clId="Web-{AF13A23E-5F4A-3E69-AC3B-3F289A42D423}" dt="2024-11-26T17:18:08.813" v="30" actId="1076"/>
        <pc:sldMkLst>
          <pc:docMk/>
          <pc:sldMk cId="4227237364" sldId="301"/>
        </pc:sldMkLst>
      </pc:sldChg>
      <pc:sldChg chg="modSp">
        <pc:chgData name="Ishraq Li-Rahman" userId="S::ishraq@nationalnumeracy.org.uk::d0d41622-7436-4a78-9ba3-f1566a6f1317" providerId="AD" clId="Web-{AF13A23E-5F4A-3E69-AC3B-3F289A42D423}" dt="2024-11-26T17:17:50.499" v="23" actId="1076"/>
        <pc:sldMkLst>
          <pc:docMk/>
          <pc:sldMk cId="1574639824" sldId="302"/>
        </pc:sldMkLst>
      </pc:sldChg>
      <pc:sldChg chg="modSp">
        <pc:chgData name="Ishraq Li-Rahman" userId="S::ishraq@nationalnumeracy.org.uk::d0d41622-7436-4a78-9ba3-f1566a6f1317" providerId="AD" clId="Web-{AF13A23E-5F4A-3E69-AC3B-3F289A42D423}" dt="2024-11-26T17:17:32.732" v="18" actId="1076"/>
        <pc:sldMkLst>
          <pc:docMk/>
          <pc:sldMk cId="2406845440" sldId="303"/>
        </pc:sldMkLst>
      </pc:sldChg>
      <pc:sldChg chg="modSp">
        <pc:chgData name="Ishraq Li-Rahman" userId="S::ishraq@nationalnumeracy.org.uk::d0d41622-7436-4a78-9ba3-f1566a6f1317" providerId="AD" clId="Web-{AF13A23E-5F4A-3E69-AC3B-3F289A42D423}" dt="2024-11-26T17:17:25.060" v="17" actId="1076"/>
        <pc:sldMkLst>
          <pc:docMk/>
          <pc:sldMk cId="2713815925" sldId="304"/>
        </pc:sldMkLst>
      </pc:sldChg>
      <pc:sldChg chg="modSp">
        <pc:chgData name="Ishraq Li-Rahman" userId="S::ishraq@nationalnumeracy.org.uk::d0d41622-7436-4a78-9ba3-f1566a6f1317" providerId="AD" clId="Web-{AF13A23E-5F4A-3E69-AC3B-3F289A42D423}" dt="2024-11-26T17:17:08.184" v="15" actId="1076"/>
        <pc:sldMkLst>
          <pc:docMk/>
          <pc:sldMk cId="953766531" sldId="305"/>
        </pc:sldMkLst>
      </pc:sldChg>
      <pc:sldChg chg="modSp">
        <pc:chgData name="Ishraq Li-Rahman" userId="S::ishraq@nationalnumeracy.org.uk::d0d41622-7436-4a78-9ba3-f1566a6f1317" providerId="AD" clId="Web-{AF13A23E-5F4A-3E69-AC3B-3F289A42D423}" dt="2024-11-26T17:17:46.218" v="22" actId="1076"/>
        <pc:sldMkLst>
          <pc:docMk/>
          <pc:sldMk cId="305538696" sldId="307"/>
        </pc:sldMkLst>
      </pc:sldChg>
      <pc:sldChg chg="modSp">
        <pc:chgData name="Ishraq Li-Rahman" userId="S::ishraq@nationalnumeracy.org.uk::d0d41622-7436-4a78-9ba3-f1566a6f1317" providerId="AD" clId="Web-{AF13A23E-5F4A-3E69-AC3B-3F289A42D423}" dt="2024-11-26T17:16:51.089" v="10" actId="1076"/>
        <pc:sldMkLst>
          <pc:docMk/>
          <pc:sldMk cId="1258786307" sldId="308"/>
        </pc:sldMkLst>
      </pc:sldChg>
      <pc:sldChg chg="modSp">
        <pc:chgData name="Ishraq Li-Rahman" userId="S::ishraq@nationalnumeracy.org.uk::d0d41622-7436-4a78-9ba3-f1566a6f1317" providerId="AD" clId="Web-{AF13A23E-5F4A-3E69-AC3B-3F289A42D423}" dt="2024-11-26T17:16:48.323" v="9" actId="1076"/>
        <pc:sldMkLst>
          <pc:docMk/>
          <pc:sldMk cId="2661038464" sldId="309"/>
        </pc:sldMkLst>
      </pc:sldChg>
      <pc:sldChg chg="modSp">
        <pc:chgData name="Ishraq Li-Rahman" userId="S::ishraq@nationalnumeracy.org.uk::d0d41622-7436-4a78-9ba3-f1566a6f1317" providerId="AD" clId="Web-{AF13A23E-5F4A-3E69-AC3B-3F289A42D423}" dt="2024-11-26T17:16:45.542" v="8" actId="1076"/>
        <pc:sldMkLst>
          <pc:docMk/>
          <pc:sldMk cId="442006767" sldId="310"/>
        </pc:sldMkLst>
      </pc:sldChg>
      <pc:sldChg chg="modSp">
        <pc:chgData name="Ishraq Li-Rahman" userId="S::ishraq@nationalnumeracy.org.uk::d0d41622-7436-4a78-9ba3-f1566a6f1317" providerId="AD" clId="Web-{AF13A23E-5F4A-3E69-AC3B-3F289A42D423}" dt="2024-11-26T17:18:51.644" v="43" actId="1076"/>
        <pc:sldMkLst>
          <pc:docMk/>
          <pc:sldMk cId="3252903996" sldId="319"/>
        </pc:sldMkLst>
      </pc:sldChg>
      <pc:sldChg chg="modSp">
        <pc:chgData name="Ishraq Li-Rahman" userId="S::ishraq@nationalnumeracy.org.uk::d0d41622-7436-4a78-9ba3-f1566a6f1317" providerId="AD" clId="Web-{AF13A23E-5F4A-3E69-AC3B-3F289A42D423}" dt="2024-11-26T17:19:06.911" v="48" actId="1076"/>
        <pc:sldMkLst>
          <pc:docMk/>
          <pc:sldMk cId="752926892" sldId="321"/>
        </pc:sldMkLst>
      </pc:sldChg>
      <pc:sldChg chg="modSp">
        <pc:chgData name="Ishraq Li-Rahman" userId="S::ishraq@nationalnumeracy.org.uk::d0d41622-7436-4a78-9ba3-f1566a6f1317" providerId="AD" clId="Web-{AF13A23E-5F4A-3E69-AC3B-3F289A42D423}" dt="2024-11-26T17:19:04.692" v="47" actId="1076"/>
        <pc:sldMkLst>
          <pc:docMk/>
          <pc:sldMk cId="2852286437" sldId="322"/>
        </pc:sldMkLst>
      </pc:sldChg>
      <pc:sldChg chg="modSp">
        <pc:chgData name="Ishraq Li-Rahman" userId="S::ishraq@nationalnumeracy.org.uk::d0d41622-7436-4a78-9ba3-f1566a6f1317" providerId="AD" clId="Web-{AF13A23E-5F4A-3E69-AC3B-3F289A42D423}" dt="2024-11-26T17:19:00.207" v="46" actId="1076"/>
        <pc:sldMkLst>
          <pc:docMk/>
          <pc:sldMk cId="332487177" sldId="323"/>
        </pc:sldMkLst>
      </pc:sldChg>
      <pc:sldChg chg="modSp">
        <pc:chgData name="Ishraq Li-Rahman" userId="S::ishraq@nationalnumeracy.org.uk::d0d41622-7436-4a78-9ba3-f1566a6f1317" providerId="AD" clId="Web-{AF13A23E-5F4A-3E69-AC3B-3F289A42D423}" dt="2024-11-26T17:18:57.832" v="45" actId="1076"/>
        <pc:sldMkLst>
          <pc:docMk/>
          <pc:sldMk cId="1857264311" sldId="324"/>
        </pc:sldMkLst>
      </pc:sldChg>
      <pc:sldChg chg="modSp">
        <pc:chgData name="Ishraq Li-Rahman" userId="S::ishraq@nationalnumeracy.org.uk::d0d41622-7436-4a78-9ba3-f1566a6f1317" providerId="AD" clId="Web-{AF13A23E-5F4A-3E69-AC3B-3F289A42D423}" dt="2024-11-26T17:18:55.520" v="44" actId="1076"/>
        <pc:sldMkLst>
          <pc:docMk/>
          <pc:sldMk cId="1547415613" sldId="325"/>
        </pc:sldMkLst>
      </pc:sldChg>
      <pc:sldChg chg="modSp">
        <pc:chgData name="Ishraq Li-Rahman" userId="S::ishraq@nationalnumeracy.org.uk::d0d41622-7436-4a78-9ba3-f1566a6f1317" providerId="AD" clId="Web-{AF13A23E-5F4A-3E69-AC3B-3F289A42D423}" dt="2024-11-26T17:16:42.635" v="7" actId="1076"/>
        <pc:sldMkLst>
          <pc:docMk/>
          <pc:sldMk cId="3351408038" sldId="328"/>
        </pc:sldMkLst>
      </pc:sldChg>
      <pc:sldChg chg="modSp">
        <pc:chgData name="Ishraq Li-Rahman" userId="S::ishraq@nationalnumeracy.org.uk::d0d41622-7436-4a78-9ba3-f1566a6f1317" providerId="AD" clId="Web-{AF13A23E-5F4A-3E69-AC3B-3F289A42D423}" dt="2024-11-26T17:16:38.401" v="6" actId="1076"/>
        <pc:sldMkLst>
          <pc:docMk/>
          <pc:sldMk cId="2024312141" sldId="336"/>
        </pc:sldMkLst>
      </pc:sldChg>
      <pc:sldChg chg="modSp">
        <pc:chgData name="Ishraq Li-Rahman" userId="S::ishraq@nationalnumeracy.org.uk::d0d41622-7436-4a78-9ba3-f1566a6f1317" providerId="AD" clId="Web-{AF13A23E-5F4A-3E69-AC3B-3F289A42D423}" dt="2024-11-26T17:16:25.353" v="2" actId="1076"/>
        <pc:sldMkLst>
          <pc:docMk/>
          <pc:sldMk cId="3614292929" sldId="338"/>
        </pc:sldMkLst>
      </pc:sldChg>
      <pc:sldChg chg="modSp">
        <pc:chgData name="Ishraq Li-Rahman" userId="S::ishraq@nationalnumeracy.org.uk::d0d41622-7436-4a78-9ba3-f1566a6f1317" providerId="AD" clId="Web-{AF13A23E-5F4A-3E69-AC3B-3F289A42D423}" dt="2024-11-26T17:16:22.118" v="1" actId="1076"/>
        <pc:sldMkLst>
          <pc:docMk/>
          <pc:sldMk cId="4243997482" sldId="339"/>
        </pc:sldMkLst>
      </pc:sldChg>
      <pc:sldChg chg="modSp">
        <pc:chgData name="Ishraq Li-Rahman" userId="S::ishraq@nationalnumeracy.org.uk::d0d41622-7436-4a78-9ba3-f1566a6f1317" providerId="AD" clId="Web-{AF13A23E-5F4A-3E69-AC3B-3F289A42D423}" dt="2024-11-26T17:16:19.071" v="0" actId="1076"/>
        <pc:sldMkLst>
          <pc:docMk/>
          <pc:sldMk cId="3309806995" sldId="342"/>
        </pc:sldMkLst>
      </pc:sldChg>
      <pc:sldChg chg="modSp">
        <pc:chgData name="Ishraq Li-Rahman" userId="S::ishraq@nationalnumeracy.org.uk::d0d41622-7436-4a78-9ba3-f1566a6f1317" providerId="AD" clId="Web-{AF13A23E-5F4A-3E69-AC3B-3F289A42D423}" dt="2024-11-26T17:16:32.103" v="4" actId="1076"/>
        <pc:sldMkLst>
          <pc:docMk/>
          <pc:sldMk cId="595603192" sldId="351"/>
        </pc:sldMkLst>
      </pc:sldChg>
      <pc:sldChg chg="modSp">
        <pc:chgData name="Ishraq Li-Rahman" userId="S::ishraq@nationalnumeracy.org.uk::d0d41622-7436-4a78-9ba3-f1566a6f1317" providerId="AD" clId="Web-{AF13A23E-5F4A-3E69-AC3B-3F289A42D423}" dt="2024-11-26T17:16:35.400" v="5" actId="1076"/>
        <pc:sldMkLst>
          <pc:docMk/>
          <pc:sldMk cId="1475118806" sldId="352"/>
        </pc:sldMkLst>
      </pc:sldChg>
      <pc:sldChg chg="modSp">
        <pc:chgData name="Ishraq Li-Rahman" userId="S::ishraq@nationalnumeracy.org.uk::d0d41622-7436-4a78-9ba3-f1566a6f1317" providerId="AD" clId="Web-{AF13A23E-5F4A-3E69-AC3B-3F289A42D423}" dt="2024-11-26T17:16:28.884" v="3" actId="1076"/>
        <pc:sldMkLst>
          <pc:docMk/>
          <pc:sldMk cId="732316927" sldId="354"/>
        </pc:sldMkLst>
      </pc:sldChg>
    </pc:docChg>
  </pc:docChgLst>
  <pc:docChgLst>
    <pc:chgData name="Iain Evans" userId="S::iain@nationalnumeracy.org.uk::fa16230a-5fd5-4c16-ab5a-0fd35eaac03a" providerId="AD" clId="Web-{016EEB1E-B67D-5A5F-ACDA-71AB825FE300}"/>
    <pc:docChg chg="modSld">
      <pc:chgData name="Iain Evans" userId="S::iain@nationalnumeracy.org.uk::fa16230a-5fd5-4c16-ab5a-0fd35eaac03a" providerId="AD" clId="Web-{016EEB1E-B67D-5A5F-ACDA-71AB825FE300}" dt="2024-04-25T14:34:24.143" v="1" actId="14100"/>
      <pc:docMkLst>
        <pc:docMk/>
      </pc:docMkLst>
      <pc:sldChg chg="modSp">
        <pc:chgData name="Iain Evans" userId="S::iain@nationalnumeracy.org.uk::fa16230a-5fd5-4c16-ab5a-0fd35eaac03a" providerId="AD" clId="Web-{016EEB1E-B67D-5A5F-ACDA-71AB825FE300}" dt="2024-04-25T14:34:24.143" v="1" actId="14100"/>
        <pc:sldMkLst>
          <pc:docMk/>
          <pc:sldMk cId="3102602640" sldId="314"/>
        </pc:sldMkLst>
      </pc:sldChg>
    </pc:docChg>
  </pc:docChgLst>
  <pc:docChgLst>
    <pc:chgData name="Beth Barnes" userId="S::beth@nationalnumeracy.org.uk::3e762f42-0ff2-4b0b-83f7-6a3b90266c0d" providerId="AD" clId="Web-{EAF50D7F-9BB1-6B87-7CF2-4DFE18FFB787}"/>
    <pc:docChg chg="delSld modSld">
      <pc:chgData name="Beth Barnes" userId="S::beth@nationalnumeracy.org.uk::3e762f42-0ff2-4b0b-83f7-6a3b90266c0d" providerId="AD" clId="Web-{EAF50D7F-9BB1-6B87-7CF2-4DFE18FFB787}" dt="2024-05-13T10:29:44.291" v="5"/>
      <pc:docMkLst>
        <pc:docMk/>
      </pc:docMkLst>
      <pc:sldChg chg="delSp">
        <pc:chgData name="Beth Barnes" userId="S::beth@nationalnumeracy.org.uk::3e762f42-0ff2-4b0b-83f7-6a3b90266c0d" providerId="AD" clId="Web-{EAF50D7F-9BB1-6B87-7CF2-4DFE18FFB787}" dt="2024-05-13T10:28:50.805" v="1"/>
        <pc:sldMkLst>
          <pc:docMk/>
          <pc:sldMk cId="2164502482" sldId="256"/>
        </pc:sldMkLst>
      </pc:sldChg>
      <pc:sldChg chg="delSp">
        <pc:chgData name="Beth Barnes" userId="S::beth@nationalnumeracy.org.uk::3e762f42-0ff2-4b0b-83f7-6a3b90266c0d" providerId="AD" clId="Web-{EAF50D7F-9BB1-6B87-7CF2-4DFE18FFB787}" dt="2024-05-13T10:29:44.291" v="5"/>
        <pc:sldMkLst>
          <pc:docMk/>
          <pc:sldMk cId="2092870172" sldId="258"/>
        </pc:sldMkLst>
      </pc:sldChg>
      <pc:sldChg chg="del">
        <pc:chgData name="Beth Barnes" userId="S::beth@nationalnumeracy.org.uk::3e762f42-0ff2-4b0b-83f7-6a3b90266c0d" providerId="AD" clId="Web-{EAF50D7F-9BB1-6B87-7CF2-4DFE18FFB787}" dt="2024-05-13T10:28:57.040" v="4"/>
        <pc:sldMkLst>
          <pc:docMk/>
          <pc:sldMk cId="3622099042" sldId="272"/>
        </pc:sldMkLst>
      </pc:sldChg>
      <pc:sldChg chg="del">
        <pc:chgData name="Beth Barnes" userId="S::beth@nationalnumeracy.org.uk::3e762f42-0ff2-4b0b-83f7-6a3b90266c0d" providerId="AD" clId="Web-{EAF50D7F-9BB1-6B87-7CF2-4DFE18FFB787}" dt="2024-05-13T10:28:54.586" v="2"/>
        <pc:sldMkLst>
          <pc:docMk/>
          <pc:sldMk cId="4028383909" sldId="298"/>
        </pc:sldMkLst>
      </pc:sldChg>
      <pc:sldChg chg="del">
        <pc:chgData name="Beth Barnes" userId="S::beth@nationalnumeracy.org.uk::3e762f42-0ff2-4b0b-83f7-6a3b90266c0d" providerId="AD" clId="Web-{EAF50D7F-9BB1-6B87-7CF2-4DFE18FFB787}" dt="2024-05-13T10:28:55.477" v="3"/>
        <pc:sldMkLst>
          <pc:docMk/>
          <pc:sldMk cId="4168775606" sldId="299"/>
        </pc:sldMkLst>
      </pc:sldChg>
    </pc:docChg>
  </pc:docChgLst>
  <pc:docChgLst>
    <pc:chgData name="Beth Barnes" userId="3e762f42-0ff2-4b0b-83f7-6a3b90266c0d" providerId="ADAL" clId="{C5E4BDD6-CDA4-4519-9EBC-06C1E17918DA}"/>
    <pc:docChg chg="custSel delSld modSld">
      <pc:chgData name="Beth Barnes" userId="3e762f42-0ff2-4b0b-83f7-6a3b90266c0d" providerId="ADAL" clId="{C5E4BDD6-CDA4-4519-9EBC-06C1E17918DA}" dt="2024-06-19T11:27:33.411" v="70" actId="20577"/>
      <pc:docMkLst>
        <pc:docMk/>
      </pc:docMkLst>
      <pc:sldChg chg="modSp mod">
        <pc:chgData name="Beth Barnes" userId="3e762f42-0ff2-4b0b-83f7-6a3b90266c0d" providerId="ADAL" clId="{C5E4BDD6-CDA4-4519-9EBC-06C1E17918DA}" dt="2024-06-19T11:27:33.411" v="70" actId="20577"/>
        <pc:sldMkLst>
          <pc:docMk/>
          <pc:sldMk cId="2164502482" sldId="256"/>
        </pc:sldMkLst>
      </pc:sldChg>
      <pc:sldChg chg="modSp mod">
        <pc:chgData name="Beth Barnes" userId="3e762f42-0ff2-4b0b-83f7-6a3b90266c0d" providerId="ADAL" clId="{C5E4BDD6-CDA4-4519-9EBC-06C1E17918DA}" dt="2024-06-19T10:54:48.928" v="3" actId="1076"/>
        <pc:sldMkLst>
          <pc:docMk/>
          <pc:sldMk cId="173438086" sldId="274"/>
        </pc:sldMkLst>
      </pc:sldChg>
      <pc:sldChg chg="delSp modSp mod delAnim">
        <pc:chgData name="Beth Barnes" userId="3e762f42-0ff2-4b0b-83f7-6a3b90266c0d" providerId="ADAL" clId="{C5E4BDD6-CDA4-4519-9EBC-06C1E17918DA}" dt="2024-06-19T10:56:13.106" v="23" actId="1076"/>
        <pc:sldMkLst>
          <pc:docMk/>
          <pc:sldMk cId="2022601873" sldId="300"/>
        </pc:sldMkLst>
      </pc:sldChg>
      <pc:sldChg chg="del">
        <pc:chgData name="Beth Barnes" userId="3e762f42-0ff2-4b0b-83f7-6a3b90266c0d" providerId="ADAL" clId="{C5E4BDD6-CDA4-4519-9EBC-06C1E17918DA}" dt="2024-06-19T11:27:00.386" v="24" actId="47"/>
        <pc:sldMkLst>
          <pc:docMk/>
          <pc:sldMk cId="1258786307" sldId="308"/>
        </pc:sldMkLst>
      </pc:sldChg>
      <pc:sldChg chg="del">
        <pc:chgData name="Beth Barnes" userId="3e762f42-0ff2-4b0b-83f7-6a3b90266c0d" providerId="ADAL" clId="{C5E4BDD6-CDA4-4519-9EBC-06C1E17918DA}" dt="2024-06-19T11:27:01.363" v="25" actId="47"/>
        <pc:sldMkLst>
          <pc:docMk/>
          <pc:sldMk cId="2661038464" sldId="309"/>
        </pc:sldMkLst>
      </pc:sldChg>
      <pc:sldChg chg="del">
        <pc:chgData name="Beth Barnes" userId="3e762f42-0ff2-4b0b-83f7-6a3b90266c0d" providerId="ADAL" clId="{C5E4BDD6-CDA4-4519-9EBC-06C1E17918DA}" dt="2024-06-19T11:27:02.430" v="26" actId="47"/>
        <pc:sldMkLst>
          <pc:docMk/>
          <pc:sldMk cId="442006767" sldId="310"/>
        </pc:sldMkLst>
      </pc:sldChg>
      <pc:sldChg chg="modSp mod">
        <pc:chgData name="Beth Barnes" userId="3e762f42-0ff2-4b0b-83f7-6a3b90266c0d" providerId="ADAL" clId="{C5E4BDD6-CDA4-4519-9EBC-06C1E17918DA}" dt="2024-06-19T11:27:07.908" v="33" actId="20577"/>
        <pc:sldMkLst>
          <pc:docMk/>
          <pc:sldMk cId="2612595251" sldId="318"/>
        </pc:sldMkLst>
      </pc:sldChg>
    </pc:docChg>
  </pc:docChgLst>
  <pc:docChgLst>
    <pc:chgData name="Beth Barnes" userId="3e762f42-0ff2-4b0b-83f7-6a3b90266c0d" providerId="ADAL" clId="{B3DF6CCC-BA59-4CFE-9318-63534FBD7036}"/>
    <pc:docChg chg="undo custSel addSld delSld modSld sldOrd">
      <pc:chgData name="Beth Barnes" userId="3e762f42-0ff2-4b0b-83f7-6a3b90266c0d" providerId="ADAL" clId="{B3DF6CCC-BA59-4CFE-9318-63534FBD7036}" dt="2024-10-22T08:20:17.752" v="1498" actId="20577"/>
      <pc:docMkLst>
        <pc:docMk/>
      </pc:docMkLst>
      <pc:sldChg chg="modSp mod ord">
        <pc:chgData name="Beth Barnes" userId="3e762f42-0ff2-4b0b-83f7-6a3b90266c0d" providerId="ADAL" clId="{B3DF6CCC-BA59-4CFE-9318-63534FBD7036}" dt="2024-10-22T08:19:59.794" v="1492"/>
        <pc:sldMkLst>
          <pc:docMk/>
          <pc:sldMk cId="2092870172" sldId="258"/>
        </pc:sldMkLst>
      </pc:sldChg>
      <pc:sldChg chg="modSp mod">
        <pc:chgData name="Beth Barnes" userId="3e762f42-0ff2-4b0b-83f7-6a3b90266c0d" providerId="ADAL" clId="{B3DF6CCC-BA59-4CFE-9318-63534FBD7036}" dt="2024-10-21T15:44:36.874" v="944" actId="255"/>
        <pc:sldMkLst>
          <pc:docMk/>
          <pc:sldMk cId="1939718483" sldId="260"/>
        </pc:sldMkLst>
      </pc:sldChg>
      <pc:sldChg chg="modSp mod">
        <pc:chgData name="Beth Barnes" userId="3e762f42-0ff2-4b0b-83f7-6a3b90266c0d" providerId="ADAL" clId="{B3DF6CCC-BA59-4CFE-9318-63534FBD7036}" dt="2024-10-21T15:44:40.955" v="945" actId="255"/>
        <pc:sldMkLst>
          <pc:docMk/>
          <pc:sldMk cId="358984594" sldId="261"/>
        </pc:sldMkLst>
      </pc:sldChg>
      <pc:sldChg chg="modSp mod">
        <pc:chgData name="Beth Barnes" userId="3e762f42-0ff2-4b0b-83f7-6a3b90266c0d" providerId="ADAL" clId="{B3DF6CCC-BA59-4CFE-9318-63534FBD7036}" dt="2024-10-21T15:44:44.982" v="946" actId="255"/>
        <pc:sldMkLst>
          <pc:docMk/>
          <pc:sldMk cId="1671196252" sldId="263"/>
        </pc:sldMkLst>
      </pc:sldChg>
      <pc:sldChg chg="modSp mod">
        <pc:chgData name="Beth Barnes" userId="3e762f42-0ff2-4b0b-83f7-6a3b90266c0d" providerId="ADAL" clId="{B3DF6CCC-BA59-4CFE-9318-63534FBD7036}" dt="2024-10-21T15:44:50.521" v="947" actId="255"/>
        <pc:sldMkLst>
          <pc:docMk/>
          <pc:sldMk cId="299737892" sldId="264"/>
        </pc:sldMkLst>
      </pc:sldChg>
      <pc:sldChg chg="modSp mod">
        <pc:chgData name="Beth Barnes" userId="3e762f42-0ff2-4b0b-83f7-6a3b90266c0d" providerId="ADAL" clId="{B3DF6CCC-BA59-4CFE-9318-63534FBD7036}" dt="2024-10-21T15:44:58.314" v="948" actId="255"/>
        <pc:sldMkLst>
          <pc:docMk/>
          <pc:sldMk cId="2088464326" sldId="265"/>
        </pc:sldMkLst>
      </pc:sldChg>
      <pc:sldChg chg="modSp mod">
        <pc:chgData name="Beth Barnes" userId="3e762f42-0ff2-4b0b-83f7-6a3b90266c0d" providerId="ADAL" clId="{B3DF6CCC-BA59-4CFE-9318-63534FBD7036}" dt="2024-10-21T15:45:03.101" v="949" actId="255"/>
        <pc:sldMkLst>
          <pc:docMk/>
          <pc:sldMk cId="847981446" sldId="266"/>
        </pc:sldMkLst>
      </pc:sldChg>
      <pc:sldChg chg="modSp mod">
        <pc:chgData name="Beth Barnes" userId="3e762f42-0ff2-4b0b-83f7-6a3b90266c0d" providerId="ADAL" clId="{B3DF6CCC-BA59-4CFE-9318-63534FBD7036}" dt="2024-10-21T15:45:08.170" v="950" actId="255"/>
        <pc:sldMkLst>
          <pc:docMk/>
          <pc:sldMk cId="2249894795" sldId="267"/>
        </pc:sldMkLst>
      </pc:sldChg>
      <pc:sldChg chg="modSp mod">
        <pc:chgData name="Beth Barnes" userId="3e762f42-0ff2-4b0b-83f7-6a3b90266c0d" providerId="ADAL" clId="{B3DF6CCC-BA59-4CFE-9318-63534FBD7036}" dt="2024-10-21T15:45:42.681" v="953" actId="255"/>
        <pc:sldMkLst>
          <pc:docMk/>
          <pc:sldMk cId="2223031847" sldId="269"/>
        </pc:sldMkLst>
      </pc:sldChg>
      <pc:sldChg chg="modSp mod">
        <pc:chgData name="Beth Barnes" userId="3e762f42-0ff2-4b0b-83f7-6a3b90266c0d" providerId="ADAL" clId="{B3DF6CCC-BA59-4CFE-9318-63534FBD7036}" dt="2024-10-21T15:45:33.818" v="951" actId="255"/>
        <pc:sldMkLst>
          <pc:docMk/>
          <pc:sldMk cId="3826359581" sldId="270"/>
        </pc:sldMkLst>
      </pc:sldChg>
      <pc:sldChg chg="modSp mod">
        <pc:chgData name="Beth Barnes" userId="3e762f42-0ff2-4b0b-83f7-6a3b90266c0d" providerId="ADAL" clId="{B3DF6CCC-BA59-4CFE-9318-63534FBD7036}" dt="2024-10-21T15:45:38.754" v="952" actId="255"/>
        <pc:sldMkLst>
          <pc:docMk/>
          <pc:sldMk cId="2308168023" sldId="271"/>
        </pc:sldMkLst>
      </pc:sldChg>
      <pc:sldChg chg="modSp mod ord">
        <pc:chgData name="Beth Barnes" userId="3e762f42-0ff2-4b0b-83f7-6a3b90266c0d" providerId="ADAL" clId="{B3DF6CCC-BA59-4CFE-9318-63534FBD7036}" dt="2024-10-22T08:20:17.752" v="1498" actId="20577"/>
        <pc:sldMkLst>
          <pc:docMk/>
          <pc:sldMk cId="173438086" sldId="274"/>
        </pc:sldMkLst>
      </pc:sldChg>
      <pc:sldChg chg="modSp mod">
        <pc:chgData name="Beth Barnes" userId="3e762f42-0ff2-4b0b-83f7-6a3b90266c0d" providerId="ADAL" clId="{B3DF6CCC-BA59-4CFE-9318-63534FBD7036}" dt="2024-10-21T15:46:07.899" v="955" actId="255"/>
        <pc:sldMkLst>
          <pc:docMk/>
          <pc:sldMk cId="1121319026" sldId="279"/>
        </pc:sldMkLst>
      </pc:sldChg>
      <pc:sldChg chg="modSp mod">
        <pc:chgData name="Beth Barnes" userId="3e762f42-0ff2-4b0b-83f7-6a3b90266c0d" providerId="ADAL" clId="{B3DF6CCC-BA59-4CFE-9318-63534FBD7036}" dt="2024-10-21T15:46:31.578" v="956" actId="255"/>
        <pc:sldMkLst>
          <pc:docMk/>
          <pc:sldMk cId="234618567" sldId="280"/>
        </pc:sldMkLst>
      </pc:sldChg>
      <pc:sldChg chg="modSp mod">
        <pc:chgData name="Beth Barnes" userId="3e762f42-0ff2-4b0b-83f7-6a3b90266c0d" providerId="ADAL" clId="{B3DF6CCC-BA59-4CFE-9318-63534FBD7036}" dt="2024-10-21T15:46:39.187" v="957" actId="255"/>
        <pc:sldMkLst>
          <pc:docMk/>
          <pc:sldMk cId="1084959252" sldId="281"/>
        </pc:sldMkLst>
      </pc:sldChg>
      <pc:sldChg chg="modSp mod">
        <pc:chgData name="Beth Barnes" userId="3e762f42-0ff2-4b0b-83f7-6a3b90266c0d" providerId="ADAL" clId="{B3DF6CCC-BA59-4CFE-9318-63534FBD7036}" dt="2024-10-21T15:50:40.749" v="1320" actId="948"/>
        <pc:sldMkLst>
          <pc:docMk/>
          <pc:sldMk cId="1334350771" sldId="282"/>
        </pc:sldMkLst>
      </pc:sldChg>
      <pc:sldChg chg="modSp mod">
        <pc:chgData name="Beth Barnes" userId="3e762f42-0ff2-4b0b-83f7-6a3b90266c0d" providerId="ADAL" clId="{B3DF6CCC-BA59-4CFE-9318-63534FBD7036}" dt="2024-10-21T15:52:15.226" v="1321" actId="255"/>
        <pc:sldMkLst>
          <pc:docMk/>
          <pc:sldMk cId="866596107" sldId="283"/>
        </pc:sldMkLst>
      </pc:sldChg>
      <pc:sldChg chg="modSp mod">
        <pc:chgData name="Beth Barnes" userId="3e762f42-0ff2-4b0b-83f7-6a3b90266c0d" providerId="ADAL" clId="{B3DF6CCC-BA59-4CFE-9318-63534FBD7036}" dt="2024-10-21T15:52:19.651" v="1322" actId="255"/>
        <pc:sldMkLst>
          <pc:docMk/>
          <pc:sldMk cId="1287282365" sldId="284"/>
        </pc:sldMkLst>
      </pc:sldChg>
      <pc:sldChg chg="modSp mod">
        <pc:chgData name="Beth Barnes" userId="3e762f42-0ff2-4b0b-83f7-6a3b90266c0d" providerId="ADAL" clId="{B3DF6CCC-BA59-4CFE-9318-63534FBD7036}" dt="2024-10-21T15:52:32.339" v="1325" actId="255"/>
        <pc:sldMkLst>
          <pc:docMk/>
          <pc:sldMk cId="3146502453" sldId="287"/>
        </pc:sldMkLst>
      </pc:sldChg>
      <pc:sldChg chg="modSp mod">
        <pc:chgData name="Beth Barnes" userId="3e762f42-0ff2-4b0b-83f7-6a3b90266c0d" providerId="ADAL" clId="{B3DF6CCC-BA59-4CFE-9318-63534FBD7036}" dt="2024-10-21T15:55:18.451" v="1326" actId="255"/>
        <pc:sldMkLst>
          <pc:docMk/>
          <pc:sldMk cId="1514007385" sldId="288"/>
        </pc:sldMkLst>
      </pc:sldChg>
      <pc:sldChg chg="modSp mod">
        <pc:chgData name="Beth Barnes" userId="3e762f42-0ff2-4b0b-83f7-6a3b90266c0d" providerId="ADAL" clId="{B3DF6CCC-BA59-4CFE-9318-63534FBD7036}" dt="2024-10-21T15:55:24.819" v="1327" actId="255"/>
        <pc:sldMkLst>
          <pc:docMk/>
          <pc:sldMk cId="2576558992" sldId="289"/>
        </pc:sldMkLst>
      </pc:sldChg>
      <pc:sldChg chg="modSp mod">
        <pc:chgData name="Beth Barnes" userId="3e762f42-0ff2-4b0b-83f7-6a3b90266c0d" providerId="ADAL" clId="{B3DF6CCC-BA59-4CFE-9318-63534FBD7036}" dt="2024-10-21T15:57:23.666" v="1333" actId="255"/>
        <pc:sldMkLst>
          <pc:docMk/>
          <pc:sldMk cId="127005236" sldId="292"/>
        </pc:sldMkLst>
      </pc:sldChg>
      <pc:sldChg chg="modSp mod">
        <pc:chgData name="Beth Barnes" userId="3e762f42-0ff2-4b0b-83f7-6a3b90266c0d" providerId="ADAL" clId="{B3DF6CCC-BA59-4CFE-9318-63534FBD7036}" dt="2024-10-21T15:57:31.091" v="1334" actId="255"/>
        <pc:sldMkLst>
          <pc:docMk/>
          <pc:sldMk cId="1553201817" sldId="293"/>
        </pc:sldMkLst>
      </pc:sldChg>
      <pc:sldChg chg="modSp mod">
        <pc:chgData name="Beth Barnes" userId="3e762f42-0ff2-4b0b-83f7-6a3b90266c0d" providerId="ADAL" clId="{B3DF6CCC-BA59-4CFE-9318-63534FBD7036}" dt="2024-10-21T15:57:37.986" v="1336" actId="20577"/>
        <pc:sldMkLst>
          <pc:docMk/>
          <pc:sldMk cId="781477991" sldId="294"/>
        </pc:sldMkLst>
      </pc:sldChg>
      <pc:sldChg chg="modSp mod">
        <pc:chgData name="Beth Barnes" userId="3e762f42-0ff2-4b0b-83f7-6a3b90266c0d" providerId="ADAL" clId="{B3DF6CCC-BA59-4CFE-9318-63534FBD7036}" dt="2024-10-21T15:55:34.539" v="1329" actId="255"/>
        <pc:sldMkLst>
          <pc:docMk/>
          <pc:sldMk cId="1626682757" sldId="295"/>
        </pc:sldMkLst>
      </pc:sldChg>
      <pc:sldChg chg="modSp mod">
        <pc:chgData name="Beth Barnes" userId="3e762f42-0ff2-4b0b-83f7-6a3b90266c0d" providerId="ADAL" clId="{B3DF6CCC-BA59-4CFE-9318-63534FBD7036}" dt="2024-10-21T15:57:42.931" v="1337" actId="255"/>
        <pc:sldMkLst>
          <pc:docMk/>
          <pc:sldMk cId="2185076766" sldId="296"/>
        </pc:sldMkLst>
      </pc:sldChg>
      <pc:sldChg chg="modSp mod ord">
        <pc:chgData name="Beth Barnes" userId="3e762f42-0ff2-4b0b-83f7-6a3b90266c0d" providerId="ADAL" clId="{B3DF6CCC-BA59-4CFE-9318-63534FBD7036}" dt="2024-10-22T08:14:41.330" v="1355"/>
        <pc:sldMkLst>
          <pc:docMk/>
          <pc:sldMk cId="2022601873" sldId="300"/>
        </pc:sldMkLst>
      </pc:sldChg>
      <pc:sldChg chg="modSp mod">
        <pc:chgData name="Beth Barnes" userId="3e762f42-0ff2-4b0b-83f7-6a3b90266c0d" providerId="ADAL" clId="{B3DF6CCC-BA59-4CFE-9318-63534FBD7036}" dt="2024-10-21T15:45:47.786" v="954" actId="255"/>
        <pc:sldMkLst>
          <pc:docMk/>
          <pc:sldMk cId="4227237364" sldId="301"/>
        </pc:sldMkLst>
      </pc:sldChg>
      <pc:sldChg chg="modSp mod">
        <pc:chgData name="Beth Barnes" userId="3e762f42-0ff2-4b0b-83f7-6a3b90266c0d" providerId="ADAL" clId="{B3DF6CCC-BA59-4CFE-9318-63534FBD7036}" dt="2024-10-21T15:52:23.363" v="1323" actId="255"/>
        <pc:sldMkLst>
          <pc:docMk/>
          <pc:sldMk cId="1574639824" sldId="302"/>
        </pc:sldMkLst>
      </pc:sldChg>
      <pc:sldChg chg="modSp mod">
        <pc:chgData name="Beth Barnes" userId="3e762f42-0ff2-4b0b-83f7-6a3b90266c0d" providerId="ADAL" clId="{B3DF6CCC-BA59-4CFE-9318-63534FBD7036}" dt="2024-10-21T15:55:31.035" v="1328" actId="255"/>
        <pc:sldMkLst>
          <pc:docMk/>
          <pc:sldMk cId="2406845440" sldId="303"/>
        </pc:sldMkLst>
      </pc:sldChg>
      <pc:sldChg chg="modSp mod">
        <pc:chgData name="Beth Barnes" userId="3e762f42-0ff2-4b0b-83f7-6a3b90266c0d" providerId="ADAL" clId="{B3DF6CCC-BA59-4CFE-9318-63534FBD7036}" dt="2024-10-21T15:57:06.691" v="1330" actId="255"/>
        <pc:sldMkLst>
          <pc:docMk/>
          <pc:sldMk cId="2713815925" sldId="304"/>
        </pc:sldMkLst>
      </pc:sldChg>
      <pc:sldChg chg="modSp mod">
        <pc:chgData name="Beth Barnes" userId="3e762f42-0ff2-4b0b-83f7-6a3b90266c0d" providerId="ADAL" clId="{B3DF6CCC-BA59-4CFE-9318-63534FBD7036}" dt="2024-10-21T15:57:19.020" v="1332" actId="20577"/>
        <pc:sldMkLst>
          <pc:docMk/>
          <pc:sldMk cId="953766531" sldId="305"/>
        </pc:sldMkLst>
      </pc:sldChg>
      <pc:sldChg chg="addSp modSp mod">
        <pc:chgData name="Beth Barnes" userId="3e762f42-0ff2-4b0b-83f7-6a3b90266c0d" providerId="ADAL" clId="{B3DF6CCC-BA59-4CFE-9318-63534FBD7036}" dt="2024-10-21T15:30:07.770" v="693" actId="255"/>
        <pc:sldMkLst>
          <pc:docMk/>
          <pc:sldMk cId="232192862" sldId="306"/>
        </pc:sldMkLst>
      </pc:sldChg>
      <pc:sldChg chg="modSp mod">
        <pc:chgData name="Beth Barnes" userId="3e762f42-0ff2-4b0b-83f7-6a3b90266c0d" providerId="ADAL" clId="{B3DF6CCC-BA59-4CFE-9318-63534FBD7036}" dt="2024-10-21T15:52:27.779" v="1324" actId="255"/>
        <pc:sldMkLst>
          <pc:docMk/>
          <pc:sldMk cId="305538696" sldId="307"/>
        </pc:sldMkLst>
      </pc:sldChg>
      <pc:sldChg chg="modSp add mod">
        <pc:chgData name="Beth Barnes" userId="3e762f42-0ff2-4b0b-83f7-6a3b90266c0d" providerId="ADAL" clId="{B3DF6CCC-BA59-4CFE-9318-63534FBD7036}" dt="2024-10-22T08:13:36.293" v="1339" actId="255"/>
        <pc:sldMkLst>
          <pc:docMk/>
          <pc:sldMk cId="1258786307" sldId="308"/>
        </pc:sldMkLst>
      </pc:sldChg>
      <pc:sldChg chg="modSp add mod">
        <pc:chgData name="Beth Barnes" userId="3e762f42-0ff2-4b0b-83f7-6a3b90266c0d" providerId="ADAL" clId="{B3DF6CCC-BA59-4CFE-9318-63534FBD7036}" dt="2024-10-22T08:13:40.012" v="1340" actId="255"/>
        <pc:sldMkLst>
          <pc:docMk/>
          <pc:sldMk cId="2661038464" sldId="309"/>
        </pc:sldMkLst>
      </pc:sldChg>
      <pc:sldChg chg="modSp add mod">
        <pc:chgData name="Beth Barnes" userId="3e762f42-0ff2-4b0b-83f7-6a3b90266c0d" providerId="ADAL" clId="{B3DF6CCC-BA59-4CFE-9318-63534FBD7036}" dt="2024-10-22T08:13:49.058" v="1345" actId="255"/>
        <pc:sldMkLst>
          <pc:docMk/>
          <pc:sldMk cId="442006767" sldId="310"/>
        </pc:sldMkLst>
      </pc:sldChg>
      <pc:sldChg chg="del">
        <pc:chgData name="Beth Barnes" userId="3e762f42-0ff2-4b0b-83f7-6a3b90266c0d" providerId="ADAL" clId="{B3DF6CCC-BA59-4CFE-9318-63534FBD7036}" dt="2024-10-22T08:15:24.306" v="1358" actId="47"/>
        <pc:sldMkLst>
          <pc:docMk/>
          <pc:sldMk cId="2612595251" sldId="318"/>
        </pc:sldMkLst>
      </pc:sldChg>
      <pc:sldChg chg="modSp add mod">
        <pc:chgData name="Beth Barnes" userId="3e762f42-0ff2-4b0b-83f7-6a3b90266c0d" providerId="ADAL" clId="{B3DF6CCC-BA59-4CFE-9318-63534FBD7036}" dt="2024-10-21T15:40:08.626" v="872" actId="255"/>
        <pc:sldMkLst>
          <pc:docMk/>
          <pc:sldMk cId="3252903996" sldId="319"/>
        </pc:sldMkLst>
      </pc:sldChg>
      <pc:sldChg chg="addSp delSp modSp add mod">
        <pc:chgData name="Beth Barnes" userId="3e762f42-0ff2-4b0b-83f7-6a3b90266c0d" providerId="ADAL" clId="{B3DF6CCC-BA59-4CFE-9318-63534FBD7036}" dt="2024-10-21T15:30:03.257" v="692" actId="255"/>
        <pc:sldMkLst>
          <pc:docMk/>
          <pc:sldMk cId="536218712" sldId="320"/>
        </pc:sldMkLst>
      </pc:sldChg>
      <pc:sldChg chg="delSp modSp add mod">
        <pc:chgData name="Beth Barnes" userId="3e762f42-0ff2-4b0b-83f7-6a3b90266c0d" providerId="ADAL" clId="{B3DF6CCC-BA59-4CFE-9318-63534FBD7036}" dt="2024-10-21T15:29:56.753" v="687" actId="255"/>
        <pc:sldMkLst>
          <pc:docMk/>
          <pc:sldMk cId="752926892" sldId="321"/>
        </pc:sldMkLst>
      </pc:sldChg>
      <pc:sldChg chg="addSp modSp add mod modClrScheme chgLayout">
        <pc:chgData name="Beth Barnes" userId="3e762f42-0ff2-4b0b-83f7-6a3b90266c0d" providerId="ADAL" clId="{B3DF6CCC-BA59-4CFE-9318-63534FBD7036}" dt="2024-10-21T15:29:53.026" v="686" actId="255"/>
        <pc:sldMkLst>
          <pc:docMk/>
          <pc:sldMk cId="2852286437" sldId="322"/>
        </pc:sldMkLst>
      </pc:sldChg>
      <pc:sldChg chg="addSp delSp modSp add mod">
        <pc:chgData name="Beth Barnes" userId="3e762f42-0ff2-4b0b-83f7-6a3b90266c0d" providerId="ADAL" clId="{B3DF6CCC-BA59-4CFE-9318-63534FBD7036}" dt="2024-10-21T15:32:10.316" v="741" actId="2711"/>
        <pc:sldMkLst>
          <pc:docMk/>
          <pc:sldMk cId="332487177" sldId="323"/>
        </pc:sldMkLst>
      </pc:sldChg>
      <pc:sldChg chg="add del">
        <pc:chgData name="Beth Barnes" userId="3e762f42-0ff2-4b0b-83f7-6a3b90266c0d" providerId="ADAL" clId="{B3DF6CCC-BA59-4CFE-9318-63534FBD7036}" dt="2024-10-21T15:30:44.708" v="695" actId="2890"/>
        <pc:sldMkLst>
          <pc:docMk/>
          <pc:sldMk cId="887562658" sldId="323"/>
        </pc:sldMkLst>
      </pc:sldChg>
      <pc:sldChg chg="addSp delSp modSp add mod">
        <pc:chgData name="Beth Barnes" userId="3e762f42-0ff2-4b0b-83f7-6a3b90266c0d" providerId="ADAL" clId="{B3DF6CCC-BA59-4CFE-9318-63534FBD7036}" dt="2024-10-21T15:35:26.206" v="853" actId="2711"/>
        <pc:sldMkLst>
          <pc:docMk/>
          <pc:sldMk cId="1857264311" sldId="324"/>
        </pc:sldMkLst>
      </pc:sldChg>
      <pc:sldChg chg="addSp delSp modSp add mod">
        <pc:chgData name="Beth Barnes" userId="3e762f42-0ff2-4b0b-83f7-6a3b90266c0d" providerId="ADAL" clId="{B3DF6CCC-BA59-4CFE-9318-63534FBD7036}" dt="2024-10-21T15:35:43.093" v="871" actId="2711"/>
        <pc:sldMkLst>
          <pc:docMk/>
          <pc:sldMk cId="1547415613" sldId="325"/>
        </pc:sldMkLst>
      </pc:sldChg>
      <pc:sldChg chg="modSp add mod">
        <pc:chgData name="Beth Barnes" userId="3e762f42-0ff2-4b0b-83f7-6a3b90266c0d" providerId="ADAL" clId="{B3DF6CCC-BA59-4CFE-9318-63534FBD7036}" dt="2024-10-22T08:16:49.184" v="1474" actId="255"/>
        <pc:sldMkLst>
          <pc:docMk/>
          <pc:sldMk cId="3351408038" sldId="328"/>
        </pc:sldMkLst>
      </pc:sldChg>
      <pc:sldChg chg="modSp add mod">
        <pc:chgData name="Beth Barnes" userId="3e762f42-0ff2-4b0b-83f7-6a3b90266c0d" providerId="ADAL" clId="{B3DF6CCC-BA59-4CFE-9318-63534FBD7036}" dt="2024-10-22T08:16:52.455" v="1475" actId="255"/>
        <pc:sldMkLst>
          <pc:docMk/>
          <pc:sldMk cId="2024312141" sldId="336"/>
        </pc:sldMkLst>
      </pc:sldChg>
      <pc:sldChg chg="modSp add mod">
        <pc:chgData name="Beth Barnes" userId="3e762f42-0ff2-4b0b-83f7-6a3b90266c0d" providerId="ADAL" clId="{B3DF6CCC-BA59-4CFE-9318-63534FBD7036}" dt="2024-10-22T08:17:08.867" v="1479" actId="255"/>
        <pc:sldMkLst>
          <pc:docMk/>
          <pc:sldMk cId="725684853" sldId="337"/>
        </pc:sldMkLst>
      </pc:sldChg>
      <pc:sldChg chg="modSp add mod">
        <pc:chgData name="Beth Barnes" userId="3e762f42-0ff2-4b0b-83f7-6a3b90266c0d" providerId="ADAL" clId="{B3DF6CCC-BA59-4CFE-9318-63534FBD7036}" dt="2024-10-22T08:17:13.786" v="1480" actId="255"/>
        <pc:sldMkLst>
          <pc:docMk/>
          <pc:sldMk cId="3614292929" sldId="338"/>
        </pc:sldMkLst>
      </pc:sldChg>
      <pc:sldChg chg="modSp add mod">
        <pc:chgData name="Beth Barnes" userId="3e762f42-0ff2-4b0b-83f7-6a3b90266c0d" providerId="ADAL" clId="{B3DF6CCC-BA59-4CFE-9318-63534FBD7036}" dt="2024-10-22T08:17:18.137" v="1481" actId="255"/>
        <pc:sldMkLst>
          <pc:docMk/>
          <pc:sldMk cId="4243997482" sldId="339"/>
        </pc:sldMkLst>
      </pc:sldChg>
      <pc:sldChg chg="modSp add mod">
        <pc:chgData name="Beth Barnes" userId="3e762f42-0ff2-4b0b-83f7-6a3b90266c0d" providerId="ADAL" clId="{B3DF6CCC-BA59-4CFE-9318-63534FBD7036}" dt="2024-10-22T08:17:37.886" v="1486" actId="255"/>
        <pc:sldMkLst>
          <pc:docMk/>
          <pc:sldMk cId="1100285655" sldId="340"/>
        </pc:sldMkLst>
      </pc:sldChg>
      <pc:sldChg chg="modSp add mod">
        <pc:chgData name="Beth Barnes" userId="3e762f42-0ff2-4b0b-83f7-6a3b90266c0d" providerId="ADAL" clId="{B3DF6CCC-BA59-4CFE-9318-63534FBD7036}" dt="2024-10-22T08:17:45.621" v="1488" actId="255"/>
        <pc:sldMkLst>
          <pc:docMk/>
          <pc:sldMk cId="90915144" sldId="341"/>
        </pc:sldMkLst>
      </pc:sldChg>
      <pc:sldChg chg="modSp add mod">
        <pc:chgData name="Beth Barnes" userId="3e762f42-0ff2-4b0b-83f7-6a3b90266c0d" providerId="ADAL" clId="{B3DF6CCC-BA59-4CFE-9318-63534FBD7036}" dt="2024-10-22T08:17:21.288" v="1482" actId="255"/>
        <pc:sldMkLst>
          <pc:docMk/>
          <pc:sldMk cId="3309806995" sldId="342"/>
        </pc:sldMkLst>
      </pc:sldChg>
      <pc:sldChg chg="modSp add mod">
        <pc:chgData name="Beth Barnes" userId="3e762f42-0ff2-4b0b-83f7-6a3b90266c0d" providerId="ADAL" clId="{B3DF6CCC-BA59-4CFE-9318-63534FBD7036}" dt="2024-10-22T08:17:30.073" v="1484" actId="255"/>
        <pc:sldMkLst>
          <pc:docMk/>
          <pc:sldMk cId="2148254363" sldId="343"/>
        </pc:sldMkLst>
      </pc:sldChg>
      <pc:sldChg chg="modSp add mod">
        <pc:chgData name="Beth Barnes" userId="3e762f42-0ff2-4b0b-83f7-6a3b90266c0d" providerId="ADAL" clId="{B3DF6CCC-BA59-4CFE-9318-63534FBD7036}" dt="2024-10-22T08:17:26.255" v="1483" actId="255"/>
        <pc:sldMkLst>
          <pc:docMk/>
          <pc:sldMk cId="2105535542" sldId="344"/>
        </pc:sldMkLst>
      </pc:sldChg>
      <pc:sldChg chg="modSp add mod">
        <pc:chgData name="Beth Barnes" userId="3e762f42-0ff2-4b0b-83f7-6a3b90266c0d" providerId="ADAL" clId="{B3DF6CCC-BA59-4CFE-9318-63534FBD7036}" dt="2024-10-22T08:17:33.813" v="1485" actId="255"/>
        <pc:sldMkLst>
          <pc:docMk/>
          <pc:sldMk cId="1140623777" sldId="345"/>
        </pc:sldMkLst>
      </pc:sldChg>
      <pc:sldChg chg="modSp add mod">
        <pc:chgData name="Beth Barnes" userId="3e762f42-0ff2-4b0b-83f7-6a3b90266c0d" providerId="ADAL" clId="{B3DF6CCC-BA59-4CFE-9318-63534FBD7036}" dt="2024-10-22T08:17:41.581" v="1487" actId="255"/>
        <pc:sldMkLst>
          <pc:docMk/>
          <pc:sldMk cId="2830133998" sldId="346"/>
        </pc:sldMkLst>
      </pc:sldChg>
      <pc:sldChg chg="modSp add mod">
        <pc:chgData name="Beth Barnes" userId="3e762f42-0ff2-4b0b-83f7-6a3b90266c0d" providerId="ADAL" clId="{B3DF6CCC-BA59-4CFE-9318-63534FBD7036}" dt="2024-10-22T08:17:01.541" v="1477" actId="255"/>
        <pc:sldMkLst>
          <pc:docMk/>
          <pc:sldMk cId="595603192" sldId="351"/>
        </pc:sldMkLst>
      </pc:sldChg>
      <pc:sldChg chg="modSp add mod">
        <pc:chgData name="Beth Barnes" userId="3e762f42-0ff2-4b0b-83f7-6a3b90266c0d" providerId="ADAL" clId="{B3DF6CCC-BA59-4CFE-9318-63534FBD7036}" dt="2024-10-22T08:16:58.046" v="1476" actId="255"/>
        <pc:sldMkLst>
          <pc:docMk/>
          <pc:sldMk cId="1475118806" sldId="352"/>
        </pc:sldMkLst>
      </pc:sldChg>
      <pc:sldChg chg="modSp add mod">
        <pc:chgData name="Beth Barnes" userId="3e762f42-0ff2-4b0b-83f7-6a3b90266c0d" providerId="ADAL" clId="{B3DF6CCC-BA59-4CFE-9318-63534FBD7036}" dt="2024-10-22T08:17:05.020" v="1478" actId="255"/>
        <pc:sldMkLst>
          <pc:docMk/>
          <pc:sldMk cId="732316927" sldId="354"/>
        </pc:sldMkLst>
      </pc:sldChg>
    </pc:docChg>
  </pc:docChgLst>
  <pc:docChgLst>
    <pc:chgData name="Iain Evans" userId="S::iain@nationalnumeracy.org.uk::fa16230a-5fd5-4c16-ab5a-0fd35eaac03a" providerId="AD" clId="Web-{DE0C9424-F8D7-A154-3B6E-F1845328584C}"/>
    <pc:docChg chg="modSld">
      <pc:chgData name="Iain Evans" userId="S::iain@nationalnumeracy.org.uk::fa16230a-5fd5-4c16-ab5a-0fd35eaac03a" providerId="AD" clId="Web-{DE0C9424-F8D7-A154-3B6E-F1845328584C}" dt="2024-04-19T12:17:38.316" v="0" actId="20577"/>
      <pc:docMkLst>
        <pc:docMk/>
      </pc:docMkLst>
      <pc:sldChg chg="modSp">
        <pc:chgData name="Iain Evans" userId="S::iain@nationalnumeracy.org.uk::fa16230a-5fd5-4c16-ab5a-0fd35eaac03a" providerId="AD" clId="Web-{DE0C9424-F8D7-A154-3B6E-F1845328584C}" dt="2024-04-19T12:17:38.316" v="0" actId="20577"/>
        <pc:sldMkLst>
          <pc:docMk/>
          <pc:sldMk cId="2249894795" sldId="267"/>
        </pc:sldMkLst>
      </pc:sldChg>
    </pc:docChg>
  </pc:docChgLst>
  <pc:docChgLst>
    <pc:chgData name="Ishraq Li-Rahman" userId="S::ishraq@nationalnumeracy.org.uk::d0d41622-7436-4a78-9ba3-f1566a6f1317" providerId="AD" clId="Web-{2F3029ED-414C-7116-0C8B-9AF54FC86B6F}"/>
    <pc:docChg chg="modSld">
      <pc:chgData name="Ishraq Li-Rahman" userId="S::ishraq@nationalnumeracy.org.uk::d0d41622-7436-4a78-9ba3-f1566a6f1317" providerId="AD" clId="Web-{2F3029ED-414C-7116-0C8B-9AF54FC86B6F}" dt="2024-11-26T15:29:42.320" v="144" actId="1076"/>
      <pc:docMkLst>
        <pc:docMk/>
      </pc:docMkLst>
      <pc:sldChg chg="addSp modSp addAnim delAnim">
        <pc:chgData name="Ishraq Li-Rahman" userId="S::ishraq@nationalnumeracy.org.uk::d0d41622-7436-4a78-9ba3-f1566a6f1317" providerId="AD" clId="Web-{2F3029ED-414C-7116-0C8B-9AF54FC86B6F}" dt="2024-11-26T15:29:42.320" v="144" actId="1076"/>
        <pc:sldMkLst>
          <pc:docMk/>
          <pc:sldMk cId="2022601873" sldId="300"/>
        </pc:sldMkLst>
      </pc:sldChg>
      <pc:sldChg chg="addSp modSp">
        <pc:chgData name="Ishraq Li-Rahman" userId="S::ishraq@nationalnumeracy.org.uk::d0d41622-7436-4a78-9ba3-f1566a6f1317" providerId="AD" clId="Web-{2F3029ED-414C-7116-0C8B-9AF54FC86B6F}" dt="2024-11-26T15:29:24.647" v="142"/>
        <pc:sldMkLst>
          <pc:docMk/>
          <pc:sldMk cId="752926892" sldId="321"/>
        </pc:sldMkLst>
      </pc:sldChg>
    </pc:docChg>
  </pc:docChgLst>
  <pc:docChgLst>
    <pc:chgData name="Bryony Clark" userId="S::bryony@nationalnumeracy.org.uk::9a0d9efc-5e53-44f4-94d3-0edbe6384628" providerId="AD" clId="Web-{12E203A1-E741-3335-1072-9DE67FCEB222}"/>
    <pc:docChg chg="modSld">
      <pc:chgData name="Bryony Clark" userId="S::bryony@nationalnumeracy.org.uk::9a0d9efc-5e53-44f4-94d3-0edbe6384628" providerId="AD" clId="Web-{12E203A1-E741-3335-1072-9DE67FCEB222}" dt="2024-05-09T10:32:37.969" v="0" actId="20577"/>
      <pc:docMkLst>
        <pc:docMk/>
      </pc:docMkLst>
      <pc:sldChg chg="modSp">
        <pc:chgData name="Bryony Clark" userId="S::bryony@nationalnumeracy.org.uk::9a0d9efc-5e53-44f4-94d3-0edbe6384628" providerId="AD" clId="Web-{12E203A1-E741-3335-1072-9DE67FCEB222}" dt="2024-05-09T10:32:37.969" v="0" actId="20577"/>
        <pc:sldMkLst>
          <pc:docMk/>
          <pc:sldMk cId="2164502482" sldId="256"/>
        </pc:sldMkLst>
      </pc:sldChg>
    </pc:docChg>
  </pc:docChgLst>
  <pc:docChgLst>
    <pc:chgData name="Beth Barnes" userId="S::beth@nationalnumeracy.org.uk::3e762f42-0ff2-4b0b-83f7-6a3b90266c0d" providerId="AD" clId="Web-{F8376CA0-1339-AF40-AACC-1AC759DD653D}"/>
    <pc:docChg chg="delSld">
      <pc:chgData name="Beth Barnes" userId="S::beth@nationalnumeracy.org.uk::3e762f42-0ff2-4b0b-83f7-6a3b90266c0d" providerId="AD" clId="Web-{F8376CA0-1339-AF40-AACC-1AC759DD653D}" dt="2024-11-07T14:19:50.421" v="0"/>
      <pc:docMkLst>
        <pc:docMk/>
      </pc:docMkLst>
      <pc:sldChg chg="del">
        <pc:chgData name="Beth Barnes" userId="S::beth@nationalnumeracy.org.uk::3e762f42-0ff2-4b0b-83f7-6a3b90266c0d" providerId="AD" clId="Web-{F8376CA0-1339-AF40-AACC-1AC759DD653D}" dt="2024-11-07T14:19:50.421" v="0"/>
        <pc:sldMkLst>
          <pc:docMk/>
          <pc:sldMk cId="725684853" sldId="337"/>
        </pc:sldMkLst>
      </pc:sldChg>
    </pc:docChg>
  </pc:docChgLst>
  <pc:docChgLst>
    <pc:chgData name="Iain Evans" userId="S::iain@nationalnumeracy.org.uk::fa16230a-5fd5-4c16-ab5a-0fd35eaac03a" providerId="AD" clId="Web-{F0CA0E41-9650-2DC1-C3DE-4BA980E9B088}"/>
    <pc:docChg chg="modSld">
      <pc:chgData name="Iain Evans" userId="S::iain@nationalnumeracy.org.uk::fa16230a-5fd5-4c16-ab5a-0fd35eaac03a" providerId="AD" clId="Web-{F0CA0E41-9650-2DC1-C3DE-4BA980E9B088}" dt="2024-04-26T07:42:38.527" v="8" actId="20577"/>
      <pc:docMkLst>
        <pc:docMk/>
      </pc:docMkLst>
      <pc:sldChg chg="modSp">
        <pc:chgData name="Iain Evans" userId="S::iain@nationalnumeracy.org.uk::fa16230a-5fd5-4c16-ab5a-0fd35eaac03a" providerId="AD" clId="Web-{F0CA0E41-9650-2DC1-C3DE-4BA980E9B088}" dt="2024-04-26T07:42:38.527" v="8" actId="20577"/>
        <pc:sldMkLst>
          <pc:docMk/>
          <pc:sldMk cId="1287282365" sldId="284"/>
        </pc:sldMkLst>
      </pc:sldChg>
    </pc:docChg>
  </pc:docChgLst>
</pc:chgInfo>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spPr>
            <a:solidFill>
              <a:srgbClr val="F39200"/>
            </a:solidFill>
          </c:spPr>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9B9C-46F3-BCEC-58FD545906AC}"/>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9B9C-46F3-BCEC-58FD545906AC}"/>
              </c:ext>
            </c:extLst>
          </c:dPt>
          <c:cat>
            <c:strRef>
              <c:f>Sheet1!$A$2:$A$3</c:f>
              <c:strCache>
                <c:ptCount val="2"/>
                <c:pt idx="0">
                  <c:v>Primary Level</c:v>
                </c:pt>
                <c:pt idx="1">
                  <c:v>Above Primary Level</c:v>
                </c:pt>
              </c:strCache>
            </c:strRef>
          </c:cat>
          <c:val>
            <c:numRef>
              <c:f>Sheet1!$B$2:$B$3</c:f>
              <c:numCache>
                <c:formatCode>General</c:formatCode>
                <c:ptCount val="2"/>
                <c:pt idx="0">
                  <c:v>49</c:v>
                </c:pt>
                <c:pt idx="1">
                  <c:v>51</c:v>
                </c:pt>
              </c:numCache>
            </c:numRef>
          </c:val>
          <c:extLst>
            <c:ext xmlns:c16="http://schemas.microsoft.com/office/drawing/2014/chart" uri="{C3380CC4-5D6E-409C-BE32-E72D297353CC}">
              <c16:uniqueId val="{00000004-9B9C-46F3-BCEC-58FD545906AC}"/>
            </c:ext>
          </c:extLst>
        </c:ser>
        <c:dLbls>
          <c:showLegendKey val="0"/>
          <c:showVal val="0"/>
          <c:showCatName val="0"/>
          <c:showSerName val="0"/>
          <c:showPercent val="0"/>
          <c:showBubbleSize val="0"/>
          <c:showLeaderLines val="1"/>
        </c:dLbls>
        <c:firstSliceAng val="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1038-4E71-B359-BCB2227FFE89}"/>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1038-4E71-B359-BCB2227FFE8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38-4E71-B359-BCB2227FFE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38-4E71-B359-BCB2227FFE89}"/>
              </c:ext>
            </c:extLst>
          </c:dPt>
          <c:cat>
            <c:strRef>
              <c:f>Sheet1!$A$2:$A$5</c:f>
              <c:strCache>
                <c:ptCount val="2"/>
                <c:pt idx="0">
                  <c:v>Skills Below Level 2</c:v>
                </c:pt>
                <c:pt idx="1">
                  <c:v>Level 2 passes or higher</c:v>
                </c:pt>
              </c:strCache>
            </c:strRef>
          </c:cat>
          <c:val>
            <c:numRef>
              <c:f>Sheet1!$B$2:$B$5</c:f>
              <c:numCache>
                <c:formatCode>General</c:formatCode>
                <c:ptCount val="4"/>
                <c:pt idx="0">
                  <c:v>78</c:v>
                </c:pt>
                <c:pt idx="1">
                  <c:v>22</c:v>
                </c:pt>
              </c:numCache>
            </c:numRef>
          </c:val>
          <c:extLst>
            <c:ext xmlns:c16="http://schemas.microsoft.com/office/drawing/2014/chart" uri="{C3380CC4-5D6E-409C-BE32-E72D297353CC}">
              <c16:uniqueId val="{00000008-1038-4E71-B359-BCB2227FFE89}"/>
            </c:ext>
          </c:extLst>
        </c:ser>
        <c:dLbls>
          <c:showLegendKey val="0"/>
          <c:showVal val="0"/>
          <c:showCatName val="0"/>
          <c:showSerName val="0"/>
          <c:showPercent val="0"/>
          <c:showBubbleSize val="0"/>
          <c:showLeaderLines val="1"/>
        </c:dLbls>
        <c:firstSliceAng val="31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2003</c:v>
                </c:pt>
              </c:strCache>
            </c:strRef>
          </c:tx>
          <c:spPr>
            <a:solidFill>
              <a:srgbClr val="F39200"/>
            </a:solidFill>
            <a:ln>
              <a:noFill/>
            </a:ln>
            <a:effectLst/>
          </c:spPr>
          <c:invertIfNegative val="0"/>
          <c:cat>
            <c:strRef>
              <c:f>Sheet1!$A$2:$A$3</c:f>
              <c:strCache>
                <c:ptCount val="2"/>
                <c:pt idx="0">
                  <c:v>Literacy</c:v>
                </c:pt>
                <c:pt idx="1">
                  <c:v>Numeracy</c:v>
                </c:pt>
              </c:strCache>
            </c:strRef>
          </c:cat>
          <c:val>
            <c:numRef>
              <c:f>Sheet1!$B$2:$B$3</c:f>
              <c:numCache>
                <c:formatCode>General</c:formatCode>
                <c:ptCount val="2"/>
                <c:pt idx="0">
                  <c:v>44</c:v>
                </c:pt>
                <c:pt idx="1">
                  <c:v>26</c:v>
                </c:pt>
              </c:numCache>
            </c:numRef>
          </c:val>
          <c:extLst>
            <c:ext xmlns:c16="http://schemas.microsoft.com/office/drawing/2014/chart" uri="{C3380CC4-5D6E-409C-BE32-E72D297353CC}">
              <c16:uniqueId val="{00000000-5EF5-4924-A039-233CABFC278C}"/>
            </c:ext>
          </c:extLst>
        </c:ser>
        <c:ser>
          <c:idx val="1"/>
          <c:order val="1"/>
          <c:tx>
            <c:strRef>
              <c:f>Sheet1!$C$1</c:f>
              <c:strCache>
                <c:ptCount val="1"/>
                <c:pt idx="0">
                  <c:v>2011</c:v>
                </c:pt>
              </c:strCache>
            </c:strRef>
          </c:tx>
          <c:spPr>
            <a:solidFill>
              <a:srgbClr val="3AB4AD"/>
            </a:solidFill>
            <a:ln>
              <a:noFill/>
            </a:ln>
            <a:effectLst/>
          </c:spPr>
          <c:invertIfNegative val="0"/>
          <c:cat>
            <c:strRef>
              <c:f>Sheet1!$A$2:$A$3</c:f>
              <c:strCache>
                <c:ptCount val="2"/>
                <c:pt idx="0">
                  <c:v>Literacy</c:v>
                </c:pt>
                <c:pt idx="1">
                  <c:v>Numeracy</c:v>
                </c:pt>
              </c:strCache>
            </c:strRef>
          </c:cat>
          <c:val>
            <c:numRef>
              <c:f>Sheet1!$C$2:$C$3</c:f>
              <c:numCache>
                <c:formatCode>General</c:formatCode>
                <c:ptCount val="2"/>
                <c:pt idx="0">
                  <c:v>57</c:v>
                </c:pt>
                <c:pt idx="1">
                  <c:v>22</c:v>
                </c:pt>
              </c:numCache>
            </c:numRef>
          </c:val>
          <c:extLst>
            <c:ext xmlns:c16="http://schemas.microsoft.com/office/drawing/2014/chart" uri="{C3380CC4-5D6E-409C-BE32-E72D297353CC}">
              <c16:uniqueId val="{00000001-5EF5-4924-A039-233CABFC278C}"/>
            </c:ext>
          </c:extLst>
        </c:ser>
        <c:dLbls>
          <c:showLegendKey val="0"/>
          <c:showVal val="0"/>
          <c:showCatName val="0"/>
          <c:showSerName val="0"/>
          <c:showPercent val="0"/>
          <c:showBubbleSize val="0"/>
        </c:dLbls>
        <c:gapWidth val="219"/>
        <c:overlap val="-27"/>
        <c:axId val="198322512"/>
        <c:axId val="1828531871"/>
      </c:barChart>
      <c:catAx>
        <c:axId val="198322512"/>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828531871"/>
        <c:crosses val="autoZero"/>
        <c:auto val="1"/>
        <c:lblAlgn val="ctr"/>
        <c:lblOffset val="100"/>
        <c:noMultiLvlLbl val="0"/>
      </c:catAx>
      <c:valAx>
        <c:axId val="1828531871"/>
        <c:scaling>
          <c:orientation val="minMax"/>
        </c:scaling>
        <c:delete val="0"/>
        <c:axPos val="l"/>
        <c:majorGridlines>
          <c:spPr>
            <a:ln w="9525" cap="flat" cmpd="sng" algn="ctr">
              <a:solidFill>
                <a:schemeClr val="accent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9832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322585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888642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710" r:id="rId7"/>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41.jpe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29.png"/><Relationship Id="rId17" Type="http://schemas.openxmlformats.org/officeDocument/2006/relationships/image" Target="../media/image34.svg"/><Relationship Id="rId2" Type="http://schemas.openxmlformats.org/officeDocument/2006/relationships/slideLayout" Target="../slideLayouts/slideLayout14.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video" Target="https://www.youtube.com/embed/pKdA0LCNg2s?feature=oembed" TargetMode="External"/><Relationship Id="rId6" Type="http://schemas.openxmlformats.org/officeDocument/2006/relationships/image" Target="../media/image7.png"/><Relationship Id="rId11" Type="http://schemas.openxmlformats.org/officeDocument/2006/relationships/image" Target="../media/image28.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27.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42.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43.pn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29.png"/><Relationship Id="rId5" Type="http://schemas.openxmlformats.org/officeDocument/2006/relationships/image" Target="../media/image7.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chart" Target="../charts/chart2.xml"/><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34.svg"/><Relationship Id="rId2" Type="http://schemas.openxmlformats.org/officeDocument/2006/relationships/chart" Target="../charts/chart1.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8.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27.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4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chart" Target="../charts/chart3.xml"/><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16.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34.svg"/><Relationship Id="rId3" Type="http://schemas.openxmlformats.org/officeDocument/2006/relationships/image" Target="../media/image45.png"/><Relationship Id="rId21" Type="http://schemas.openxmlformats.org/officeDocument/2006/relationships/image" Target="../media/image37.png"/><Relationship Id="rId7" Type="http://schemas.openxmlformats.org/officeDocument/2006/relationships/image" Target="../media/image7.png"/><Relationship Id="rId12" Type="http://schemas.openxmlformats.org/officeDocument/2006/relationships/image" Target="../media/image28.svg"/><Relationship Id="rId17" Type="http://schemas.openxmlformats.org/officeDocument/2006/relationships/image" Target="../media/image33.png"/><Relationship Id="rId2" Type="http://schemas.openxmlformats.org/officeDocument/2006/relationships/image" Target="../media/image44.png"/><Relationship Id="rId16" Type="http://schemas.openxmlformats.org/officeDocument/2006/relationships/image" Target="../media/image32.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27.png"/><Relationship Id="rId5" Type="http://schemas.openxmlformats.org/officeDocument/2006/relationships/image" Target="../media/image5.png"/><Relationship Id="rId15" Type="http://schemas.openxmlformats.org/officeDocument/2006/relationships/image" Target="../media/image31.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46.jpeg"/><Relationship Id="rId9" Type="http://schemas.openxmlformats.org/officeDocument/2006/relationships/image" Target="../media/image42.png"/><Relationship Id="rId14" Type="http://schemas.openxmlformats.org/officeDocument/2006/relationships/image" Target="../media/image14.svg"/><Relationship Id="rId22" Type="http://schemas.openxmlformats.org/officeDocument/2006/relationships/image" Target="../media/image38.svg"/></Relationships>
</file>

<file path=ppt/slides/_rels/slide1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4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7.jpe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18.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4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8.jpe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19.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4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9.jpe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51.sv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34.svg"/><Relationship Id="rId2" Type="http://schemas.openxmlformats.org/officeDocument/2006/relationships/image" Target="../media/image50.png"/><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4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34.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24.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53.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hyperlink" Target="https://www.nationalnumeracy.org.uk/news/how-being-able-help-his-kids-homework-made-jason-feel-seven-feet-tall" TargetMode="External"/><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54.png"/><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27.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55.pn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hyperlink" Target="https://www.nationalnumeracy.org.uk/news/facing-maths-anxiety-teacher-gillians-story" TargetMode="Externa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28.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56.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29.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57.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58.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29.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4.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hyperlink" Target="https://www.nationalnumeracy.org.uk/sites/default/files/documents/dyscalculia/2022_-_NCW_-_Iona_s_Dyscalculia_Tips.pdf" TargetMode="External"/><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59.jpeg"/><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29.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35.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60.jpe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hyperlink" Target="https://www.dyscalculianetwork.com/" TargetMode="Externa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36.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1.emf"/><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62.jpe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4.xm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video" Target="https://www.youtube.com/embed/4vwUqZ0gSrA?feature=oembed" TargetMode="Externa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3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3.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9.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64.pn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6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31.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4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3.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5.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6.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7.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4.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8.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5.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69.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6.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0.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7.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1.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8.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2.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9.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3.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5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31.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5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1.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52.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74.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2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5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4.xml"/><Relationship Id="rId6" Type="http://schemas.openxmlformats.org/officeDocument/2006/relationships/image" Target="../media/image52.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39.jpe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8.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40.png"/><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val="0"/>
              </a:ext>
            </a:extLst>
          </a:blip>
          <a:srcRect t="8020" b="31622"/>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055699"/>
            <a:ext cx="4480460" cy="1158745"/>
          </a:xfrm>
        </p:spPr>
        <p:txBody>
          <a:bodyPr lIns="91440" tIns="45720" rIns="91440" bIns="45720" anchor="t"/>
          <a:lstStyle/>
          <a:p>
            <a:r>
              <a:rPr lang="en-US" b="1">
                <a:cs typeface="Rubik Medium"/>
              </a:rPr>
              <a:t>Schools &amp; Families</a:t>
            </a:r>
          </a:p>
          <a:p>
            <a:r>
              <a:rPr lang="en-US" b="1">
                <a:cs typeface="Rubik Medium"/>
              </a:rPr>
              <a:t>Numeracy Champions</a:t>
            </a: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r>
              <a:rPr lang="en-US" sz="2800"/>
              <a:t>Session 1</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r>
              <a:rPr lang="en-GB" sz="2400" b="0" i="0" u="none" strike="noStrike">
                <a:solidFill>
                  <a:srgbClr val="000000"/>
                </a:solidFill>
                <a:effectLst/>
                <a:latin typeface="Lato"/>
                <a:ea typeface="Lato"/>
                <a:cs typeface="Lato"/>
              </a:rPr>
              <a:t>To </a:t>
            </a:r>
            <a:r>
              <a:rPr lang="en-GB" sz="2400" b="0">
                <a:solidFill>
                  <a:srgbClr val="000000"/>
                </a:solidFill>
                <a:latin typeface="Lato"/>
                <a:ea typeface="Lato"/>
                <a:cs typeface="Lato"/>
              </a:rPr>
              <a:t>have </a:t>
            </a:r>
            <a:r>
              <a:rPr lang="en-GB" sz="2400" b="0" i="0" u="none" strike="noStrike">
                <a:solidFill>
                  <a:srgbClr val="000000"/>
                </a:solidFill>
                <a:effectLst/>
                <a:latin typeface="Lato"/>
                <a:ea typeface="Lato"/>
                <a:cs typeface="Lato"/>
              </a:rPr>
              <a:t>th</a:t>
            </a:r>
            <a:r>
              <a:rPr lang="en-GB" sz="2400" b="0">
                <a:solidFill>
                  <a:srgbClr val="000000"/>
                </a:solidFill>
                <a:latin typeface="Lato"/>
                <a:ea typeface="Lato"/>
                <a:cs typeface="Lato"/>
              </a:rPr>
              <a:t>e knowledge and strategies to support colleagues, parents/carers and children with boosting number confidence.</a:t>
            </a:r>
            <a:endParaRPr lang="en-US" sz="1050"/>
          </a:p>
        </p:txBody>
      </p:sp>
      <p:pic>
        <p:nvPicPr>
          <p:cNvPr id="24" name="Graphic 23" descr="Harvey Balls 0% with solid fill">
            <a:extLst>
              <a:ext uri="{FF2B5EF4-FFF2-40B4-BE49-F238E27FC236}">
                <a16:creationId xmlns:a16="http://schemas.microsoft.com/office/drawing/2014/main" id="{8DB48065-BAA4-4CAA-437E-2FEB0B2AB73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25" name="Graphic 24" descr="Harvey Balls 15% with solid fill">
            <a:extLst>
              <a:ext uri="{FF2B5EF4-FFF2-40B4-BE49-F238E27FC236}">
                <a16:creationId xmlns:a16="http://schemas.microsoft.com/office/drawing/2014/main" id="{6B09E93F-4F0E-67F0-B101-85017E4F216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26" name="Graphic 25" descr="Tea with solid fill">
            <a:extLst>
              <a:ext uri="{FF2B5EF4-FFF2-40B4-BE49-F238E27FC236}">
                <a16:creationId xmlns:a16="http://schemas.microsoft.com/office/drawing/2014/main" id="{19D2D91B-4CBA-A589-3C63-6A331FDD99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27" name="Graphic 26" descr="Harvey Balls 40% with solid fill">
            <a:extLst>
              <a:ext uri="{FF2B5EF4-FFF2-40B4-BE49-F238E27FC236}">
                <a16:creationId xmlns:a16="http://schemas.microsoft.com/office/drawing/2014/main" id="{F2390635-BA59-4B9D-EC1A-87739B61E0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28" name="Graphic 27" descr="Harvey Balls 25% with solid fill">
            <a:extLst>
              <a:ext uri="{FF2B5EF4-FFF2-40B4-BE49-F238E27FC236}">
                <a16:creationId xmlns:a16="http://schemas.microsoft.com/office/drawing/2014/main" id="{9D17D0F4-42AE-ED76-B5F2-A598FA5952E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9" name="Graphic 28" descr="Harvey Balls 100% with solid fill">
            <a:extLst>
              <a:ext uri="{FF2B5EF4-FFF2-40B4-BE49-F238E27FC236}">
                <a16:creationId xmlns:a16="http://schemas.microsoft.com/office/drawing/2014/main" id="{4C41BF9E-E83D-7CC9-27C8-5CC989F3254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30" name="Graphic 29" descr="Harvey Balls 65% with solid fill">
            <a:extLst>
              <a:ext uri="{FF2B5EF4-FFF2-40B4-BE49-F238E27FC236}">
                <a16:creationId xmlns:a16="http://schemas.microsoft.com/office/drawing/2014/main" id="{FB8757B5-2961-4D5A-6BF4-47572F418C1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31" name="Graphic 30" descr="Harvey Balls 75% with solid fill">
            <a:extLst>
              <a:ext uri="{FF2B5EF4-FFF2-40B4-BE49-F238E27FC236}">
                <a16:creationId xmlns:a16="http://schemas.microsoft.com/office/drawing/2014/main" id="{80AD9D21-1F29-1E0E-46D6-32C54D82E60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32" name="Graphic 31" descr="Harvey Balls 85% with solid fill">
            <a:extLst>
              <a:ext uri="{FF2B5EF4-FFF2-40B4-BE49-F238E27FC236}">
                <a16:creationId xmlns:a16="http://schemas.microsoft.com/office/drawing/2014/main" id="{21B757C0-ED5D-81B1-28DC-C665ECC4BA3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092870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1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919647" y="2528996"/>
            <a:ext cx="7539548" cy="3558569"/>
          </a:xfrm>
        </p:spPr>
        <p:txBody>
          <a:bodyPr/>
          <a:lstStyle/>
          <a:p>
            <a:pPr marL="285750" indent="-285750" algn="l" rtl="0" fontAlgn="base">
              <a:buFont typeface="Arial" panose="020B0604020202020204" pitchFamily="34" charset="0"/>
              <a:buChar char="•"/>
            </a:pPr>
            <a:r>
              <a:rPr lang="en-GB" sz="2000" b="0" i="0">
                <a:solidFill>
                  <a:srgbClr val="000000"/>
                </a:solidFill>
                <a:effectLst/>
                <a:latin typeface="Lato" panose="020F0502020204030203" pitchFamily="34" charset="0"/>
              </a:rPr>
              <a:t>Understand the extent of the numeracy issue in the UK and the reasons for it   </a:t>
            </a:r>
          </a:p>
          <a:p>
            <a:pPr marL="285750" indent="-285750" algn="l" rtl="0" fontAlgn="base">
              <a:buFont typeface="Arial" panose="020B0604020202020204" pitchFamily="34" charset="0"/>
              <a:buChar char="•"/>
            </a:pPr>
            <a:endParaRPr lang="en-GB" sz="20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2000" b="0" i="0">
                <a:solidFill>
                  <a:srgbClr val="000000"/>
                </a:solidFill>
                <a:effectLst/>
                <a:latin typeface="Lato" panose="020F0502020204030203" pitchFamily="34" charset="0"/>
              </a:rPr>
              <a:t>Describe how numeracy issues affect adults and children   </a:t>
            </a:r>
          </a:p>
          <a:p>
            <a:pPr marL="285750" indent="-285750" algn="l" rtl="0" fontAlgn="base">
              <a:buFont typeface="Arial" panose="020B0604020202020204" pitchFamily="34" charset="0"/>
              <a:buChar char="•"/>
            </a:pPr>
            <a:endParaRPr lang="en-GB" sz="20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2000" b="0" i="0">
                <a:solidFill>
                  <a:srgbClr val="000000"/>
                </a:solidFill>
                <a:effectLst/>
                <a:latin typeface="Lato" panose="020F0502020204030203" pitchFamily="34" charset="0"/>
              </a:rPr>
              <a:t>Describe what maths anxiety is and how it affects adults and children   </a:t>
            </a:r>
          </a:p>
          <a:p>
            <a:pPr marL="285750" indent="-285750" algn="l" rtl="0" fontAlgn="base">
              <a:buFont typeface="Arial" panose="020B0604020202020204" pitchFamily="34" charset="0"/>
              <a:buChar char="•"/>
            </a:pPr>
            <a:endParaRPr lang="en-GB" sz="20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2000" b="0" i="0">
                <a:solidFill>
                  <a:srgbClr val="000000"/>
                </a:solidFill>
                <a:effectLst/>
                <a:latin typeface="Lato" panose="020F0502020204030203" pitchFamily="34" charset="0"/>
              </a:rPr>
              <a:t>Understand the resources available to support families to have positive maths conversations at home </a:t>
            </a:r>
          </a:p>
        </p:txBody>
      </p:sp>
      <p:pic>
        <p:nvPicPr>
          <p:cNvPr id="15" name="Graphic 14" descr="Harvey Balls 0% with solid fill">
            <a:extLst>
              <a:ext uri="{FF2B5EF4-FFF2-40B4-BE49-F238E27FC236}">
                <a16:creationId xmlns:a16="http://schemas.microsoft.com/office/drawing/2014/main" id="{A6BBA577-F824-A606-CC03-C21C98D0E5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A0DC5205-E549-9205-1937-D773C126962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7D5673EA-FCAF-1B7E-8845-FDA9AD7A5E5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B09FACE2-8DF0-EB79-57A2-AF85525F38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ED692B7E-4DE7-B1B2-FB2F-D6D630FFA87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68CEC1AC-A63F-80AB-EB33-5533009B14C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16DC2F99-9D86-4EC5-B947-C16E445DEB0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10476776-8193-2767-23DC-0842FA5709E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696EB0F6-A9AE-1ED1-1FAB-997C01B415F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73438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6E9F9A2-0EB0-3D9B-8B31-653F07C02B10}"/>
              </a:ext>
            </a:extLst>
          </p:cNvPr>
          <p:cNvSpPr>
            <a:spLocks noGrp="1"/>
          </p:cNvSpPr>
          <p:nvPr>
            <p:ph type="body" sz="quarter" idx="13"/>
          </p:nvPr>
        </p:nvSpPr>
        <p:spPr/>
        <p:txBody>
          <a:bodyPr/>
          <a:lstStyle/>
          <a:p>
            <a:r>
              <a:rPr lang="en-GB" sz="3000" b="1"/>
              <a:t>How do you feel about maths?</a:t>
            </a:r>
          </a:p>
          <a:p>
            <a:endParaRPr lang="en-GB" sz="3000" b="1"/>
          </a:p>
        </p:txBody>
      </p:sp>
      <p:pic>
        <p:nvPicPr>
          <p:cNvPr id="6" name="Online Media 5" title="How I feel about maths">
            <a:hlinkClick r:id="" action="ppaction://media"/>
            <a:extLst>
              <a:ext uri="{FF2B5EF4-FFF2-40B4-BE49-F238E27FC236}">
                <a16:creationId xmlns:a16="http://schemas.microsoft.com/office/drawing/2014/main" id="{0B1FAB2E-8A96-9C55-26F2-8A78B1DD2396}"/>
              </a:ext>
            </a:extLst>
          </p:cNvPr>
          <p:cNvPicPr>
            <a:picLocks noRot="1" noChangeAspect="1"/>
          </p:cNvPicPr>
          <p:nvPr>
            <a:videoFile r:link="rId1"/>
          </p:nvPr>
        </p:nvPicPr>
        <p:blipFill>
          <a:blip r:embed="rId3"/>
          <a:stretch>
            <a:fillRect/>
          </a:stretch>
        </p:blipFill>
        <p:spPr>
          <a:xfrm>
            <a:off x="853295" y="2081917"/>
            <a:ext cx="7745824" cy="4376391"/>
          </a:xfrm>
          <a:prstGeom prst="rect">
            <a:avLst/>
          </a:prstGeom>
        </p:spPr>
      </p:pic>
      <p:pic>
        <p:nvPicPr>
          <p:cNvPr id="2" name="Graphic 1" descr="Harvey Balls 0% with solid fill">
            <a:extLst>
              <a:ext uri="{FF2B5EF4-FFF2-40B4-BE49-F238E27FC236}">
                <a16:creationId xmlns:a16="http://schemas.microsoft.com/office/drawing/2014/main" id="{B73A6941-62E4-8771-9256-86DC33C3866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3" name="Graphic 2" descr="Harvey Balls 15% with solid fill">
            <a:extLst>
              <a:ext uri="{FF2B5EF4-FFF2-40B4-BE49-F238E27FC236}">
                <a16:creationId xmlns:a16="http://schemas.microsoft.com/office/drawing/2014/main" id="{75A14791-F7CB-7B19-7B37-9F97942BE1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4" name="Graphic 3" descr="Tea with solid fill">
            <a:extLst>
              <a:ext uri="{FF2B5EF4-FFF2-40B4-BE49-F238E27FC236}">
                <a16:creationId xmlns:a16="http://schemas.microsoft.com/office/drawing/2014/main" id="{F347C08D-E1AF-6A14-A4AE-082A6145439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7" name="Graphic 6" descr="Harvey Balls 40% with solid fill">
            <a:extLst>
              <a:ext uri="{FF2B5EF4-FFF2-40B4-BE49-F238E27FC236}">
                <a16:creationId xmlns:a16="http://schemas.microsoft.com/office/drawing/2014/main" id="{7416EABF-C693-336A-FBF2-CB923465580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8" name="Graphic 7" descr="Harvey Balls 25% with solid fill">
            <a:extLst>
              <a:ext uri="{FF2B5EF4-FFF2-40B4-BE49-F238E27FC236}">
                <a16:creationId xmlns:a16="http://schemas.microsoft.com/office/drawing/2014/main" id="{41D73770-FF79-44D2-20AB-44E07B5B2BE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9" name="Graphic 8" descr="Harvey Balls 100% with solid fill">
            <a:extLst>
              <a:ext uri="{FF2B5EF4-FFF2-40B4-BE49-F238E27FC236}">
                <a16:creationId xmlns:a16="http://schemas.microsoft.com/office/drawing/2014/main" id="{B3432FD3-D78E-662C-12F0-F371784E219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10" name="Graphic 9" descr="Harvey Balls 65% with solid fill">
            <a:extLst>
              <a:ext uri="{FF2B5EF4-FFF2-40B4-BE49-F238E27FC236}">
                <a16:creationId xmlns:a16="http://schemas.microsoft.com/office/drawing/2014/main" id="{A7014581-C2F9-1359-71EE-5BAAACA2D5A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11" name="Graphic 10" descr="Harvey Balls 75% with solid fill">
            <a:extLst>
              <a:ext uri="{FF2B5EF4-FFF2-40B4-BE49-F238E27FC236}">
                <a16:creationId xmlns:a16="http://schemas.microsoft.com/office/drawing/2014/main" id="{18B799CC-6533-EFA3-44F0-158258F5DBB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12" name="Graphic 11" descr="Harvey Balls 85% with solid fill">
            <a:extLst>
              <a:ext uri="{FF2B5EF4-FFF2-40B4-BE49-F238E27FC236}">
                <a16:creationId xmlns:a16="http://schemas.microsoft.com/office/drawing/2014/main" id="{6FCB1747-9B4F-8D5F-3267-BA270BEF775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939718483"/>
      </p:ext>
    </p:extLst>
  </p:cSld>
  <p:clrMapOvr>
    <a:masterClrMapping/>
  </p:clrMapOvr>
  <p:timing>
    <p:tnLst>
      <p:par>
        <p:cTn id="1" dur="indefinite" restart="never" nodeType="tmRoot">
          <p:childTnLst>
            <p:video>
              <p:cMediaNode vol="80000">
                <p:cTn id="2" fill="hold" display="0">
                  <p:stCondLst>
                    <p:cond delay="indefinite"/>
                  </p:st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5FCBDD-7972-D6C2-B285-393C834E24F9}"/>
              </a:ext>
            </a:extLst>
          </p:cNvPr>
          <p:cNvSpPr>
            <a:spLocks noGrp="1"/>
          </p:cNvSpPr>
          <p:nvPr>
            <p:ph type="body" sz="quarter" idx="13"/>
          </p:nvPr>
        </p:nvSpPr>
        <p:spPr>
          <a:xfrm>
            <a:off x="579328" y="441132"/>
            <a:ext cx="7985344" cy="1158745"/>
          </a:xfrm>
        </p:spPr>
        <p:txBody>
          <a:bodyPr/>
          <a:lstStyle/>
          <a:p>
            <a:r>
              <a:rPr lang="en-GB" sz="3000" b="1"/>
              <a:t>How do you feel about maths?</a:t>
            </a:r>
          </a:p>
        </p:txBody>
      </p:sp>
      <p:pic>
        <p:nvPicPr>
          <p:cNvPr id="1026" name="Picture 2">
            <a:extLst>
              <a:ext uri="{FF2B5EF4-FFF2-40B4-BE49-F238E27FC236}">
                <a16:creationId xmlns:a16="http://schemas.microsoft.com/office/drawing/2014/main" id="{F41895D3-C897-3864-01B5-143DD5286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6644" y="2015232"/>
            <a:ext cx="5368618" cy="4544026"/>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EB9093AB-6EBF-CFFF-7712-A6AE31B399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5" name="Graphic 14" descr="Harvey Balls 15% with solid fill">
            <a:extLst>
              <a:ext uri="{FF2B5EF4-FFF2-40B4-BE49-F238E27FC236}">
                <a16:creationId xmlns:a16="http://schemas.microsoft.com/office/drawing/2014/main" id="{8B57F4B1-E771-6E9F-0EC9-3F358CEF67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6" name="Graphic 15" descr="Tea with solid fill">
            <a:extLst>
              <a:ext uri="{FF2B5EF4-FFF2-40B4-BE49-F238E27FC236}">
                <a16:creationId xmlns:a16="http://schemas.microsoft.com/office/drawing/2014/main" id="{59A7FB5B-9343-EC8F-9F60-68C39AF6D19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7" name="Graphic 16" descr="Harvey Balls 40% with solid fill">
            <a:extLst>
              <a:ext uri="{FF2B5EF4-FFF2-40B4-BE49-F238E27FC236}">
                <a16:creationId xmlns:a16="http://schemas.microsoft.com/office/drawing/2014/main" id="{7DB85B39-794B-58E8-0AD0-C0ACA42705E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18" name="Graphic 17" descr="Harvey Balls 25% with solid fill">
            <a:extLst>
              <a:ext uri="{FF2B5EF4-FFF2-40B4-BE49-F238E27FC236}">
                <a16:creationId xmlns:a16="http://schemas.microsoft.com/office/drawing/2014/main" id="{C7615CE5-F933-262A-97D7-06FD26CD52F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9" name="Graphic 18" descr="Harvey Balls 100% with solid fill">
            <a:extLst>
              <a:ext uri="{FF2B5EF4-FFF2-40B4-BE49-F238E27FC236}">
                <a16:creationId xmlns:a16="http://schemas.microsoft.com/office/drawing/2014/main" id="{E805CBC4-C1E5-4BE2-C0BF-830BF254E18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0" name="Graphic 19" descr="Harvey Balls 65% with solid fill">
            <a:extLst>
              <a:ext uri="{FF2B5EF4-FFF2-40B4-BE49-F238E27FC236}">
                <a16:creationId xmlns:a16="http://schemas.microsoft.com/office/drawing/2014/main" id="{041E6502-CA37-516F-8987-34E68E9DF56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1" name="Graphic 20" descr="Harvey Balls 75% with solid fill">
            <a:extLst>
              <a:ext uri="{FF2B5EF4-FFF2-40B4-BE49-F238E27FC236}">
                <a16:creationId xmlns:a16="http://schemas.microsoft.com/office/drawing/2014/main" id="{2F00BA27-770E-1E43-63B4-E5EFCE89419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2" name="Graphic 21" descr="Harvey Balls 85% with solid fill">
            <a:extLst>
              <a:ext uri="{FF2B5EF4-FFF2-40B4-BE49-F238E27FC236}">
                <a16:creationId xmlns:a16="http://schemas.microsoft.com/office/drawing/2014/main" id="{A02B5D85-9C82-1CE9-D5C1-91DC54AAFD5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58984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B647A9-7362-6136-921B-6900DF365358}"/>
              </a:ext>
            </a:extLst>
          </p:cNvPr>
          <p:cNvSpPr>
            <a:spLocks noGrp="1"/>
          </p:cNvSpPr>
          <p:nvPr>
            <p:ph type="body" sz="quarter" idx="13"/>
          </p:nvPr>
        </p:nvSpPr>
        <p:spPr/>
        <p:txBody>
          <a:bodyPr/>
          <a:lstStyle/>
          <a:p>
            <a:r>
              <a:rPr lang="en-GB" sz="3000" b="1"/>
              <a:t>Numeracy issue in the UK</a:t>
            </a:r>
          </a:p>
        </p:txBody>
      </p:sp>
      <p:sp>
        <p:nvSpPr>
          <p:cNvPr id="7" name="TextBox 24">
            <a:extLst>
              <a:ext uri="{FF2B5EF4-FFF2-40B4-BE49-F238E27FC236}">
                <a16:creationId xmlns:a16="http://schemas.microsoft.com/office/drawing/2014/main" id="{F302131E-5763-4647-65F4-258D3D1BC5BF}"/>
              </a:ext>
            </a:extLst>
          </p:cNvPr>
          <p:cNvSpPr txBox="1">
            <a:spLocks noChangeArrowheads="1"/>
          </p:cNvSpPr>
          <p:nvPr/>
        </p:nvSpPr>
        <p:spPr bwMode="auto">
          <a:xfrm>
            <a:off x="4684529" y="2647823"/>
            <a:ext cx="445947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2400">
                <a:latin typeface="Lato" panose="020F0502020204030203" pitchFamily="34" charset="0"/>
              </a:rPr>
              <a:t>of adults have the numeracy skills expected of children at primary school</a:t>
            </a:r>
            <a:endParaRPr lang="en-GB" altLang="en-US" sz="2400">
              <a:latin typeface="Lato" panose="020F0502020204030203" pitchFamily="34" charset="0"/>
              <a:cs typeface="Arial"/>
            </a:endParaRPr>
          </a:p>
        </p:txBody>
      </p:sp>
      <p:sp>
        <p:nvSpPr>
          <p:cNvPr id="8" name="TextBox 24">
            <a:extLst>
              <a:ext uri="{FF2B5EF4-FFF2-40B4-BE49-F238E27FC236}">
                <a16:creationId xmlns:a16="http://schemas.microsoft.com/office/drawing/2014/main" id="{3FA0B457-CC22-FC21-558F-A47B8018BF1B}"/>
              </a:ext>
            </a:extLst>
          </p:cNvPr>
          <p:cNvSpPr txBox="1">
            <a:spLocks noChangeArrowheads="1"/>
          </p:cNvSpPr>
          <p:nvPr/>
        </p:nvSpPr>
        <p:spPr bwMode="auto">
          <a:xfrm>
            <a:off x="2211873" y="2524714"/>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49%</a:t>
            </a:r>
            <a:endParaRPr lang="en-GB" altLang="en-US" sz="8800">
              <a:solidFill>
                <a:srgbClr val="F39200"/>
              </a:solidFill>
              <a:latin typeface="Lato" panose="020F0502020204030203" pitchFamily="34" charset="0"/>
              <a:cs typeface="Arial"/>
            </a:endParaRPr>
          </a:p>
        </p:txBody>
      </p:sp>
      <p:sp>
        <p:nvSpPr>
          <p:cNvPr id="9" name="TextBox 24">
            <a:extLst>
              <a:ext uri="{FF2B5EF4-FFF2-40B4-BE49-F238E27FC236}">
                <a16:creationId xmlns:a16="http://schemas.microsoft.com/office/drawing/2014/main" id="{F12288B1-E26F-0B46-5D72-1999A328EB49}"/>
              </a:ext>
            </a:extLst>
          </p:cNvPr>
          <p:cNvSpPr txBox="1">
            <a:spLocks noChangeArrowheads="1"/>
          </p:cNvSpPr>
          <p:nvPr/>
        </p:nvSpPr>
        <p:spPr bwMode="auto">
          <a:xfrm>
            <a:off x="2211873" y="4416957"/>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78%</a:t>
            </a:r>
            <a:endParaRPr lang="en-GB" altLang="en-US" sz="8800">
              <a:solidFill>
                <a:srgbClr val="F39200"/>
              </a:solidFill>
              <a:latin typeface="Lato" panose="020F0502020204030203" pitchFamily="34" charset="0"/>
              <a:cs typeface="Arial"/>
            </a:endParaRPr>
          </a:p>
        </p:txBody>
      </p:sp>
      <p:sp>
        <p:nvSpPr>
          <p:cNvPr id="10" name="TextBox 24">
            <a:extLst>
              <a:ext uri="{FF2B5EF4-FFF2-40B4-BE49-F238E27FC236}">
                <a16:creationId xmlns:a16="http://schemas.microsoft.com/office/drawing/2014/main" id="{D11D951C-9348-5F3E-5782-C1D6D9158E80}"/>
              </a:ext>
            </a:extLst>
          </p:cNvPr>
          <p:cNvSpPr txBox="1">
            <a:spLocks noChangeArrowheads="1"/>
          </p:cNvSpPr>
          <p:nvPr/>
        </p:nvSpPr>
        <p:spPr bwMode="auto">
          <a:xfrm>
            <a:off x="4684528" y="4724733"/>
            <a:ext cx="42262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en-US" sz="2400">
                <a:latin typeface="Lato" panose="020F0502020204030203" pitchFamily="34" charset="0"/>
              </a:rPr>
              <a:t>of adults are working below Level 2 (‘C/4’ at GCSE)</a:t>
            </a:r>
            <a:endParaRPr lang="en-GB" altLang="en-US" sz="2400">
              <a:latin typeface="Lato" panose="020F0502020204030203" pitchFamily="34" charset="0"/>
              <a:cs typeface="Arial"/>
            </a:endParaRPr>
          </a:p>
        </p:txBody>
      </p:sp>
      <p:graphicFrame>
        <p:nvGraphicFramePr>
          <p:cNvPr id="2" name="Chart 1">
            <a:extLst>
              <a:ext uri="{FF2B5EF4-FFF2-40B4-BE49-F238E27FC236}">
                <a16:creationId xmlns:a16="http://schemas.microsoft.com/office/drawing/2014/main" id="{64FCCEDE-8A01-5C38-399C-A817096964E8}"/>
              </a:ext>
            </a:extLst>
          </p:cNvPr>
          <p:cNvGraphicFramePr/>
          <p:nvPr>
            <p:extLst>
              <p:ext uri="{D42A27DB-BD31-4B8C-83A1-F6EECF244321}">
                <p14:modId xmlns:p14="http://schemas.microsoft.com/office/powerpoint/2010/main" val="3252228170"/>
              </p:ext>
            </p:extLst>
          </p:nvPr>
        </p:nvGraphicFramePr>
        <p:xfrm>
          <a:off x="613775" y="2452198"/>
          <a:ext cx="1768641" cy="16276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C1D79AE1-11AD-B662-B432-4270DAAF0572}"/>
              </a:ext>
            </a:extLst>
          </p:cNvPr>
          <p:cNvGraphicFramePr/>
          <p:nvPr>
            <p:extLst>
              <p:ext uri="{D42A27DB-BD31-4B8C-83A1-F6EECF244321}">
                <p14:modId xmlns:p14="http://schemas.microsoft.com/office/powerpoint/2010/main" val="1802448287"/>
              </p:ext>
            </p:extLst>
          </p:nvPr>
        </p:nvGraphicFramePr>
        <p:xfrm>
          <a:off x="678149" y="4326427"/>
          <a:ext cx="1768641" cy="1627608"/>
        </p:xfrm>
        <a:graphic>
          <a:graphicData uri="http://schemas.openxmlformats.org/drawingml/2006/chart">
            <c:chart xmlns:c="http://schemas.openxmlformats.org/drawingml/2006/chart" xmlns:r="http://schemas.openxmlformats.org/officeDocument/2006/relationships" r:id="rId3"/>
          </a:graphicData>
        </a:graphic>
      </p:graphicFrame>
      <p:pic>
        <p:nvPicPr>
          <p:cNvPr id="20" name="Graphic 19" descr="Harvey Balls 0% with solid fill">
            <a:extLst>
              <a:ext uri="{FF2B5EF4-FFF2-40B4-BE49-F238E27FC236}">
                <a16:creationId xmlns:a16="http://schemas.microsoft.com/office/drawing/2014/main" id="{3AF59463-7D1A-E770-2342-79DB9D85F0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21" name="Graphic 20" descr="Harvey Balls 15% with solid fill">
            <a:extLst>
              <a:ext uri="{FF2B5EF4-FFF2-40B4-BE49-F238E27FC236}">
                <a16:creationId xmlns:a16="http://schemas.microsoft.com/office/drawing/2014/main" id="{772FE709-09AD-A083-5FE7-2AE64029E2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22" name="Graphic 21" descr="Tea with solid fill">
            <a:extLst>
              <a:ext uri="{FF2B5EF4-FFF2-40B4-BE49-F238E27FC236}">
                <a16:creationId xmlns:a16="http://schemas.microsoft.com/office/drawing/2014/main" id="{E387A837-9A48-E6B9-01EC-81EFEB4524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23" name="Graphic 22" descr="Harvey Balls 40% with solid fill">
            <a:extLst>
              <a:ext uri="{FF2B5EF4-FFF2-40B4-BE49-F238E27FC236}">
                <a16:creationId xmlns:a16="http://schemas.microsoft.com/office/drawing/2014/main" id="{F0F67A09-7CFA-5B0D-3619-E77AC93D14A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24" name="Graphic 23" descr="Harvey Balls 25% with solid fill">
            <a:extLst>
              <a:ext uri="{FF2B5EF4-FFF2-40B4-BE49-F238E27FC236}">
                <a16:creationId xmlns:a16="http://schemas.microsoft.com/office/drawing/2014/main" id="{8BEAF8F7-065D-B405-1520-BF509FBB467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5" name="Graphic 24" descr="Harvey Balls 100% with solid fill">
            <a:extLst>
              <a:ext uri="{FF2B5EF4-FFF2-40B4-BE49-F238E27FC236}">
                <a16:creationId xmlns:a16="http://schemas.microsoft.com/office/drawing/2014/main" id="{7C312A1D-E1EA-F23D-B706-8A6D5E89BD6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6" name="Graphic 25" descr="Harvey Balls 65% with solid fill">
            <a:extLst>
              <a:ext uri="{FF2B5EF4-FFF2-40B4-BE49-F238E27FC236}">
                <a16:creationId xmlns:a16="http://schemas.microsoft.com/office/drawing/2014/main" id="{3E1B33E8-BBAA-883F-5BBC-CDDB22BC859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7" name="Graphic 26" descr="Harvey Balls 75% with solid fill">
            <a:extLst>
              <a:ext uri="{FF2B5EF4-FFF2-40B4-BE49-F238E27FC236}">
                <a16:creationId xmlns:a16="http://schemas.microsoft.com/office/drawing/2014/main" id="{3F63B8BD-E369-4B68-0A53-39AA247EE16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8" name="Graphic 27" descr="Harvey Balls 85% with solid fill">
            <a:extLst>
              <a:ext uri="{FF2B5EF4-FFF2-40B4-BE49-F238E27FC236}">
                <a16:creationId xmlns:a16="http://schemas.microsoft.com/office/drawing/2014/main" id="{EC9694C5-C506-A907-56A3-87D97B8F56F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671196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30CFBB3-874E-3361-E414-D6C729DDEA48}"/>
              </a:ext>
            </a:extLst>
          </p:cNvPr>
          <p:cNvSpPr>
            <a:spLocks noGrp="1"/>
          </p:cNvSpPr>
          <p:nvPr>
            <p:ph type="body" sz="quarter" idx="13"/>
          </p:nvPr>
        </p:nvSpPr>
        <p:spPr/>
        <p:txBody>
          <a:bodyPr/>
          <a:lstStyle/>
          <a:p>
            <a:r>
              <a:rPr lang="en-GB" sz="3000" b="1"/>
              <a:t>Numeracy issue in the UK</a:t>
            </a:r>
          </a:p>
        </p:txBody>
      </p:sp>
      <p:sp>
        <p:nvSpPr>
          <p:cNvPr id="3" name="TextBox 25">
            <a:extLst>
              <a:ext uri="{FF2B5EF4-FFF2-40B4-BE49-F238E27FC236}">
                <a16:creationId xmlns:a16="http://schemas.microsoft.com/office/drawing/2014/main" id="{008250E6-CE83-61F8-C598-C309E1C46945}"/>
              </a:ext>
            </a:extLst>
          </p:cNvPr>
          <p:cNvSpPr txBox="1">
            <a:spLocks noChangeArrowheads="1"/>
          </p:cNvSpPr>
          <p:nvPr/>
        </p:nvSpPr>
        <p:spPr bwMode="auto">
          <a:xfrm>
            <a:off x="1087018" y="2097546"/>
            <a:ext cx="7193900" cy="369332"/>
          </a:xfrm>
          <a:prstGeom prst="rect">
            <a:avLst/>
          </a:prstGeom>
          <a:noFill/>
          <a:ln w="9525">
            <a:noFill/>
            <a:miter lim="800000"/>
            <a:headEnd/>
            <a:tailEnd/>
          </a:ln>
        </p:spPr>
        <p:txBody>
          <a:bodyPr wrap="square">
            <a:spAutoFit/>
          </a:bodyPr>
          <a:lstStyle/>
          <a:p>
            <a:pPr algn="ctr" eaLnBrk="1" hangingPunct="1"/>
            <a:r>
              <a:rPr lang="en-GB" altLang="en-US">
                <a:latin typeface="Lato" panose="020F0502020204030203" pitchFamily="34" charset="77"/>
              </a:rPr>
              <a:t>Adults with skills equivalent to ‘C/4’ or above at GCSE in England:</a:t>
            </a:r>
          </a:p>
        </p:txBody>
      </p:sp>
      <p:sp>
        <p:nvSpPr>
          <p:cNvPr id="4" name="TextBox 25">
            <a:extLst>
              <a:ext uri="{FF2B5EF4-FFF2-40B4-BE49-F238E27FC236}">
                <a16:creationId xmlns:a16="http://schemas.microsoft.com/office/drawing/2014/main" id="{4927B760-3F90-E945-9D2F-474FFED62149}"/>
              </a:ext>
            </a:extLst>
          </p:cNvPr>
          <p:cNvSpPr txBox="1">
            <a:spLocks noChangeArrowheads="1"/>
          </p:cNvSpPr>
          <p:nvPr/>
        </p:nvSpPr>
        <p:spPr bwMode="auto">
          <a:xfrm>
            <a:off x="111968" y="6230330"/>
            <a:ext cx="9144000" cy="461665"/>
          </a:xfrm>
          <a:prstGeom prst="rect">
            <a:avLst/>
          </a:prstGeom>
          <a:noFill/>
          <a:ln w="9525">
            <a:noFill/>
            <a:miter lim="800000"/>
            <a:headEnd/>
            <a:tailEnd/>
          </a:ln>
        </p:spPr>
        <p:txBody>
          <a:bodyPr wrap="square">
            <a:spAutoFit/>
          </a:bodyPr>
          <a:lstStyle/>
          <a:p>
            <a:pPr algn="ctr" eaLnBrk="1" hangingPunct="1"/>
            <a:r>
              <a:rPr lang="en-GB" altLang="en-US" sz="1200">
                <a:latin typeface="Lato" panose="020F0502020204030203" pitchFamily="34" charset="77"/>
              </a:rPr>
              <a:t>Source: Department for Business Innovation and Skills. 2012. ”The 2011 Skills for Life Survey: </a:t>
            </a:r>
            <a:br>
              <a:rPr lang="en-GB" altLang="en-US" sz="1200">
                <a:latin typeface="Lato" panose="020F0502020204030203" pitchFamily="34" charset="77"/>
              </a:rPr>
            </a:br>
            <a:r>
              <a:rPr lang="en-GB" altLang="en-US" sz="1200">
                <a:latin typeface="Lato" panose="020F0502020204030203" pitchFamily="34" charset="77"/>
              </a:rPr>
              <a:t>A Survey of Literacy, Numeracy and ICT Levels in England.”</a:t>
            </a:r>
          </a:p>
        </p:txBody>
      </p:sp>
      <p:grpSp>
        <p:nvGrpSpPr>
          <p:cNvPr id="5" name="Group 4">
            <a:extLst>
              <a:ext uri="{FF2B5EF4-FFF2-40B4-BE49-F238E27FC236}">
                <a16:creationId xmlns:a16="http://schemas.microsoft.com/office/drawing/2014/main" id="{2A8DC6E2-213A-6417-8492-1F7803BD0B03}"/>
              </a:ext>
            </a:extLst>
          </p:cNvPr>
          <p:cNvGrpSpPr/>
          <p:nvPr/>
        </p:nvGrpSpPr>
        <p:grpSpPr>
          <a:xfrm>
            <a:off x="1882357" y="2706404"/>
            <a:ext cx="5379287" cy="3536365"/>
            <a:chOff x="1882357" y="2321417"/>
            <a:chExt cx="5379287" cy="3536365"/>
          </a:xfrm>
        </p:grpSpPr>
        <p:graphicFrame>
          <p:nvGraphicFramePr>
            <p:cNvPr id="6" name="Chart 5">
              <a:extLst>
                <a:ext uri="{FF2B5EF4-FFF2-40B4-BE49-F238E27FC236}">
                  <a16:creationId xmlns:a16="http://schemas.microsoft.com/office/drawing/2014/main" id="{8DBFE6B3-1E1C-C96B-D23D-E31BDB849B1F}"/>
                </a:ext>
              </a:extLst>
            </p:cNvPr>
            <p:cNvGraphicFramePr/>
            <p:nvPr>
              <p:extLst>
                <p:ext uri="{D42A27DB-BD31-4B8C-83A1-F6EECF244321}">
                  <p14:modId xmlns:p14="http://schemas.microsoft.com/office/powerpoint/2010/main" val="2069054629"/>
                </p:ext>
              </p:extLst>
            </p:nvPr>
          </p:nvGraphicFramePr>
          <p:xfrm>
            <a:off x="1882357" y="2321417"/>
            <a:ext cx="5379287" cy="353636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25">
              <a:extLst>
                <a:ext uri="{FF2B5EF4-FFF2-40B4-BE49-F238E27FC236}">
                  <a16:creationId xmlns:a16="http://schemas.microsoft.com/office/drawing/2014/main" id="{2DD57F16-2DCA-1C35-8906-04A0C8D2F761}"/>
                </a:ext>
              </a:extLst>
            </p:cNvPr>
            <p:cNvSpPr txBox="1">
              <a:spLocks noChangeArrowheads="1"/>
            </p:cNvSpPr>
            <p:nvPr/>
          </p:nvSpPr>
          <p:spPr bwMode="auto">
            <a:xfrm>
              <a:off x="2787712" y="324287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44%</a:t>
              </a:r>
            </a:p>
          </p:txBody>
        </p:sp>
        <p:sp>
          <p:nvSpPr>
            <p:cNvPr id="12" name="TextBox 25">
              <a:extLst>
                <a:ext uri="{FF2B5EF4-FFF2-40B4-BE49-F238E27FC236}">
                  <a16:creationId xmlns:a16="http://schemas.microsoft.com/office/drawing/2014/main" id="{4615D364-41D0-386F-92C1-C4DC399A3813}"/>
                </a:ext>
              </a:extLst>
            </p:cNvPr>
            <p:cNvSpPr txBox="1">
              <a:spLocks noChangeArrowheads="1"/>
            </p:cNvSpPr>
            <p:nvPr/>
          </p:nvSpPr>
          <p:spPr bwMode="auto">
            <a:xfrm>
              <a:off x="3485544" y="2658336"/>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57%</a:t>
              </a:r>
            </a:p>
          </p:txBody>
        </p:sp>
        <p:sp>
          <p:nvSpPr>
            <p:cNvPr id="15" name="TextBox 25">
              <a:extLst>
                <a:ext uri="{FF2B5EF4-FFF2-40B4-BE49-F238E27FC236}">
                  <a16:creationId xmlns:a16="http://schemas.microsoft.com/office/drawing/2014/main" id="{A45AEB47-3C68-C709-68E0-8761DEE1867C}"/>
                </a:ext>
              </a:extLst>
            </p:cNvPr>
            <p:cNvSpPr txBox="1">
              <a:spLocks noChangeArrowheads="1"/>
            </p:cNvSpPr>
            <p:nvPr/>
          </p:nvSpPr>
          <p:spPr bwMode="auto">
            <a:xfrm>
              <a:off x="5230122" y="406806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26%</a:t>
              </a:r>
            </a:p>
          </p:txBody>
        </p:sp>
        <p:sp>
          <p:nvSpPr>
            <p:cNvPr id="16" name="TextBox 25">
              <a:extLst>
                <a:ext uri="{FF2B5EF4-FFF2-40B4-BE49-F238E27FC236}">
                  <a16:creationId xmlns:a16="http://schemas.microsoft.com/office/drawing/2014/main" id="{FE153DE8-5929-A494-27BE-9AC0161820A4}"/>
                </a:ext>
              </a:extLst>
            </p:cNvPr>
            <p:cNvSpPr txBox="1">
              <a:spLocks noChangeArrowheads="1"/>
            </p:cNvSpPr>
            <p:nvPr/>
          </p:nvSpPr>
          <p:spPr bwMode="auto">
            <a:xfrm>
              <a:off x="5920067" y="4274048"/>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22%</a:t>
              </a:r>
            </a:p>
          </p:txBody>
        </p:sp>
      </p:grpSp>
      <p:pic>
        <p:nvPicPr>
          <p:cNvPr id="22" name="Graphic 21" descr="Harvey Balls 0% with solid fill">
            <a:extLst>
              <a:ext uri="{FF2B5EF4-FFF2-40B4-BE49-F238E27FC236}">
                <a16:creationId xmlns:a16="http://schemas.microsoft.com/office/drawing/2014/main" id="{3675B174-509C-8727-CABE-59BF7904FC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23" name="Graphic 22" descr="Harvey Balls 15% with solid fill">
            <a:extLst>
              <a:ext uri="{FF2B5EF4-FFF2-40B4-BE49-F238E27FC236}">
                <a16:creationId xmlns:a16="http://schemas.microsoft.com/office/drawing/2014/main" id="{379AE99F-DB40-838D-014C-2B06FB1B526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24" name="Graphic 23" descr="Tea with solid fill">
            <a:extLst>
              <a:ext uri="{FF2B5EF4-FFF2-40B4-BE49-F238E27FC236}">
                <a16:creationId xmlns:a16="http://schemas.microsoft.com/office/drawing/2014/main" id="{C5C45796-8D32-99FC-3A94-8EF1972F3B3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25" name="Graphic 24" descr="Harvey Balls 40% with solid fill">
            <a:extLst>
              <a:ext uri="{FF2B5EF4-FFF2-40B4-BE49-F238E27FC236}">
                <a16:creationId xmlns:a16="http://schemas.microsoft.com/office/drawing/2014/main" id="{52C5CBA2-106A-359E-180B-6BA755BAAB3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6" name="Graphic 25" descr="Harvey Balls 25% with solid fill">
            <a:extLst>
              <a:ext uri="{FF2B5EF4-FFF2-40B4-BE49-F238E27FC236}">
                <a16:creationId xmlns:a16="http://schemas.microsoft.com/office/drawing/2014/main" id="{F6DFBEEE-BA66-36B9-8399-A50314A2284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7" name="Graphic 26" descr="Harvey Balls 100% with solid fill">
            <a:extLst>
              <a:ext uri="{FF2B5EF4-FFF2-40B4-BE49-F238E27FC236}">
                <a16:creationId xmlns:a16="http://schemas.microsoft.com/office/drawing/2014/main" id="{28A6FBA2-6E48-52BE-B1CB-744B5E4C831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8" name="Graphic 27" descr="Harvey Balls 65% with solid fill">
            <a:extLst>
              <a:ext uri="{FF2B5EF4-FFF2-40B4-BE49-F238E27FC236}">
                <a16:creationId xmlns:a16="http://schemas.microsoft.com/office/drawing/2014/main" id="{22F1C8EE-C784-BE8C-30AE-87E46E16D88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9" name="Graphic 28" descr="Harvey Balls 75% with solid fill">
            <a:extLst>
              <a:ext uri="{FF2B5EF4-FFF2-40B4-BE49-F238E27FC236}">
                <a16:creationId xmlns:a16="http://schemas.microsoft.com/office/drawing/2014/main" id="{1A7AD8D8-62A6-5FF0-9419-2287B9D0058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30" name="Graphic 29" descr="Harvey Balls 85% with solid fill">
            <a:extLst>
              <a:ext uri="{FF2B5EF4-FFF2-40B4-BE49-F238E27FC236}">
                <a16:creationId xmlns:a16="http://schemas.microsoft.com/office/drawing/2014/main" id="{6920789D-8211-93B6-C1EC-911B7C3BBC9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99737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7053334-11BB-ED5E-4D9B-DCE0EE6C4E04}"/>
              </a:ext>
            </a:extLst>
          </p:cNvPr>
          <p:cNvSpPr>
            <a:spLocks noGrp="1"/>
          </p:cNvSpPr>
          <p:nvPr>
            <p:ph type="body" sz="quarter" idx="13"/>
          </p:nvPr>
        </p:nvSpPr>
        <p:spPr/>
        <p:txBody>
          <a:bodyPr/>
          <a:lstStyle/>
          <a:p>
            <a:r>
              <a:rPr lang="en-GB" sz="3000" b="1"/>
              <a:t>Culture around Numeracy</a:t>
            </a:r>
          </a:p>
        </p:txBody>
      </p:sp>
      <p:grpSp>
        <p:nvGrpSpPr>
          <p:cNvPr id="3" name="Group 2">
            <a:extLst>
              <a:ext uri="{FF2B5EF4-FFF2-40B4-BE49-F238E27FC236}">
                <a16:creationId xmlns:a16="http://schemas.microsoft.com/office/drawing/2014/main" id="{00E4FECD-04F0-C14D-C072-40521E1F6C13}"/>
              </a:ext>
            </a:extLst>
          </p:cNvPr>
          <p:cNvGrpSpPr/>
          <p:nvPr/>
        </p:nvGrpSpPr>
        <p:grpSpPr>
          <a:xfrm>
            <a:off x="4743102" y="2208167"/>
            <a:ext cx="3856017" cy="1864347"/>
            <a:chOff x="4264109" y="3024015"/>
            <a:chExt cx="4556041" cy="2574391"/>
          </a:xfrm>
          <a:solidFill>
            <a:srgbClr val="F39200"/>
          </a:solidFill>
        </p:grpSpPr>
        <p:sp>
          <p:nvSpPr>
            <p:cNvPr id="4" name="Speech Bubble: Rectangle with Corners Rounded 3">
              <a:extLst>
                <a:ext uri="{FF2B5EF4-FFF2-40B4-BE49-F238E27FC236}">
                  <a16:creationId xmlns:a16="http://schemas.microsoft.com/office/drawing/2014/main" id="{7351A65E-4E69-3C06-42D7-178606EA48AD}"/>
                </a:ext>
              </a:extLst>
            </p:cNvPr>
            <p:cNvSpPr/>
            <p:nvPr/>
          </p:nvSpPr>
          <p:spPr>
            <a:xfrm>
              <a:off x="4264109" y="3024015"/>
              <a:ext cx="4556041" cy="2574391"/>
            </a:xfrm>
            <a:prstGeom prst="wedgeRoundRectCallout">
              <a:avLst/>
            </a:prstGeom>
            <a:grp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F46E281-A81E-7934-A5F9-0004A7E75508}"/>
                </a:ext>
              </a:extLst>
            </p:cNvPr>
            <p:cNvSpPr txBox="1"/>
            <p:nvPr/>
          </p:nvSpPr>
          <p:spPr>
            <a:xfrm>
              <a:off x="4344445" y="3157049"/>
              <a:ext cx="4329462" cy="2039974"/>
            </a:xfrm>
            <a:prstGeom prst="rect">
              <a:avLst/>
            </a:prstGeom>
            <a:grpFill/>
            <a:ln>
              <a:solidFill>
                <a:srgbClr val="F39200"/>
              </a:solidFill>
            </a:ln>
          </p:spPr>
          <p:txBody>
            <a:bodyPr wrap="square">
              <a:spAutoFit/>
            </a:bodyPr>
            <a:lstStyle/>
            <a:p>
              <a:pPr algn="ctr"/>
              <a:r>
                <a:rPr lang="en-GB" b="0" i="0">
                  <a:solidFill>
                    <a:srgbClr val="FFFFFF"/>
                  </a:solidFill>
                  <a:effectLst/>
                  <a:latin typeface="Lato" panose="020F0502020204030203" pitchFamily="34" charset="0"/>
                </a:rPr>
                <a:t>In the clip, a soundbite was used and lip-synced to by the father-daughter duo, who appeared to say 'I don't know what's going on and I simply don't want to know.'</a:t>
              </a:r>
              <a:endParaRPr lang="en-GB">
                <a:solidFill>
                  <a:srgbClr val="FFFFFF"/>
                </a:solidFill>
                <a:latin typeface="Lato" panose="020F0502020204030203" pitchFamily="34" charset="0"/>
              </a:endParaRPr>
            </a:p>
          </p:txBody>
        </p:sp>
      </p:grpSp>
      <p:grpSp>
        <p:nvGrpSpPr>
          <p:cNvPr id="6" name="Group 5">
            <a:extLst>
              <a:ext uri="{FF2B5EF4-FFF2-40B4-BE49-F238E27FC236}">
                <a16:creationId xmlns:a16="http://schemas.microsoft.com/office/drawing/2014/main" id="{21158287-7D5E-8B73-9C41-9D6FD18141B0}"/>
              </a:ext>
            </a:extLst>
          </p:cNvPr>
          <p:cNvGrpSpPr/>
          <p:nvPr/>
        </p:nvGrpSpPr>
        <p:grpSpPr>
          <a:xfrm>
            <a:off x="4932876" y="4707965"/>
            <a:ext cx="3759693" cy="1736064"/>
            <a:chOff x="381784" y="1701495"/>
            <a:chExt cx="4370493" cy="1846054"/>
          </a:xfrm>
        </p:grpSpPr>
        <p:pic>
          <p:nvPicPr>
            <p:cNvPr id="7" name="Picture 6">
              <a:extLst>
                <a:ext uri="{FF2B5EF4-FFF2-40B4-BE49-F238E27FC236}">
                  <a16:creationId xmlns:a16="http://schemas.microsoft.com/office/drawing/2014/main" id="{840FEFB0-3094-470E-1CA7-6247FB366CCB}"/>
                </a:ext>
              </a:extLst>
            </p:cNvPr>
            <p:cNvPicPr>
              <a:picLocks noChangeAspect="1"/>
            </p:cNvPicPr>
            <p:nvPr/>
          </p:nvPicPr>
          <p:blipFill>
            <a:blip r:embed="rId2"/>
            <a:stretch>
              <a:fillRect/>
            </a:stretch>
          </p:blipFill>
          <p:spPr>
            <a:xfrm>
              <a:off x="381784" y="2358720"/>
              <a:ext cx="4370493" cy="1188829"/>
            </a:xfrm>
            <a:prstGeom prst="rect">
              <a:avLst/>
            </a:prstGeom>
          </p:spPr>
        </p:pic>
        <p:pic>
          <p:nvPicPr>
            <p:cNvPr id="8" name="Picture 7">
              <a:extLst>
                <a:ext uri="{FF2B5EF4-FFF2-40B4-BE49-F238E27FC236}">
                  <a16:creationId xmlns:a16="http://schemas.microsoft.com/office/drawing/2014/main" id="{36228F7C-F186-5CE3-7634-566FE65490C9}"/>
                </a:ext>
              </a:extLst>
            </p:cNvPr>
            <p:cNvPicPr>
              <a:picLocks noChangeAspect="1"/>
            </p:cNvPicPr>
            <p:nvPr/>
          </p:nvPicPr>
          <p:blipFill>
            <a:blip r:embed="rId3"/>
            <a:stretch>
              <a:fillRect/>
            </a:stretch>
          </p:blipFill>
          <p:spPr>
            <a:xfrm>
              <a:off x="381784" y="1701495"/>
              <a:ext cx="3429000" cy="657225"/>
            </a:xfrm>
            <a:prstGeom prst="rect">
              <a:avLst/>
            </a:prstGeom>
          </p:spPr>
        </p:pic>
      </p:grpSp>
      <p:pic>
        <p:nvPicPr>
          <p:cNvPr id="6146" name="Picture 2" descr="Lighthearted: In the clip, the 39-year-old reality television personality and his daughter, aged 10, were seen while making fun of their respective shortcomings in math class">
            <a:extLst>
              <a:ext uri="{FF2B5EF4-FFF2-40B4-BE49-F238E27FC236}">
                <a16:creationId xmlns:a16="http://schemas.microsoft.com/office/drawing/2014/main" id="{EFC768D3-CAB3-2B5F-C20C-64140A2F4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1131" y="2126202"/>
            <a:ext cx="2553670" cy="4554484"/>
          </a:xfrm>
          <a:prstGeom prst="rect">
            <a:avLst/>
          </a:prstGeom>
          <a:noFill/>
          <a:extLst>
            <a:ext uri="{909E8E84-426E-40DD-AFC4-6F175D3DCCD1}">
              <a14:hiddenFill xmlns:a14="http://schemas.microsoft.com/office/drawing/2010/main">
                <a:solidFill>
                  <a:srgbClr val="FFFFFF"/>
                </a:solidFill>
              </a14:hiddenFill>
            </a:ext>
          </a:extLst>
        </p:spPr>
      </p:pic>
      <p:pic>
        <p:nvPicPr>
          <p:cNvPr id="20" name="Graphic 19" descr="Harvey Balls 0% with solid fill">
            <a:extLst>
              <a:ext uri="{FF2B5EF4-FFF2-40B4-BE49-F238E27FC236}">
                <a16:creationId xmlns:a16="http://schemas.microsoft.com/office/drawing/2014/main" id="{CB052CFB-12D5-EE69-4098-D4139F8F287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432655"/>
            <a:ext cx="252000" cy="252000"/>
          </a:xfrm>
          <a:prstGeom prst="rect">
            <a:avLst/>
          </a:prstGeom>
        </p:spPr>
      </p:pic>
      <p:pic>
        <p:nvPicPr>
          <p:cNvPr id="21" name="Graphic 20" descr="Harvey Balls 15% with solid fill">
            <a:extLst>
              <a:ext uri="{FF2B5EF4-FFF2-40B4-BE49-F238E27FC236}">
                <a16:creationId xmlns:a16="http://schemas.microsoft.com/office/drawing/2014/main" id="{C8C7461A-2E89-B41B-0F02-5BDA715C991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6294" y="2826541"/>
            <a:ext cx="252000" cy="252000"/>
          </a:xfrm>
          <a:prstGeom prst="rect">
            <a:avLst/>
          </a:prstGeom>
        </p:spPr>
      </p:pic>
      <p:pic>
        <p:nvPicPr>
          <p:cNvPr id="22" name="Graphic 21" descr="Tea with solid fill">
            <a:extLst>
              <a:ext uri="{FF2B5EF4-FFF2-40B4-BE49-F238E27FC236}">
                <a16:creationId xmlns:a16="http://schemas.microsoft.com/office/drawing/2014/main" id="{D136C6A9-8FCC-817E-268D-522F9CFDDF3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89775" y="3940088"/>
            <a:ext cx="324000" cy="324000"/>
          </a:xfrm>
          <a:prstGeom prst="rect">
            <a:avLst/>
          </a:prstGeom>
        </p:spPr>
      </p:pic>
      <p:pic>
        <p:nvPicPr>
          <p:cNvPr id="23" name="Graphic 22" descr="Harvey Balls 40% with solid fill">
            <a:extLst>
              <a:ext uri="{FF2B5EF4-FFF2-40B4-BE49-F238E27FC236}">
                <a16:creationId xmlns:a16="http://schemas.microsoft.com/office/drawing/2014/main" id="{60B1E15B-4FEE-B9AF-1336-72FA81CD3B9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601664"/>
            <a:ext cx="252000" cy="252000"/>
          </a:xfrm>
          <a:prstGeom prst="rect">
            <a:avLst/>
          </a:prstGeom>
        </p:spPr>
      </p:pic>
      <p:pic>
        <p:nvPicPr>
          <p:cNvPr id="24" name="Graphic 23" descr="Harvey Balls 25% with solid fill">
            <a:extLst>
              <a:ext uri="{FF2B5EF4-FFF2-40B4-BE49-F238E27FC236}">
                <a16:creationId xmlns:a16="http://schemas.microsoft.com/office/drawing/2014/main" id="{784AD504-34E9-53B3-57E7-7E106D8A066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06294" y="3217087"/>
            <a:ext cx="252000" cy="252000"/>
          </a:xfrm>
          <a:prstGeom prst="rect">
            <a:avLst/>
          </a:prstGeom>
        </p:spPr>
      </p:pic>
      <p:pic>
        <p:nvPicPr>
          <p:cNvPr id="25" name="Graphic 24" descr="Harvey Balls 100% with solid fill">
            <a:extLst>
              <a:ext uri="{FF2B5EF4-FFF2-40B4-BE49-F238E27FC236}">
                <a16:creationId xmlns:a16="http://schemas.microsoft.com/office/drawing/2014/main" id="{816131F5-BED6-977B-62ED-140AFE3FF39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5580612"/>
            <a:ext cx="252000" cy="252000"/>
          </a:xfrm>
          <a:prstGeom prst="rect">
            <a:avLst/>
          </a:prstGeom>
        </p:spPr>
      </p:pic>
      <p:pic>
        <p:nvPicPr>
          <p:cNvPr id="26" name="Graphic 25" descr="Harvey Balls 65% with solid fill">
            <a:extLst>
              <a:ext uri="{FF2B5EF4-FFF2-40B4-BE49-F238E27FC236}">
                <a16:creationId xmlns:a16="http://schemas.microsoft.com/office/drawing/2014/main" id="{7B879A54-267F-C06A-8F14-2C0567088ED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397895"/>
            <a:ext cx="252000" cy="252000"/>
          </a:xfrm>
          <a:prstGeom prst="rect">
            <a:avLst/>
          </a:prstGeom>
        </p:spPr>
      </p:pic>
      <p:pic>
        <p:nvPicPr>
          <p:cNvPr id="27" name="Graphic 26" descr="Harvey Balls 75% with solid fill">
            <a:extLst>
              <a:ext uri="{FF2B5EF4-FFF2-40B4-BE49-F238E27FC236}">
                <a16:creationId xmlns:a16="http://schemas.microsoft.com/office/drawing/2014/main" id="{60A793C5-A575-4E69-717A-1A039B66FF6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4794250"/>
            <a:ext cx="252000" cy="252000"/>
          </a:xfrm>
          <a:prstGeom prst="rect">
            <a:avLst/>
          </a:prstGeom>
        </p:spPr>
      </p:pic>
      <p:pic>
        <p:nvPicPr>
          <p:cNvPr id="28" name="Graphic 27" descr="Harvey Balls 85% with solid fill">
            <a:extLst>
              <a:ext uri="{FF2B5EF4-FFF2-40B4-BE49-F238E27FC236}">
                <a16:creationId xmlns:a16="http://schemas.microsoft.com/office/drawing/2014/main" id="{05995207-5482-F9D4-19CB-50946570A72D}"/>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826359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06628B-C893-0717-212E-5E10C10A424B}"/>
              </a:ext>
            </a:extLst>
          </p:cNvPr>
          <p:cNvSpPr>
            <a:spLocks noGrp="1"/>
          </p:cNvSpPr>
          <p:nvPr>
            <p:ph type="body" sz="quarter" idx="13"/>
          </p:nvPr>
        </p:nvSpPr>
        <p:spPr/>
        <p:txBody>
          <a:bodyPr/>
          <a:lstStyle/>
          <a:p>
            <a:r>
              <a:rPr lang="en-GB" sz="3000" b="1"/>
              <a:t>Culture around Numeracy</a:t>
            </a:r>
          </a:p>
        </p:txBody>
      </p:sp>
      <p:pic>
        <p:nvPicPr>
          <p:cNvPr id="11" name="Picture 10" descr="Graphical user interface, text, application&#10;&#10;Description automatically generated">
            <a:extLst>
              <a:ext uri="{FF2B5EF4-FFF2-40B4-BE49-F238E27FC236}">
                <a16:creationId xmlns:a16="http://schemas.microsoft.com/office/drawing/2014/main" id="{5678B1D9-EC9D-0EA9-417A-8DFCCE9042E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68011" y="2045369"/>
            <a:ext cx="3084795" cy="4664914"/>
          </a:xfrm>
          <a:prstGeom prst="rect">
            <a:avLst/>
          </a:prstGeom>
          <a:ln w="12700">
            <a:solidFill>
              <a:schemeClr val="accent3"/>
            </a:solidFill>
          </a:ln>
        </p:spPr>
      </p:pic>
      <p:sp>
        <p:nvSpPr>
          <p:cNvPr id="12" name="Rounded Rectangle 11">
            <a:extLst>
              <a:ext uri="{FF2B5EF4-FFF2-40B4-BE49-F238E27FC236}">
                <a16:creationId xmlns:a16="http://schemas.microsoft.com/office/drawing/2014/main" id="{3BD7F567-5719-B518-9015-435DDCA16CCE}"/>
              </a:ext>
            </a:extLst>
          </p:cNvPr>
          <p:cNvSpPr/>
          <p:nvPr/>
        </p:nvSpPr>
        <p:spPr>
          <a:xfrm>
            <a:off x="4614994" y="4490918"/>
            <a:ext cx="4066019" cy="1764199"/>
          </a:xfrm>
          <a:prstGeom prst="roundRect">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CBD35754-9BCB-4C3E-9C02-87CD8B18E4CC}"/>
              </a:ext>
            </a:extLst>
          </p:cNvPr>
          <p:cNvSpPr/>
          <p:nvPr/>
        </p:nvSpPr>
        <p:spPr>
          <a:xfrm rot="5400000">
            <a:off x="8015455" y="6100599"/>
            <a:ext cx="592781" cy="645128"/>
          </a:xfrm>
          <a:prstGeom prst="rtTriangl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FF7A14-066E-F5EA-E54D-2B910C0B1C49}"/>
              </a:ext>
            </a:extLst>
          </p:cNvPr>
          <p:cNvSpPr/>
          <p:nvPr/>
        </p:nvSpPr>
        <p:spPr>
          <a:xfrm>
            <a:off x="4593498" y="4649742"/>
            <a:ext cx="4109013" cy="1446550"/>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“15 and 16 year olds up and down the country are celebrating (hopefully) never having to do maths again”</a:t>
            </a:r>
          </a:p>
        </p:txBody>
      </p:sp>
      <p:sp>
        <p:nvSpPr>
          <p:cNvPr id="15" name="Rounded Rectangle 8">
            <a:extLst>
              <a:ext uri="{FF2B5EF4-FFF2-40B4-BE49-F238E27FC236}">
                <a16:creationId xmlns:a16="http://schemas.microsoft.com/office/drawing/2014/main" id="{F24AC577-D458-43C9-D3CB-A816D3353BC4}"/>
              </a:ext>
            </a:extLst>
          </p:cNvPr>
          <p:cNvSpPr/>
          <p:nvPr/>
        </p:nvSpPr>
        <p:spPr>
          <a:xfrm>
            <a:off x="4614994" y="2103318"/>
            <a:ext cx="4066019" cy="1764199"/>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4715F90C-4BCB-5860-EB34-CB690143E098}"/>
              </a:ext>
            </a:extLst>
          </p:cNvPr>
          <p:cNvSpPr/>
          <p:nvPr/>
        </p:nvSpPr>
        <p:spPr>
          <a:xfrm rot="5400000">
            <a:off x="8015455" y="3712999"/>
            <a:ext cx="592781" cy="645128"/>
          </a:xfrm>
          <a:prstGeom prst="rtTriangle">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2B13F64-5BE7-E33B-CF82-4D2A712B5D15}"/>
              </a:ext>
            </a:extLst>
          </p:cNvPr>
          <p:cNvSpPr/>
          <p:nvPr/>
        </p:nvSpPr>
        <p:spPr>
          <a:xfrm>
            <a:off x="4572000" y="2361305"/>
            <a:ext cx="4109013" cy="1107996"/>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“GCSE students are SO glad </a:t>
            </a:r>
            <a:br>
              <a:rPr lang="en-GB" sz="2200" b="1">
                <a:solidFill>
                  <a:srgbClr val="FFFFFF"/>
                </a:solidFill>
                <a:latin typeface="Lato" panose="020F0502020204030203" pitchFamily="34" charset="77"/>
                <a:ea typeface="+mj-ea"/>
                <a:cs typeface="Arial" panose="020B0604020202020204" pitchFamily="34" charset="0"/>
              </a:rPr>
            </a:br>
            <a:r>
              <a:rPr lang="en-GB" sz="2200" b="1">
                <a:solidFill>
                  <a:srgbClr val="FFFFFF"/>
                </a:solidFill>
                <a:latin typeface="Lato" panose="020F0502020204030203" pitchFamily="34" charset="77"/>
                <a:ea typeface="+mj-ea"/>
                <a:cs typeface="Arial" panose="020B0604020202020204" pitchFamily="34" charset="0"/>
              </a:rPr>
              <a:t>it is over and they will never have to do maths again.”</a:t>
            </a:r>
          </a:p>
        </p:txBody>
      </p:sp>
      <p:pic>
        <p:nvPicPr>
          <p:cNvPr id="21" name="Graphic 20" descr="Harvey Balls 0% with solid fill">
            <a:extLst>
              <a:ext uri="{FF2B5EF4-FFF2-40B4-BE49-F238E27FC236}">
                <a16:creationId xmlns:a16="http://schemas.microsoft.com/office/drawing/2014/main" id="{2CB57AE0-2BAD-F545-0E28-4F83871139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22" name="Graphic 21" descr="Harvey Balls 15% with solid fill">
            <a:extLst>
              <a:ext uri="{FF2B5EF4-FFF2-40B4-BE49-F238E27FC236}">
                <a16:creationId xmlns:a16="http://schemas.microsoft.com/office/drawing/2014/main" id="{0BDE7019-F20F-B35C-A40A-853A849C75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23" name="Graphic 22" descr="Tea with solid fill">
            <a:extLst>
              <a:ext uri="{FF2B5EF4-FFF2-40B4-BE49-F238E27FC236}">
                <a16:creationId xmlns:a16="http://schemas.microsoft.com/office/drawing/2014/main" id="{4875F7F7-22F4-9F1E-22EE-BF89D72E040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24" name="Graphic 23" descr="Harvey Balls 40% with solid fill">
            <a:extLst>
              <a:ext uri="{FF2B5EF4-FFF2-40B4-BE49-F238E27FC236}">
                <a16:creationId xmlns:a16="http://schemas.microsoft.com/office/drawing/2014/main" id="{FE1C6508-192C-ABE5-A7F0-EA0BFBAA323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5" name="Graphic 24" descr="Harvey Balls 25% with solid fill">
            <a:extLst>
              <a:ext uri="{FF2B5EF4-FFF2-40B4-BE49-F238E27FC236}">
                <a16:creationId xmlns:a16="http://schemas.microsoft.com/office/drawing/2014/main" id="{11A82209-E127-4E99-E7A1-171DD91712D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6" name="Graphic 25" descr="Harvey Balls 100% with solid fill">
            <a:extLst>
              <a:ext uri="{FF2B5EF4-FFF2-40B4-BE49-F238E27FC236}">
                <a16:creationId xmlns:a16="http://schemas.microsoft.com/office/drawing/2014/main" id="{9612A710-2711-3CB7-0617-B125AD4542E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7" name="Graphic 26" descr="Harvey Balls 65% with solid fill">
            <a:extLst>
              <a:ext uri="{FF2B5EF4-FFF2-40B4-BE49-F238E27FC236}">
                <a16:creationId xmlns:a16="http://schemas.microsoft.com/office/drawing/2014/main" id="{F5FB653B-9BAB-197E-4AD7-63CB99B9FCB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8" name="Graphic 27" descr="Harvey Balls 75% with solid fill">
            <a:extLst>
              <a:ext uri="{FF2B5EF4-FFF2-40B4-BE49-F238E27FC236}">
                <a16:creationId xmlns:a16="http://schemas.microsoft.com/office/drawing/2014/main" id="{6C6CADFF-6808-A991-4BE1-D4C37E00209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9" name="Graphic 28" descr="Harvey Balls 85% with solid fill">
            <a:extLst>
              <a:ext uri="{FF2B5EF4-FFF2-40B4-BE49-F238E27FC236}">
                <a16:creationId xmlns:a16="http://schemas.microsoft.com/office/drawing/2014/main" id="{B6581C77-7CED-2E49-962D-3A40B0A1FED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308168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b="1"/>
              <a:t>Culture around Numeracy</a:t>
            </a:r>
          </a:p>
        </p:txBody>
      </p:sp>
      <p:pic>
        <p:nvPicPr>
          <p:cNvPr id="4098" name="Picture 2">
            <a:extLst>
              <a:ext uri="{FF2B5EF4-FFF2-40B4-BE49-F238E27FC236}">
                <a16:creationId xmlns:a16="http://schemas.microsoft.com/office/drawing/2014/main" id="{622A3991-0127-BF7D-3D32-C079DEC53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359" y="2172579"/>
            <a:ext cx="7496175" cy="4448175"/>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C816383A-E396-61F7-4C63-817668EA74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5" name="Graphic 14" descr="Harvey Balls 15% with solid fill">
            <a:extLst>
              <a:ext uri="{FF2B5EF4-FFF2-40B4-BE49-F238E27FC236}">
                <a16:creationId xmlns:a16="http://schemas.microsoft.com/office/drawing/2014/main" id="{A264FCF7-BB16-CB19-4396-DE6599F9CD1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6" name="Graphic 15" descr="Tea with solid fill">
            <a:extLst>
              <a:ext uri="{FF2B5EF4-FFF2-40B4-BE49-F238E27FC236}">
                <a16:creationId xmlns:a16="http://schemas.microsoft.com/office/drawing/2014/main" id="{9DDF786D-58D3-EB33-EFB5-2F3B8E53A2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7" name="Graphic 16" descr="Harvey Balls 40% with solid fill">
            <a:extLst>
              <a:ext uri="{FF2B5EF4-FFF2-40B4-BE49-F238E27FC236}">
                <a16:creationId xmlns:a16="http://schemas.microsoft.com/office/drawing/2014/main" id="{43BC9AEE-79D5-5A80-CCA9-C2B65242AFD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18" name="Graphic 17" descr="Harvey Balls 25% with solid fill">
            <a:extLst>
              <a:ext uri="{FF2B5EF4-FFF2-40B4-BE49-F238E27FC236}">
                <a16:creationId xmlns:a16="http://schemas.microsoft.com/office/drawing/2014/main" id="{6D42988F-DE49-7496-79E6-E9921D379DB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9" name="Graphic 18" descr="Harvey Balls 100% with solid fill">
            <a:extLst>
              <a:ext uri="{FF2B5EF4-FFF2-40B4-BE49-F238E27FC236}">
                <a16:creationId xmlns:a16="http://schemas.microsoft.com/office/drawing/2014/main" id="{74BD36BF-52A6-36E0-B1B4-4672F1847D9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0" name="Graphic 19" descr="Harvey Balls 65% with solid fill">
            <a:extLst>
              <a:ext uri="{FF2B5EF4-FFF2-40B4-BE49-F238E27FC236}">
                <a16:creationId xmlns:a16="http://schemas.microsoft.com/office/drawing/2014/main" id="{6C792413-26B8-6AB7-282D-A6613098984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1" name="Graphic 20" descr="Harvey Balls 75% with solid fill">
            <a:extLst>
              <a:ext uri="{FF2B5EF4-FFF2-40B4-BE49-F238E27FC236}">
                <a16:creationId xmlns:a16="http://schemas.microsoft.com/office/drawing/2014/main" id="{55FE53C5-2AE2-6872-1E44-278FF440CB2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2" name="Graphic 21" descr="Harvey Balls 85% with solid fill">
            <a:extLst>
              <a:ext uri="{FF2B5EF4-FFF2-40B4-BE49-F238E27FC236}">
                <a16:creationId xmlns:a16="http://schemas.microsoft.com/office/drawing/2014/main" id="{4A715D83-E39F-0D1F-2280-36349F346F9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223031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b="1"/>
              <a:t>Culture around Numeracy</a:t>
            </a:r>
          </a:p>
        </p:txBody>
      </p:sp>
      <p:sp>
        <p:nvSpPr>
          <p:cNvPr id="2" name="Speech Bubble: Rectangle with Corners Rounded 1">
            <a:extLst>
              <a:ext uri="{FF2B5EF4-FFF2-40B4-BE49-F238E27FC236}">
                <a16:creationId xmlns:a16="http://schemas.microsoft.com/office/drawing/2014/main" id="{BADB2E06-6413-7058-2CCC-0E7A751E4A71}"/>
              </a:ext>
            </a:extLst>
          </p:cNvPr>
          <p:cNvSpPr/>
          <p:nvPr/>
        </p:nvSpPr>
        <p:spPr>
          <a:xfrm>
            <a:off x="936300" y="3130476"/>
            <a:ext cx="3491345" cy="2035230"/>
          </a:xfrm>
          <a:prstGeom prst="wedgeRoundRectCallout">
            <a:avLst>
              <a:gd name="adj1" fmla="val 22289"/>
              <a:gd name="adj2" fmla="val 62954"/>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a:latin typeface="Lato" panose="020F0502020204030203" pitchFamily="34" charset="0"/>
              </a:rPr>
              <a:t>“There’s a lot of hard maths in there that I think they would rather not do.  The research generally… just says that’s a natural thing.”</a:t>
            </a:r>
          </a:p>
        </p:txBody>
      </p:sp>
      <p:pic>
        <p:nvPicPr>
          <p:cNvPr id="5122" name="Picture 2">
            <a:extLst>
              <a:ext uri="{FF2B5EF4-FFF2-40B4-BE49-F238E27FC236}">
                <a16:creationId xmlns:a16="http://schemas.microsoft.com/office/drawing/2014/main" id="{F3A19F56-97D0-7D10-45C2-F3EE8D7E3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24478"/>
            <a:ext cx="424815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c 12" descr="Harvey Balls 0% with solid fill">
            <a:extLst>
              <a:ext uri="{FF2B5EF4-FFF2-40B4-BE49-F238E27FC236}">
                <a16:creationId xmlns:a16="http://schemas.microsoft.com/office/drawing/2014/main" id="{B9BD1B46-B55B-8FFA-63A9-DA5661D00C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4" name="Graphic 13" descr="Harvey Balls 15% with solid fill">
            <a:extLst>
              <a:ext uri="{FF2B5EF4-FFF2-40B4-BE49-F238E27FC236}">
                <a16:creationId xmlns:a16="http://schemas.microsoft.com/office/drawing/2014/main" id="{013A6919-734E-68F0-7C11-E3E0F105AE9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5" name="Graphic 14" descr="Tea with solid fill">
            <a:extLst>
              <a:ext uri="{FF2B5EF4-FFF2-40B4-BE49-F238E27FC236}">
                <a16:creationId xmlns:a16="http://schemas.microsoft.com/office/drawing/2014/main" id="{EEA9B425-FC65-9545-AEC8-8A3413655AD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6" name="Graphic 15" descr="Harvey Balls 40% with solid fill">
            <a:extLst>
              <a:ext uri="{FF2B5EF4-FFF2-40B4-BE49-F238E27FC236}">
                <a16:creationId xmlns:a16="http://schemas.microsoft.com/office/drawing/2014/main" id="{A619E958-A266-8FBE-D64B-300CF9AE8FE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17" name="Graphic 16" descr="Harvey Balls 25% with solid fill">
            <a:extLst>
              <a:ext uri="{FF2B5EF4-FFF2-40B4-BE49-F238E27FC236}">
                <a16:creationId xmlns:a16="http://schemas.microsoft.com/office/drawing/2014/main" id="{81EDB8C8-0FAB-8802-8AE7-968DE3B0FE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8" name="Graphic 17" descr="Harvey Balls 100% with solid fill">
            <a:extLst>
              <a:ext uri="{FF2B5EF4-FFF2-40B4-BE49-F238E27FC236}">
                <a16:creationId xmlns:a16="http://schemas.microsoft.com/office/drawing/2014/main" id="{8231DE9A-ED0B-B9E8-59EE-244B2C2EA79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9" name="Graphic 18" descr="Harvey Balls 65% with solid fill">
            <a:extLst>
              <a:ext uri="{FF2B5EF4-FFF2-40B4-BE49-F238E27FC236}">
                <a16:creationId xmlns:a16="http://schemas.microsoft.com/office/drawing/2014/main" id="{F938EDE4-9075-768F-819B-F85C92F4118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0" name="Graphic 19" descr="Harvey Balls 75% with solid fill">
            <a:extLst>
              <a:ext uri="{FF2B5EF4-FFF2-40B4-BE49-F238E27FC236}">
                <a16:creationId xmlns:a16="http://schemas.microsoft.com/office/drawing/2014/main" id="{F917D0ED-31AE-A175-45D2-520C1CE57D3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1" name="Graphic 20" descr="Harvey Balls 85% with solid fill">
            <a:extLst>
              <a:ext uri="{FF2B5EF4-FFF2-40B4-BE49-F238E27FC236}">
                <a16:creationId xmlns:a16="http://schemas.microsoft.com/office/drawing/2014/main" id="{2666680A-CDE3-AFCE-0545-267F61A32F09}"/>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4227237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3000" b="1"/>
              <a:t>Housekeeping</a:t>
            </a:r>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879908" y="2265132"/>
            <a:ext cx="4190033" cy="3948871"/>
          </a:xfrm>
        </p:spPr>
        <p:txBody>
          <a:bodyPr/>
          <a:lstStyle/>
          <a:p>
            <a:pPr marL="457200" indent="-457200" algn="l" fontAlgn="base">
              <a:buFont typeface="Arial" panose="020B0604020202020204" pitchFamily="34" charset="0"/>
              <a:buChar char="•"/>
            </a:pPr>
            <a:r>
              <a:rPr lang="en-GB" sz="2000" b="0" i="0">
                <a:effectLst/>
                <a:latin typeface="Lato" panose="020F0502020204030203" pitchFamily="34" charset="0"/>
              </a:rPr>
              <a:t>Keep microphones on mute unless speaking</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Where possible, please have your camera on</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Change your name to be first name + surname using the three dots next to your name</a:t>
            </a:r>
            <a:endParaRPr lang="en-GB" sz="1050"/>
          </a:p>
        </p:txBody>
      </p:sp>
      <p:pic>
        <p:nvPicPr>
          <p:cNvPr id="4" name="Picture 2" descr="A screenshot of a computer&#10;&#10;Description automatically generated with medium confidence">
            <a:extLst>
              <a:ext uri="{FF2B5EF4-FFF2-40B4-BE49-F238E27FC236}">
                <a16:creationId xmlns:a16="http://schemas.microsoft.com/office/drawing/2014/main" id="{589E39B8-88A5-742E-971B-CFAADEDA20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6281" y="2388403"/>
            <a:ext cx="3433971" cy="270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Impact of poor numeracy on adults</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25579" y="2306984"/>
            <a:ext cx="7985344" cy="4137045"/>
          </a:xfrm>
        </p:spPr>
        <p:txBody>
          <a:bodyPr>
            <a:normAutofit/>
          </a:bodyPr>
          <a:lstStyle/>
          <a:p>
            <a:pPr marL="342900" indent="-342900">
              <a:buFont typeface="Arial" panose="020B0604020202020204" pitchFamily="34" charset="0"/>
              <a:buChar char="•"/>
            </a:pPr>
            <a:r>
              <a:rPr lang="en-GB" sz="2400" b="0"/>
              <a:t>Reduced employment prospects</a:t>
            </a:r>
          </a:p>
          <a:p>
            <a:pPr marL="342900" indent="-342900">
              <a:buFont typeface="Arial" panose="020B0604020202020204" pitchFamily="34" charset="0"/>
              <a:buChar char="•"/>
            </a:pPr>
            <a:r>
              <a:rPr lang="en-GB" sz="2400" b="0"/>
              <a:t>Inability to progress in some careers</a:t>
            </a:r>
          </a:p>
          <a:p>
            <a:pPr marL="342900" indent="-342900">
              <a:buFont typeface="Arial" panose="020B0604020202020204" pitchFamily="34" charset="0"/>
              <a:buChar char="•"/>
            </a:pPr>
            <a:r>
              <a:rPr lang="en-GB" sz="2400" b="0"/>
              <a:t>Poor productivity</a:t>
            </a:r>
          </a:p>
          <a:p>
            <a:pPr marL="342900" indent="-342900">
              <a:buFont typeface="Arial" panose="020B0604020202020204" pitchFamily="34" charset="0"/>
              <a:buChar char="•"/>
            </a:pPr>
            <a:r>
              <a:rPr lang="en-GB" sz="2400" b="0"/>
              <a:t>Low confidence and self-esteem</a:t>
            </a:r>
          </a:p>
          <a:p>
            <a:pPr marL="342900" indent="-342900">
              <a:buFont typeface="Arial" panose="020B0604020202020204" pitchFamily="34" charset="0"/>
              <a:buChar char="•"/>
            </a:pPr>
            <a:r>
              <a:rPr lang="en-GB" sz="2400" b="0"/>
              <a:t>Poor financial capability</a:t>
            </a:r>
          </a:p>
          <a:p>
            <a:pPr marL="342900" indent="-342900">
              <a:buFont typeface="Arial" panose="020B0604020202020204" pitchFamily="34" charset="0"/>
              <a:buChar char="•"/>
            </a:pPr>
            <a:r>
              <a:rPr lang="en-GB" sz="2400" b="0"/>
              <a:t>Impacts on home life</a:t>
            </a:r>
          </a:p>
          <a:p>
            <a:pPr marL="342900" indent="-342900">
              <a:buFont typeface="Arial" panose="020B0604020202020204" pitchFamily="34" charset="0"/>
              <a:buChar char="•"/>
            </a:pPr>
            <a:r>
              <a:rPr lang="en-GB" sz="2400" b="0"/>
              <a:t>Social mobility</a:t>
            </a:r>
            <a:endParaRPr lang="en-GB" sz="1600" b="0"/>
          </a:p>
        </p:txBody>
      </p:sp>
      <p:pic>
        <p:nvPicPr>
          <p:cNvPr id="4" name="Graphic 3">
            <a:extLst>
              <a:ext uri="{FF2B5EF4-FFF2-40B4-BE49-F238E27FC236}">
                <a16:creationId xmlns:a16="http://schemas.microsoft.com/office/drawing/2014/main" id="{3C3A72FD-3925-C6BD-0961-0F2740B5F6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507" y="4503828"/>
            <a:ext cx="2738510" cy="2225039"/>
          </a:xfrm>
          <a:prstGeom prst="rect">
            <a:avLst/>
          </a:prstGeom>
        </p:spPr>
      </p:pic>
      <p:pic>
        <p:nvPicPr>
          <p:cNvPr id="16" name="Graphic 15" descr="Harvey Balls 0% with solid fill">
            <a:extLst>
              <a:ext uri="{FF2B5EF4-FFF2-40B4-BE49-F238E27FC236}">
                <a16:creationId xmlns:a16="http://schemas.microsoft.com/office/drawing/2014/main" id="{1EC9A4E2-3B94-C693-8554-A677507900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17" name="Graphic 16" descr="Harvey Balls 15% with solid fill">
            <a:extLst>
              <a:ext uri="{FF2B5EF4-FFF2-40B4-BE49-F238E27FC236}">
                <a16:creationId xmlns:a16="http://schemas.microsoft.com/office/drawing/2014/main" id="{EC09295A-0F46-9566-84CA-C47251D1D4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18" name="Graphic 17" descr="Tea with solid fill">
            <a:extLst>
              <a:ext uri="{FF2B5EF4-FFF2-40B4-BE49-F238E27FC236}">
                <a16:creationId xmlns:a16="http://schemas.microsoft.com/office/drawing/2014/main" id="{82E9DC32-E51C-625E-7AF4-FC8FFE7FFF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19" name="Graphic 18" descr="Harvey Balls 40% with solid fill">
            <a:extLst>
              <a:ext uri="{FF2B5EF4-FFF2-40B4-BE49-F238E27FC236}">
                <a16:creationId xmlns:a16="http://schemas.microsoft.com/office/drawing/2014/main" id="{CF6490BE-5DD4-4920-2B69-B8B7C41AB4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20" name="Graphic 19" descr="Harvey Balls 25% with solid fill">
            <a:extLst>
              <a:ext uri="{FF2B5EF4-FFF2-40B4-BE49-F238E27FC236}">
                <a16:creationId xmlns:a16="http://schemas.microsoft.com/office/drawing/2014/main" id="{C2B42441-DC56-D206-0A3A-5EF253D23C6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1" name="Graphic 20" descr="Harvey Balls 100% with solid fill">
            <a:extLst>
              <a:ext uri="{FF2B5EF4-FFF2-40B4-BE49-F238E27FC236}">
                <a16:creationId xmlns:a16="http://schemas.microsoft.com/office/drawing/2014/main" id="{1DF916FF-598D-0A38-C653-9B2E13A6A0F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2" name="Graphic 21" descr="Harvey Balls 65% with solid fill">
            <a:extLst>
              <a:ext uri="{FF2B5EF4-FFF2-40B4-BE49-F238E27FC236}">
                <a16:creationId xmlns:a16="http://schemas.microsoft.com/office/drawing/2014/main" id="{16631DDB-DB02-97DF-4A23-77170F2AF0C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3" name="Graphic 22" descr="Harvey Balls 75% with solid fill">
            <a:extLst>
              <a:ext uri="{FF2B5EF4-FFF2-40B4-BE49-F238E27FC236}">
                <a16:creationId xmlns:a16="http://schemas.microsoft.com/office/drawing/2014/main" id="{609A7B25-6658-20DE-133F-7FF9CB3E475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4" name="Graphic 23" descr="Harvey Balls 85% with solid fill">
            <a:extLst>
              <a:ext uri="{FF2B5EF4-FFF2-40B4-BE49-F238E27FC236}">
                <a16:creationId xmlns:a16="http://schemas.microsoft.com/office/drawing/2014/main" id="{9E91A443-FEC1-ECDC-7D08-153C1971461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121319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Impact of poor numeracy on children</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96600" y="2369127"/>
            <a:ext cx="7773540" cy="3948871"/>
          </a:xfrm>
        </p:spPr>
        <p:txBody>
          <a:bodyPr>
            <a:normAutofit/>
          </a:bodyPr>
          <a:lstStyle/>
          <a:p>
            <a:pPr marL="342900" indent="-342900">
              <a:buFont typeface="Arial" panose="020B0604020202020204" pitchFamily="34" charset="0"/>
              <a:buChar char="•"/>
            </a:pPr>
            <a:r>
              <a:rPr lang="en-GB" sz="2400" b="0"/>
              <a:t>Children replicate positive and negative behaviour</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Generational issue</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Impact on subject choices and career aspirations</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Low confidence and self-esteem</a:t>
            </a:r>
          </a:p>
        </p:txBody>
      </p:sp>
      <p:pic>
        <p:nvPicPr>
          <p:cNvPr id="15" name="Graphic 14" descr="Harvey Balls 0% with solid fill">
            <a:extLst>
              <a:ext uri="{FF2B5EF4-FFF2-40B4-BE49-F238E27FC236}">
                <a16:creationId xmlns:a16="http://schemas.microsoft.com/office/drawing/2014/main" id="{8AC2DBD1-F7F4-9561-9581-243E9129D6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E275ABF2-2CBC-A09B-3602-6D9E794883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AEAD4045-E652-ADA6-AFE3-10F5AAE980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C6BA5DF7-FDD9-68E1-87FC-946A00CB767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D7D9AFB1-BDDF-8E50-C7CC-D7EACA4072E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F1C0E488-910C-B164-DD25-D8AF9D681C5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7EF8A2EE-8CC4-0039-121D-9602FA88464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F1358DF1-D067-99E2-FD5B-FB17D69DCBD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6AEDBEDA-6031-5D4F-9E9E-DBE774745B8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34618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826642" y="2345032"/>
            <a:ext cx="7985343" cy="3948871"/>
          </a:xfrm>
        </p:spPr>
        <p:txBody>
          <a:bodyPr/>
          <a:lstStyle/>
          <a:p>
            <a:r>
              <a:rPr lang="en-GB" sz="2400" b="0">
                <a:latin typeface="Lato" panose="020F0502020204030203" pitchFamily="34" charset="77"/>
              </a:rPr>
              <a:t>Maths anxiety has been defined by Tobias and </a:t>
            </a:r>
            <a:r>
              <a:rPr lang="en-GB" sz="2400" b="0" err="1">
                <a:latin typeface="Lato" panose="020F0502020204030203" pitchFamily="34" charset="77"/>
              </a:rPr>
              <a:t>Weissbrod</a:t>
            </a:r>
            <a:r>
              <a:rPr lang="en-GB" sz="2400" b="0">
                <a:latin typeface="Lato" panose="020F0502020204030203" pitchFamily="34" charset="77"/>
              </a:rPr>
              <a:t> (1980) as, </a:t>
            </a:r>
            <a:r>
              <a:rPr lang="en-GB" sz="2400">
                <a:latin typeface="Lato" panose="020F0502020204030203" pitchFamily="34" charset="77"/>
              </a:rPr>
              <a:t>“the panic, helplessness, paralysis, and mental disorganisation that arises among some people when they are required to solve a mathematical problem.”</a:t>
            </a:r>
          </a:p>
          <a:p>
            <a:endParaRPr lang="en-GB" sz="2400" b="0">
              <a:latin typeface="Lato" panose="020F0502020204030203" pitchFamily="34" charset="77"/>
            </a:endParaRPr>
          </a:p>
          <a:p>
            <a:r>
              <a:rPr lang="en-GB" sz="2400" b="0">
                <a:latin typeface="Lato" panose="020F0502020204030203" pitchFamily="34" charset="77"/>
              </a:rPr>
              <a:t>Research by the University of Cambridge has found that, </a:t>
            </a:r>
            <a:r>
              <a:rPr lang="en-GB" sz="2400">
                <a:latin typeface="Lato" panose="020F0502020204030203" pitchFamily="34" charset="77"/>
              </a:rPr>
              <a:t>“many children and adults experience feelings of anxiety, apprehension, tension or discomfort when confronted by a maths problem.”</a:t>
            </a:r>
          </a:p>
        </p:txBody>
      </p:sp>
      <p:pic>
        <p:nvPicPr>
          <p:cNvPr id="15" name="Graphic 14" descr="Harvey Balls 0% with solid fill">
            <a:extLst>
              <a:ext uri="{FF2B5EF4-FFF2-40B4-BE49-F238E27FC236}">
                <a16:creationId xmlns:a16="http://schemas.microsoft.com/office/drawing/2014/main" id="{3DD57846-C8C6-25C5-4753-A6369C8C81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2712080C-027B-9973-67FA-36D7354C5D5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769EE6AE-F1CA-6784-EB7B-F58585BA99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EF6F6C44-BD30-9DD8-BD39-6E57F02AF44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A4B23430-6B5C-001E-487E-B0C75FBE88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83CDD888-7D6D-0260-D3F6-2942BDB4E02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B06A2BBE-3F01-953E-0EB4-1F1DF3EA4D6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1C53AA94-9A73-8AE0-AD8D-37AFD014603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E9E2A587-8CB6-8B59-93AC-6F0107196EA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084959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Maths Anxiety in children</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1" y="2333845"/>
            <a:ext cx="7985343" cy="3948871"/>
          </a:xfrm>
        </p:spPr>
        <p:txBody>
          <a:bodyPr/>
          <a:lstStyle/>
          <a:p>
            <a:pPr marL="342900" indent="-342900" algn="l" rtl="0" fontAlgn="base">
              <a:spcAft>
                <a:spcPts val="1800"/>
              </a:spcAft>
              <a:buFont typeface="Arial" panose="020B0604020202020204" pitchFamily="34" charset="0"/>
              <a:buChar char="•"/>
            </a:pPr>
            <a:r>
              <a:rPr lang="en-GB" sz="2000" b="0" i="0" u="none" strike="noStrike">
                <a:effectLst/>
                <a:latin typeface="Lato" panose="020F0502020204030203" pitchFamily="34" charset="0"/>
              </a:rPr>
              <a:t>Children as young as 6 experience maths anxiety (Cambridge University/Nuffield Foundation study 2019)</a:t>
            </a:r>
            <a:r>
              <a:rPr lang="en-US" sz="2000" b="0" i="0">
                <a:effectLst/>
                <a:latin typeface="Lato" panose="020F0502020204030203" pitchFamily="34" charset="0"/>
              </a:rPr>
              <a:t>​</a:t>
            </a:r>
            <a:r>
              <a:rPr lang="en-US" sz="2000" b="0">
                <a:latin typeface="Lato" panose="020F0502020204030203" pitchFamily="34" charset="0"/>
              </a:rPr>
              <a:t>. </a:t>
            </a:r>
            <a:r>
              <a:rPr lang="en-GB" sz="2000" b="0" i="0" u="none" strike="noStrike">
                <a:effectLst/>
                <a:latin typeface="Lato" panose="020F0502020204030203" pitchFamily="34" charset="0"/>
              </a:rPr>
              <a:t>The same study found that, ‘the majority of those with maths anxiety had normal performance.’</a:t>
            </a:r>
            <a:r>
              <a:rPr lang="en-US" sz="2000" b="0" i="0">
                <a:effectLst/>
                <a:latin typeface="Lato" panose="020F0502020204030203" pitchFamily="34" charset="0"/>
              </a:rPr>
              <a:t>​</a:t>
            </a:r>
          </a:p>
          <a:p>
            <a:pPr marL="342900" indent="-342900" algn="l" rtl="0" fontAlgn="base">
              <a:spcAft>
                <a:spcPts val="1800"/>
              </a:spcAft>
              <a:buFont typeface="Arial" panose="020B0604020202020204" pitchFamily="34" charset="0"/>
              <a:buChar char="•"/>
            </a:pPr>
            <a:r>
              <a:rPr lang="en-US" sz="2000" b="0" i="0">
                <a:effectLst/>
                <a:latin typeface="Lato" panose="020F0502020204030203" pitchFamily="34" charset="0"/>
              </a:rPr>
              <a:t>23% of parents of children aged 5-15 report that their eldest child often feels anxious when attempting to solve a maths problem.</a:t>
            </a:r>
          </a:p>
          <a:p>
            <a:pPr marL="342900" indent="-342900" algn="l" rtl="0" fontAlgn="base">
              <a:spcAft>
                <a:spcPts val="1800"/>
              </a:spcAft>
              <a:buFont typeface="Arial" panose="020B0604020202020204" pitchFamily="34" charset="0"/>
              <a:buChar char="•"/>
            </a:pPr>
            <a:r>
              <a:rPr lang="en-GB" sz="2000" b="0" i="0" u="none" strike="noStrike">
                <a:effectLst/>
                <a:latin typeface="Lato" panose="020F0502020204030203" pitchFamily="34" charset="0"/>
              </a:rPr>
              <a:t>Studies have shown that parents and teachers can accidentally play a role in the development of maths anxiety in children.</a:t>
            </a:r>
          </a:p>
          <a:p>
            <a:pPr marL="342900" indent="-342900" algn="l" rtl="0" fontAlgn="base">
              <a:spcAft>
                <a:spcPts val="1800"/>
              </a:spcAft>
              <a:buFont typeface="Arial" panose="020B0604020202020204" pitchFamily="34" charset="0"/>
              <a:buChar char="•"/>
            </a:pPr>
            <a:r>
              <a:rPr lang="en-GB" sz="2000" b="0">
                <a:latin typeface="Lato" panose="020F0502020204030203" pitchFamily="34" charset="0"/>
              </a:rPr>
              <a:t>Maths anxiety can lead to lower performance in tests than a student’s true ability warrants.</a:t>
            </a:r>
            <a:endParaRPr lang="en-US" sz="2000" b="0" i="0">
              <a:effectLst/>
              <a:latin typeface="Lato" panose="020F0502020204030203" pitchFamily="34" charset="0"/>
            </a:endParaRPr>
          </a:p>
        </p:txBody>
      </p:sp>
      <p:pic>
        <p:nvPicPr>
          <p:cNvPr id="15" name="Graphic 14" descr="Harvey Balls 0% with solid fill">
            <a:extLst>
              <a:ext uri="{FF2B5EF4-FFF2-40B4-BE49-F238E27FC236}">
                <a16:creationId xmlns:a16="http://schemas.microsoft.com/office/drawing/2014/main" id="{6905FDEE-3E22-8B76-AA58-43FDDCB79FC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E1584317-3B34-C454-F8AC-40DC8269AA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3EC400CF-5053-579E-8A95-9DE536D9BF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37C1EB14-217C-1C11-96CE-B67F64C4D7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087CADF1-978B-1D4D-420E-EC4765761EE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89DCD504-6E5E-E371-21E9-61BD475455B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96E56CB2-2D18-B94F-488F-68E7FA885AE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7CD7A207-D05F-7FE3-7091-2D07BF79B41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BB1B09DB-2D97-9506-A16F-E93479BC465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334350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causes 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Negative experiences at school</a:t>
            </a:r>
          </a:p>
          <a:p>
            <a:pPr marL="342900" indent="-342900">
              <a:spcAft>
                <a:spcPts val="1200"/>
              </a:spcAft>
              <a:buFont typeface="Arial" panose="020B0604020202020204" pitchFamily="34" charset="0"/>
              <a:buChar char="•"/>
            </a:pPr>
            <a:r>
              <a:rPr lang="en-GB" sz="2400" b="0"/>
              <a:t>Feeling under pressure</a:t>
            </a:r>
          </a:p>
          <a:p>
            <a:pPr marL="342900" indent="-342900">
              <a:spcAft>
                <a:spcPts val="1200"/>
              </a:spcAft>
              <a:buFont typeface="Arial" panose="020B0604020202020204" pitchFamily="34" charset="0"/>
              <a:buChar char="•"/>
            </a:pPr>
            <a:r>
              <a:rPr lang="en-GB" sz="2400" b="0">
                <a:latin typeface="Lato" panose="020F0502020204030203" pitchFamily="34" charset="77"/>
              </a:rPr>
              <a:t>Fear of failure</a:t>
            </a:r>
          </a:p>
          <a:p>
            <a:pPr marL="342900" indent="-342900">
              <a:spcAft>
                <a:spcPts val="1200"/>
              </a:spcAft>
              <a:buFont typeface="Arial" panose="020B0604020202020204" pitchFamily="34" charset="0"/>
              <a:buChar char="•"/>
            </a:pPr>
            <a:r>
              <a:rPr lang="en-GB" sz="2400" b="0"/>
              <a:t>Being told you’re not a maths person</a:t>
            </a:r>
          </a:p>
          <a:p>
            <a:pPr marL="342900" indent="-342900">
              <a:spcAft>
                <a:spcPts val="1200"/>
              </a:spcAft>
              <a:buFont typeface="Arial" panose="020B0604020202020204" pitchFamily="34" charset="0"/>
              <a:buChar char="•"/>
            </a:pPr>
            <a:r>
              <a:rPr lang="en-GB" sz="2400" b="0">
                <a:latin typeface="Lato" panose="020F0502020204030203" pitchFamily="34" charset="77"/>
              </a:rPr>
              <a:t>Lack of support</a:t>
            </a:r>
          </a:p>
          <a:p>
            <a:pPr marL="342900" indent="-342900">
              <a:spcAft>
                <a:spcPts val="1200"/>
              </a:spcAft>
              <a:buFont typeface="Arial" panose="020B0604020202020204" pitchFamily="34" charset="0"/>
              <a:buChar char="•"/>
            </a:pPr>
            <a:r>
              <a:rPr lang="en-GB" sz="2400" b="0"/>
              <a:t>Dyscalculia</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249E37CE-3033-30DB-541D-ED318BB74E3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0742" y="2682239"/>
            <a:ext cx="3839405" cy="3094446"/>
          </a:xfrm>
          <a:prstGeom prst="rect">
            <a:avLst/>
          </a:prstGeom>
        </p:spPr>
      </p:pic>
      <p:pic>
        <p:nvPicPr>
          <p:cNvPr id="16" name="Graphic 15" descr="Harvey Balls 0% with solid fill">
            <a:extLst>
              <a:ext uri="{FF2B5EF4-FFF2-40B4-BE49-F238E27FC236}">
                <a16:creationId xmlns:a16="http://schemas.microsoft.com/office/drawing/2014/main" id="{7F5CCB5C-6B66-C8D7-6AF8-38AB9C8084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7" name="Graphic 16" descr="Harvey Balls 15% with solid fill">
            <a:extLst>
              <a:ext uri="{FF2B5EF4-FFF2-40B4-BE49-F238E27FC236}">
                <a16:creationId xmlns:a16="http://schemas.microsoft.com/office/drawing/2014/main" id="{870D8B41-F502-56FD-AB6C-A9C27573DD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8" name="Graphic 17" descr="Tea with solid fill">
            <a:extLst>
              <a:ext uri="{FF2B5EF4-FFF2-40B4-BE49-F238E27FC236}">
                <a16:creationId xmlns:a16="http://schemas.microsoft.com/office/drawing/2014/main" id="{7B7C077F-4C4D-B601-72D4-E593681C13D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9" name="Graphic 18" descr="Harvey Balls 40% with solid fill">
            <a:extLst>
              <a:ext uri="{FF2B5EF4-FFF2-40B4-BE49-F238E27FC236}">
                <a16:creationId xmlns:a16="http://schemas.microsoft.com/office/drawing/2014/main" id="{6B820F99-B6FB-92D4-B58C-E28E1463293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0" name="Graphic 19" descr="Harvey Balls 25% with solid fill">
            <a:extLst>
              <a:ext uri="{FF2B5EF4-FFF2-40B4-BE49-F238E27FC236}">
                <a16:creationId xmlns:a16="http://schemas.microsoft.com/office/drawing/2014/main" id="{E81E9BDB-827B-3B13-8BF1-0B5B0317C73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1" name="Graphic 20" descr="Harvey Balls 100% with solid fill">
            <a:extLst>
              <a:ext uri="{FF2B5EF4-FFF2-40B4-BE49-F238E27FC236}">
                <a16:creationId xmlns:a16="http://schemas.microsoft.com/office/drawing/2014/main" id="{5A1D7DE2-B9F8-45AE-E0C2-56D228FF9B3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2" name="Graphic 21" descr="Harvey Balls 65% with solid fill">
            <a:extLst>
              <a:ext uri="{FF2B5EF4-FFF2-40B4-BE49-F238E27FC236}">
                <a16:creationId xmlns:a16="http://schemas.microsoft.com/office/drawing/2014/main" id="{75A39706-1473-BF30-18A4-F7216584402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3" name="Graphic 22" descr="Harvey Balls 75% with solid fill">
            <a:extLst>
              <a:ext uri="{FF2B5EF4-FFF2-40B4-BE49-F238E27FC236}">
                <a16:creationId xmlns:a16="http://schemas.microsoft.com/office/drawing/2014/main" id="{6B0A97E1-007B-0B94-F09D-B0EA7CC677A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4" name="Graphic 23" descr="Harvey Balls 85% with solid fill">
            <a:extLst>
              <a:ext uri="{FF2B5EF4-FFF2-40B4-BE49-F238E27FC236}">
                <a16:creationId xmlns:a16="http://schemas.microsoft.com/office/drawing/2014/main" id="{1F871882-5A16-1F58-0DF6-BCA25BF040D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866596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does Maths Anxiety look like?</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2" y="2416053"/>
            <a:ext cx="7807987" cy="3948871"/>
          </a:xfrm>
        </p:spPr>
        <p:txBody>
          <a:bodyPr lIns="91440" tIns="45720" rIns="91440" bIns="45720" anchor="t"/>
          <a:lstStyle/>
          <a:p>
            <a:pPr marL="342900" indent="-342900">
              <a:spcAft>
                <a:spcPts val="1200"/>
              </a:spcAft>
              <a:buFont typeface="Arial" panose="020B0604020202020204" pitchFamily="34" charset="0"/>
              <a:buChar char="•"/>
            </a:pPr>
            <a:r>
              <a:rPr lang="en-GB" sz="2400" b="0">
                <a:latin typeface="Lato" panose="020F0502020204030203" pitchFamily="34" charset="77"/>
              </a:rPr>
              <a:t>Feeling panicked or stressed</a:t>
            </a:r>
          </a:p>
          <a:p>
            <a:pPr marL="342900" indent="-342900">
              <a:spcAft>
                <a:spcPts val="1200"/>
              </a:spcAft>
              <a:buFont typeface="Arial" panose="020B0604020202020204" pitchFamily="34" charset="0"/>
              <a:buChar char="•"/>
            </a:pPr>
            <a:r>
              <a:rPr lang="en-GB" sz="2400" b="0"/>
              <a:t>Feeling flustered or struggling to concentrate</a:t>
            </a:r>
          </a:p>
          <a:p>
            <a:pPr marL="342900" indent="-342900">
              <a:spcAft>
                <a:spcPts val="1200"/>
              </a:spcAft>
              <a:buFont typeface="Arial" panose="020B0604020202020204" pitchFamily="34" charset="0"/>
              <a:buChar char="•"/>
            </a:pPr>
            <a:r>
              <a:rPr lang="en-GB" sz="2400" b="0">
                <a:latin typeface="Lato" panose="020F0502020204030203" pitchFamily="34" charset="77"/>
              </a:rPr>
              <a:t>Frustration and “shutting down” or “going blank”</a:t>
            </a:r>
          </a:p>
          <a:p>
            <a:pPr marL="342900" indent="-342900">
              <a:spcAft>
                <a:spcPts val="1200"/>
              </a:spcAft>
              <a:buFont typeface="Arial" panose="020B0604020202020204" pitchFamily="34" charset="0"/>
              <a:buChar char="•"/>
            </a:pPr>
            <a:r>
              <a:rPr lang="en-GB" sz="2400" b="0"/>
              <a:t>Physical symptoms</a:t>
            </a:r>
          </a:p>
          <a:p>
            <a:pPr marL="342900" indent="-342900">
              <a:spcAft>
                <a:spcPts val="1200"/>
              </a:spcAft>
              <a:buFont typeface="Arial" panose="020B0604020202020204" pitchFamily="34" charset="0"/>
              <a:buChar char="•"/>
            </a:pPr>
            <a:r>
              <a:rPr lang="en-GB" sz="2400" b="0">
                <a:latin typeface="Lato"/>
                <a:ea typeface="Lato"/>
                <a:cs typeface="Rubik Medium"/>
              </a:rPr>
              <a:t>Avoiding situations which involve maths</a:t>
            </a:r>
            <a:endParaRPr lang="en-GB" sz="2400">
              <a:latin typeface="Lato"/>
              <a:ea typeface="Lato"/>
              <a:cs typeface="Rubik Medium"/>
            </a:endParaRPr>
          </a:p>
        </p:txBody>
      </p:sp>
      <p:pic>
        <p:nvPicPr>
          <p:cNvPr id="15" name="Graphic 14" descr="Harvey Balls 0% with solid fill">
            <a:extLst>
              <a:ext uri="{FF2B5EF4-FFF2-40B4-BE49-F238E27FC236}">
                <a16:creationId xmlns:a16="http://schemas.microsoft.com/office/drawing/2014/main" id="{D6FCC3C4-63DD-5D85-72B8-1F9DD9A9B8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38D56811-459A-7A62-8FDA-9D1A6265A1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A70A47D9-2725-A9D4-FFE2-B9E42856546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1D7A92BE-044A-B258-175D-84C0B985D5F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BD25467E-1194-9A5A-F0CC-DEC2700064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7748B881-06F2-897C-77E2-FF3359B7CF2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FFA44D43-5489-CDF5-28F5-F0C62ED6051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DC7B1B59-35F0-983D-0790-D60477CC177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D8CEBCA9-B34B-350B-4FB9-18CE4236BD4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287282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3000" b="1"/>
              <a:t>Maths Anxiety: real perspectives</a:t>
            </a:r>
          </a:p>
          <a:p>
            <a:endParaRPr lang="en-GB" sz="3000" b="1"/>
          </a:p>
        </p:txBody>
      </p:sp>
      <p:pic>
        <p:nvPicPr>
          <p:cNvPr id="3074" name="Picture 2">
            <a:extLst>
              <a:ext uri="{FF2B5EF4-FFF2-40B4-BE49-F238E27FC236}">
                <a16:creationId xmlns:a16="http://schemas.microsoft.com/office/drawing/2014/main" id="{0B1FFEDD-9F66-8090-D782-3789491B651F}"/>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81711" y="2232174"/>
            <a:ext cx="3790289" cy="2528176"/>
          </a:xfrm>
          <a:prstGeom prst="rect">
            <a:avLst/>
          </a:prstGeom>
          <a:noFill/>
          <a:extLst>
            <a:ext uri="{909E8E84-426E-40DD-AFC4-6F175D3DCCD1}">
              <a14:hiddenFill xmlns:a14="http://schemas.microsoft.com/office/drawing/2010/main">
                <a:solidFill>
                  <a:srgbClr val="FFFFFF"/>
                </a:solidFill>
              </a14:hiddenFill>
            </a:ext>
          </a:extLst>
        </p:spPr>
      </p:pic>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8" y="2111701"/>
            <a:ext cx="4208207"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“Daunting. I’ve got three kids, and I felt like a let-down because I was struggling to help them with that they were learning.”</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64378"/>
            <a:ext cx="7588449" cy="1334391"/>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“Having the confidence to teach others how to do something is great. I’m six feet tall but it makes me feel seven feet being able to help them out.”</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3"/>
              </a:rPr>
              <a:t>https://www.nationalnumeracy.org.uk/news/how-being-able-help-his-kids-homework-made-jason-feel-seven-feet-tall</a:t>
            </a:r>
            <a:r>
              <a:rPr lang="en-GB" sz="1400">
                <a:latin typeface="Lato" panose="020F0502020204030203" pitchFamily="34" charset="0"/>
              </a:rPr>
              <a:t> </a:t>
            </a:r>
          </a:p>
        </p:txBody>
      </p:sp>
      <p:pic>
        <p:nvPicPr>
          <p:cNvPr id="17" name="Graphic 16" descr="Harvey Balls 0% with solid fill">
            <a:extLst>
              <a:ext uri="{FF2B5EF4-FFF2-40B4-BE49-F238E27FC236}">
                <a16:creationId xmlns:a16="http://schemas.microsoft.com/office/drawing/2014/main" id="{420EFC59-037E-7F51-16C1-F1AE8B0CA4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18" name="Graphic 17" descr="Harvey Balls 15% with solid fill">
            <a:extLst>
              <a:ext uri="{FF2B5EF4-FFF2-40B4-BE49-F238E27FC236}">
                <a16:creationId xmlns:a16="http://schemas.microsoft.com/office/drawing/2014/main" id="{75EDA93D-DB0D-2E40-C958-607BADBF0A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19" name="Graphic 18" descr="Tea with solid fill">
            <a:extLst>
              <a:ext uri="{FF2B5EF4-FFF2-40B4-BE49-F238E27FC236}">
                <a16:creationId xmlns:a16="http://schemas.microsoft.com/office/drawing/2014/main" id="{5DC36F8C-B1EC-A256-7262-13BD78A5AB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20" name="Graphic 19" descr="Harvey Balls 40% with solid fill">
            <a:extLst>
              <a:ext uri="{FF2B5EF4-FFF2-40B4-BE49-F238E27FC236}">
                <a16:creationId xmlns:a16="http://schemas.microsoft.com/office/drawing/2014/main" id="{1D37E52A-9470-FCC9-805B-128D580930D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21" name="Graphic 20" descr="Harvey Balls 25% with solid fill">
            <a:extLst>
              <a:ext uri="{FF2B5EF4-FFF2-40B4-BE49-F238E27FC236}">
                <a16:creationId xmlns:a16="http://schemas.microsoft.com/office/drawing/2014/main" id="{93970E69-FDE1-8C99-E0EA-6AC216025BB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2" name="Graphic 21" descr="Harvey Balls 100% with solid fill">
            <a:extLst>
              <a:ext uri="{FF2B5EF4-FFF2-40B4-BE49-F238E27FC236}">
                <a16:creationId xmlns:a16="http://schemas.microsoft.com/office/drawing/2014/main" id="{97AA1E3E-6E20-7FBB-D8D5-B4423F265B8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3" name="Graphic 22" descr="Harvey Balls 65% with solid fill">
            <a:extLst>
              <a:ext uri="{FF2B5EF4-FFF2-40B4-BE49-F238E27FC236}">
                <a16:creationId xmlns:a16="http://schemas.microsoft.com/office/drawing/2014/main" id="{21A154A0-2190-EBE1-CC10-AA0B212967D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4" name="Graphic 23" descr="Harvey Balls 75% with solid fill">
            <a:extLst>
              <a:ext uri="{FF2B5EF4-FFF2-40B4-BE49-F238E27FC236}">
                <a16:creationId xmlns:a16="http://schemas.microsoft.com/office/drawing/2014/main" id="{D37B4B08-2806-F389-975B-B632B0C7F3B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5" name="Graphic 24" descr="Harvey Balls 85% with solid fill">
            <a:extLst>
              <a:ext uri="{FF2B5EF4-FFF2-40B4-BE49-F238E27FC236}">
                <a16:creationId xmlns:a16="http://schemas.microsoft.com/office/drawing/2014/main" id="{58253E6E-BC7A-90CC-8EE3-6CC54D11487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574639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3000"/>
              <a:t>Maths anxiety: real perspectives</a:t>
            </a:r>
          </a:p>
          <a:p>
            <a:endParaRPr lang="en-GB" sz="3000"/>
          </a:p>
        </p:txBody>
      </p:sp>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9" y="2111701"/>
            <a:ext cx="4242560"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300" b="1">
                <a:latin typeface="Lato" panose="020F0502020204030203" pitchFamily="34" charset="0"/>
              </a:rPr>
              <a:t>“when I started teaching I remember panicking and having to teach myself every lesson the night before, and not feeling confident.”</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34174"/>
            <a:ext cx="7588449" cy="1364595"/>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latin typeface="Lato" panose="020F0502020204030203" pitchFamily="34" charset="0"/>
              </a:rPr>
              <a:t>“I think people think that teachers have to know the answer all the time, but part of the process is working through it together and making mistakes. Having the confidence to make mistakes is what makes it easier for me.”</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2"/>
              </a:rPr>
              <a:t>https://www.nationalnumeracy.org.uk/news/facing-maths-anxiety-teacher-gillians-story</a:t>
            </a:r>
            <a:r>
              <a:rPr lang="en-GB" sz="1400">
                <a:latin typeface="Lato" panose="020F0502020204030203" pitchFamily="34" charset="0"/>
              </a:rPr>
              <a:t> </a:t>
            </a:r>
          </a:p>
        </p:txBody>
      </p:sp>
      <p:pic>
        <p:nvPicPr>
          <p:cNvPr id="1026" name="Picture 2">
            <a:extLst>
              <a:ext uri="{FF2B5EF4-FFF2-40B4-BE49-F238E27FC236}">
                <a16:creationId xmlns:a16="http://schemas.microsoft.com/office/drawing/2014/main" id="{4CDC192B-B229-ECB3-47D1-0C12D9CB1C4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877126" y="2219277"/>
            <a:ext cx="3629010" cy="2420600"/>
          </a:xfrm>
          <a:prstGeom prst="rect">
            <a:avLst/>
          </a:prstGeom>
          <a:noFill/>
          <a:extLst>
            <a:ext uri="{909E8E84-426E-40DD-AFC4-6F175D3DCCD1}">
              <a14:hiddenFill xmlns:a14="http://schemas.microsoft.com/office/drawing/2010/main">
                <a:solidFill>
                  <a:srgbClr val="FFFFFF"/>
                </a:solidFill>
              </a14:hiddenFill>
            </a:ext>
          </a:extLst>
        </p:spPr>
      </p:pic>
      <p:pic>
        <p:nvPicPr>
          <p:cNvPr id="17" name="Graphic 16" descr="Harvey Balls 0% with solid fill">
            <a:extLst>
              <a:ext uri="{FF2B5EF4-FFF2-40B4-BE49-F238E27FC236}">
                <a16:creationId xmlns:a16="http://schemas.microsoft.com/office/drawing/2014/main" id="{E2A6E1D3-FB42-7E2F-BF85-D591DBA3BB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18" name="Graphic 17" descr="Harvey Balls 15% with solid fill">
            <a:extLst>
              <a:ext uri="{FF2B5EF4-FFF2-40B4-BE49-F238E27FC236}">
                <a16:creationId xmlns:a16="http://schemas.microsoft.com/office/drawing/2014/main" id="{89002720-120A-7209-E675-3CB0F693C1B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19" name="Graphic 18" descr="Tea with solid fill">
            <a:extLst>
              <a:ext uri="{FF2B5EF4-FFF2-40B4-BE49-F238E27FC236}">
                <a16:creationId xmlns:a16="http://schemas.microsoft.com/office/drawing/2014/main" id="{C813D0C8-0BDA-F4E5-7716-9E7816BBBCC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20" name="Graphic 19" descr="Harvey Balls 40% with solid fill">
            <a:extLst>
              <a:ext uri="{FF2B5EF4-FFF2-40B4-BE49-F238E27FC236}">
                <a16:creationId xmlns:a16="http://schemas.microsoft.com/office/drawing/2014/main" id="{802C7F79-C9B8-2407-E4D0-79E67158293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21" name="Graphic 20" descr="Harvey Balls 25% with solid fill">
            <a:extLst>
              <a:ext uri="{FF2B5EF4-FFF2-40B4-BE49-F238E27FC236}">
                <a16:creationId xmlns:a16="http://schemas.microsoft.com/office/drawing/2014/main" id="{BDBB7049-4787-11F7-1967-A2DA51819E3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2" name="Graphic 21" descr="Harvey Balls 100% with solid fill">
            <a:extLst>
              <a:ext uri="{FF2B5EF4-FFF2-40B4-BE49-F238E27FC236}">
                <a16:creationId xmlns:a16="http://schemas.microsoft.com/office/drawing/2014/main" id="{5B86B700-5E3F-F0E4-DFBB-EDE06F15F0E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3" name="Graphic 22" descr="Harvey Balls 65% with solid fill">
            <a:extLst>
              <a:ext uri="{FF2B5EF4-FFF2-40B4-BE49-F238E27FC236}">
                <a16:creationId xmlns:a16="http://schemas.microsoft.com/office/drawing/2014/main" id="{8B100DE5-C516-FBF1-8B29-E0E55893721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4" name="Graphic 23" descr="Harvey Balls 75% with solid fill">
            <a:extLst>
              <a:ext uri="{FF2B5EF4-FFF2-40B4-BE49-F238E27FC236}">
                <a16:creationId xmlns:a16="http://schemas.microsoft.com/office/drawing/2014/main" id="{1926A8D1-808D-347D-A841-D2CA2086CFF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5" name="Graphic 24" descr="Harvey Balls 85% with solid fill">
            <a:extLst>
              <a:ext uri="{FF2B5EF4-FFF2-40B4-BE49-F238E27FC236}">
                <a16:creationId xmlns:a16="http://schemas.microsoft.com/office/drawing/2014/main" id="{084B0283-33E9-058A-5C5A-D23AC38A4F7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05538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275815" y="458360"/>
            <a:ext cx="8592369" cy="1158745"/>
          </a:xfrm>
        </p:spPr>
        <p:txBody>
          <a:bodyPr/>
          <a:lstStyle/>
          <a:p>
            <a:r>
              <a:rPr lang="en-GB" sz="3000" b="1"/>
              <a:t>Tips to overcome maths anxiety in adults</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1" y="2450769"/>
            <a:ext cx="3780868" cy="3948871"/>
          </a:xfrm>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Talk about your feelings about maths</a:t>
            </a:r>
          </a:p>
          <a:p>
            <a:pPr marL="342900" indent="-342900">
              <a:spcAft>
                <a:spcPts val="1200"/>
              </a:spcAft>
              <a:buFont typeface="Arial" panose="020B0604020202020204" pitchFamily="34" charset="0"/>
              <a:buChar char="•"/>
            </a:pPr>
            <a:r>
              <a:rPr lang="en-GB" sz="2400" b="0"/>
              <a:t>Challenge your own beliefs</a:t>
            </a:r>
          </a:p>
          <a:p>
            <a:pPr marL="342900" indent="-342900">
              <a:spcAft>
                <a:spcPts val="1200"/>
              </a:spcAft>
              <a:buFont typeface="Arial" panose="020B0604020202020204" pitchFamily="34" charset="0"/>
              <a:buChar char="•"/>
            </a:pPr>
            <a:r>
              <a:rPr lang="en-GB" sz="2400" b="0">
                <a:latin typeface="Lato" panose="020F0502020204030203" pitchFamily="34" charset="77"/>
              </a:rPr>
              <a:t>Try not to compare yourself to others</a:t>
            </a:r>
          </a:p>
          <a:p>
            <a:pPr marL="342900" indent="-342900">
              <a:spcAft>
                <a:spcPts val="1200"/>
              </a:spcAft>
              <a:buFont typeface="Arial" panose="020B0604020202020204" pitchFamily="34" charset="0"/>
              <a:buChar char="•"/>
            </a:pPr>
            <a:r>
              <a:rPr lang="en-GB" sz="2400" b="0"/>
              <a:t>Reduce pressure</a:t>
            </a:r>
          </a:p>
          <a:p>
            <a:pPr marL="342900" indent="-342900">
              <a:spcAft>
                <a:spcPts val="1200"/>
              </a:spcAft>
              <a:buFont typeface="Arial" panose="020B0604020202020204" pitchFamily="34" charset="0"/>
              <a:buChar char="•"/>
            </a:pPr>
            <a:r>
              <a:rPr lang="en-GB" sz="2400" b="0">
                <a:latin typeface="Lato" panose="020F0502020204030203" pitchFamily="34" charset="77"/>
              </a:rPr>
              <a:t>Set realistic goals</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C9C13058-B626-136C-D3DC-25F51F50BB54}"/>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6620" y="2647406"/>
            <a:ext cx="3612499" cy="2911566"/>
          </a:xfrm>
          <a:prstGeom prst="rect">
            <a:avLst/>
          </a:prstGeom>
        </p:spPr>
      </p:pic>
      <p:pic>
        <p:nvPicPr>
          <p:cNvPr id="16" name="Graphic 15" descr="Harvey Balls 0% with solid fill">
            <a:extLst>
              <a:ext uri="{FF2B5EF4-FFF2-40B4-BE49-F238E27FC236}">
                <a16:creationId xmlns:a16="http://schemas.microsoft.com/office/drawing/2014/main" id="{305F30A4-283B-E561-5D54-367EA27F18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7" name="Graphic 16" descr="Harvey Balls 15% with solid fill">
            <a:extLst>
              <a:ext uri="{FF2B5EF4-FFF2-40B4-BE49-F238E27FC236}">
                <a16:creationId xmlns:a16="http://schemas.microsoft.com/office/drawing/2014/main" id="{D3BDC35E-9009-C52C-3F8B-C7290649E3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8" name="Graphic 17" descr="Tea with solid fill">
            <a:extLst>
              <a:ext uri="{FF2B5EF4-FFF2-40B4-BE49-F238E27FC236}">
                <a16:creationId xmlns:a16="http://schemas.microsoft.com/office/drawing/2014/main" id="{6B75A0C5-0984-19DD-03AE-51DF745AFF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9" name="Graphic 18" descr="Harvey Balls 40% with solid fill">
            <a:extLst>
              <a:ext uri="{FF2B5EF4-FFF2-40B4-BE49-F238E27FC236}">
                <a16:creationId xmlns:a16="http://schemas.microsoft.com/office/drawing/2014/main" id="{1A252270-DFDA-F5C3-D68D-7C6F803DBE3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0" name="Graphic 19" descr="Harvey Balls 25% with solid fill">
            <a:extLst>
              <a:ext uri="{FF2B5EF4-FFF2-40B4-BE49-F238E27FC236}">
                <a16:creationId xmlns:a16="http://schemas.microsoft.com/office/drawing/2014/main" id="{D8972D32-DF02-3FDA-A5BA-098ABC9FE37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1" name="Graphic 20" descr="Harvey Balls 100% with solid fill">
            <a:extLst>
              <a:ext uri="{FF2B5EF4-FFF2-40B4-BE49-F238E27FC236}">
                <a16:creationId xmlns:a16="http://schemas.microsoft.com/office/drawing/2014/main" id="{D572A6CE-EF86-A061-140B-DC3E74866D8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2" name="Graphic 21" descr="Harvey Balls 65% with solid fill">
            <a:extLst>
              <a:ext uri="{FF2B5EF4-FFF2-40B4-BE49-F238E27FC236}">
                <a16:creationId xmlns:a16="http://schemas.microsoft.com/office/drawing/2014/main" id="{B6133302-441B-E657-6FA4-9C68581F5BF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3" name="Graphic 22" descr="Harvey Balls 75% with solid fill">
            <a:extLst>
              <a:ext uri="{FF2B5EF4-FFF2-40B4-BE49-F238E27FC236}">
                <a16:creationId xmlns:a16="http://schemas.microsoft.com/office/drawing/2014/main" id="{B1CC7473-EA32-A06E-1D90-0C1AD170250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4" name="Graphic 23" descr="Harvey Balls 85% with solid fill">
            <a:extLst>
              <a:ext uri="{FF2B5EF4-FFF2-40B4-BE49-F238E27FC236}">
                <a16:creationId xmlns:a16="http://schemas.microsoft.com/office/drawing/2014/main" id="{3D36F6D7-4B08-7B53-CFD7-6036E257083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146502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75919" y="227540"/>
            <a:ext cx="7985344" cy="1158745"/>
          </a:xfrm>
        </p:spPr>
        <p:txBody>
          <a:bodyPr/>
          <a:lstStyle/>
          <a:p>
            <a:r>
              <a:rPr lang="en-GB" sz="3000" b="1"/>
              <a:t>Tips for supporting children with maths anxiety</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2" y="2232339"/>
            <a:ext cx="4144852" cy="4097440"/>
          </a:xfrm>
        </p:spPr>
        <p:txBody>
          <a:bodyPr/>
          <a:lstStyle/>
          <a:p>
            <a:pPr marL="342900" indent="-342900">
              <a:spcAft>
                <a:spcPts val="1200"/>
              </a:spcAft>
              <a:buFont typeface="Arial" panose="020B0604020202020204" pitchFamily="34" charset="0"/>
              <a:buChar char="•"/>
            </a:pPr>
            <a:r>
              <a:rPr lang="en-GB" sz="2200" b="0">
                <a:latin typeface="Lato" panose="020F0502020204030203" pitchFamily="34" charset="77"/>
              </a:rPr>
              <a:t>Normalise struggle and encourage growth mindset</a:t>
            </a:r>
          </a:p>
          <a:p>
            <a:pPr marL="342900" indent="-342900">
              <a:spcAft>
                <a:spcPts val="1200"/>
              </a:spcAft>
              <a:buFont typeface="Arial" panose="020B0604020202020204" pitchFamily="34" charset="0"/>
              <a:buChar char="•"/>
            </a:pPr>
            <a:r>
              <a:rPr lang="en-GB" sz="2200" b="0"/>
              <a:t>Take it slowly</a:t>
            </a:r>
          </a:p>
          <a:p>
            <a:pPr marL="342900" indent="-342900">
              <a:spcAft>
                <a:spcPts val="1200"/>
              </a:spcAft>
              <a:buFont typeface="Arial" panose="020B0604020202020204" pitchFamily="34" charset="0"/>
              <a:buChar char="•"/>
            </a:pPr>
            <a:r>
              <a:rPr lang="en-GB" sz="2200" b="0">
                <a:latin typeface="Lato" panose="020F0502020204030203" pitchFamily="34" charset="77"/>
              </a:rPr>
              <a:t>Reduce pressure</a:t>
            </a:r>
          </a:p>
          <a:p>
            <a:pPr marL="342900" indent="-342900">
              <a:spcAft>
                <a:spcPts val="1200"/>
              </a:spcAft>
              <a:buFont typeface="Arial" panose="020B0604020202020204" pitchFamily="34" charset="0"/>
              <a:buChar char="•"/>
            </a:pPr>
            <a:r>
              <a:rPr lang="en-GB" sz="2200" b="0"/>
              <a:t>Turn maths learning into things that don’t feel like maths</a:t>
            </a:r>
          </a:p>
          <a:p>
            <a:pPr marL="342900" indent="-342900">
              <a:spcAft>
                <a:spcPts val="1200"/>
              </a:spcAft>
              <a:buFont typeface="Arial" panose="020B0604020202020204" pitchFamily="34" charset="0"/>
              <a:buChar char="•"/>
            </a:pPr>
            <a:r>
              <a:rPr lang="en-GB" sz="2200" b="0">
                <a:latin typeface="Lato" panose="020F0502020204030203" pitchFamily="34" charset="77"/>
              </a:rPr>
              <a:t>Be careful not to show your own an</a:t>
            </a:r>
            <a:r>
              <a:rPr lang="en-GB" sz="2200" b="0"/>
              <a:t>xieties</a:t>
            </a:r>
            <a:endParaRPr lang="en-GB" sz="2200">
              <a:latin typeface="Lato" panose="020F0502020204030203" pitchFamily="34" charset="77"/>
            </a:endParaRPr>
          </a:p>
        </p:txBody>
      </p:sp>
      <p:pic>
        <p:nvPicPr>
          <p:cNvPr id="7" name="Picture 6" descr="A person and a child looking at a book&#10;&#10;Description automatically generated">
            <a:extLst>
              <a:ext uri="{FF2B5EF4-FFF2-40B4-BE49-F238E27FC236}">
                <a16:creationId xmlns:a16="http://schemas.microsoft.com/office/drawing/2014/main" id="{56802D7F-2C69-93C7-7403-E3FA4476C7E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35984" y="2916206"/>
            <a:ext cx="3721694" cy="2481130"/>
          </a:xfrm>
          <a:prstGeom prst="rect">
            <a:avLst/>
          </a:prstGeom>
        </p:spPr>
      </p:pic>
      <p:pic>
        <p:nvPicPr>
          <p:cNvPr id="16" name="Graphic 15" descr="Harvey Balls 0% with solid fill">
            <a:extLst>
              <a:ext uri="{FF2B5EF4-FFF2-40B4-BE49-F238E27FC236}">
                <a16:creationId xmlns:a16="http://schemas.microsoft.com/office/drawing/2014/main" id="{6458654B-6B77-3BD7-E09B-240F2E9161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7" name="Graphic 16" descr="Harvey Balls 15% with solid fill">
            <a:extLst>
              <a:ext uri="{FF2B5EF4-FFF2-40B4-BE49-F238E27FC236}">
                <a16:creationId xmlns:a16="http://schemas.microsoft.com/office/drawing/2014/main" id="{E82B53AF-B646-EB07-8000-1CFCEDAB94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8" name="Graphic 17" descr="Tea with solid fill">
            <a:extLst>
              <a:ext uri="{FF2B5EF4-FFF2-40B4-BE49-F238E27FC236}">
                <a16:creationId xmlns:a16="http://schemas.microsoft.com/office/drawing/2014/main" id="{3E5408C5-C77A-9179-EF02-6DDFBA8345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9" name="Graphic 18" descr="Harvey Balls 40% with solid fill">
            <a:extLst>
              <a:ext uri="{FF2B5EF4-FFF2-40B4-BE49-F238E27FC236}">
                <a16:creationId xmlns:a16="http://schemas.microsoft.com/office/drawing/2014/main" id="{3FD92E96-EDDF-2028-ADC7-D196B635E4C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0" name="Graphic 19" descr="Harvey Balls 25% with solid fill">
            <a:extLst>
              <a:ext uri="{FF2B5EF4-FFF2-40B4-BE49-F238E27FC236}">
                <a16:creationId xmlns:a16="http://schemas.microsoft.com/office/drawing/2014/main" id="{2444B687-3F35-74D0-6E8C-0BDA5A89382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1" name="Graphic 20" descr="Harvey Balls 100% with solid fill">
            <a:extLst>
              <a:ext uri="{FF2B5EF4-FFF2-40B4-BE49-F238E27FC236}">
                <a16:creationId xmlns:a16="http://schemas.microsoft.com/office/drawing/2014/main" id="{721079EE-A242-529A-934D-E9DAFC58F0A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2" name="Graphic 21" descr="Harvey Balls 65% with solid fill">
            <a:extLst>
              <a:ext uri="{FF2B5EF4-FFF2-40B4-BE49-F238E27FC236}">
                <a16:creationId xmlns:a16="http://schemas.microsoft.com/office/drawing/2014/main" id="{4AE085AF-30E6-B633-0E81-E05531A8436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3" name="Graphic 22" descr="Harvey Balls 75% with solid fill">
            <a:extLst>
              <a:ext uri="{FF2B5EF4-FFF2-40B4-BE49-F238E27FC236}">
                <a16:creationId xmlns:a16="http://schemas.microsoft.com/office/drawing/2014/main" id="{6D35A4BE-D1F1-B465-A3AE-0396D8A3A6F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4" name="Graphic 23" descr="Harvey Balls 85% with solid fill">
            <a:extLst>
              <a:ext uri="{FF2B5EF4-FFF2-40B4-BE49-F238E27FC236}">
                <a16:creationId xmlns:a16="http://schemas.microsoft.com/office/drawing/2014/main" id="{A441BCAD-B591-89BB-9277-9EEC03AA8CC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514007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380F3-2E42-9131-9BBE-B8B5F4E2F94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A103DA-742A-9A6E-01B4-0DE1A0233F8B}"/>
              </a:ext>
            </a:extLst>
          </p:cNvPr>
          <p:cNvSpPr>
            <a:spLocks noGrp="1"/>
          </p:cNvSpPr>
          <p:nvPr>
            <p:ph type="body" sz="quarter" idx="13"/>
          </p:nvPr>
        </p:nvSpPr>
        <p:spPr/>
        <p:txBody>
          <a:bodyPr/>
          <a:lstStyle/>
          <a:p>
            <a:r>
              <a:rPr lang="en-GB" sz="3000" b="1"/>
              <a:t>Housekeeping</a:t>
            </a:r>
          </a:p>
        </p:txBody>
      </p:sp>
      <p:sp>
        <p:nvSpPr>
          <p:cNvPr id="3" name="Text Placeholder 2">
            <a:extLst>
              <a:ext uri="{FF2B5EF4-FFF2-40B4-BE49-F238E27FC236}">
                <a16:creationId xmlns:a16="http://schemas.microsoft.com/office/drawing/2014/main" id="{D4840879-5BA6-665C-E900-CC2C25A31CD0}"/>
              </a:ext>
            </a:extLst>
          </p:cNvPr>
          <p:cNvSpPr>
            <a:spLocks noGrp="1"/>
          </p:cNvSpPr>
          <p:nvPr>
            <p:ph type="body" sz="quarter" idx="10"/>
          </p:nvPr>
        </p:nvSpPr>
        <p:spPr>
          <a:xfrm>
            <a:off x="879908" y="2265132"/>
            <a:ext cx="7648456" cy="3948871"/>
          </a:xfrm>
        </p:spPr>
        <p:txBody>
          <a:bodyPr/>
          <a:lstStyle/>
          <a:p>
            <a:pPr marL="457200" indent="-457200" algn="l" fontAlgn="base">
              <a:buFont typeface="Arial" panose="020B0604020202020204" pitchFamily="34" charset="0"/>
              <a:buChar char="•"/>
            </a:pPr>
            <a:r>
              <a:rPr lang="en-GB" sz="2000" b="0" i="0">
                <a:effectLst/>
                <a:latin typeface="Lato" panose="020F0502020204030203" pitchFamily="34" charset="0"/>
              </a:rPr>
              <a:t>This session is being recorded</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In breakout rooms, nominate one person to take notes and feed back to the main room</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Raise hand to ask or answer questions</a:t>
            </a:r>
            <a:endParaRPr lang="en-GB" sz="1050"/>
          </a:p>
        </p:txBody>
      </p:sp>
      <p:pic>
        <p:nvPicPr>
          <p:cNvPr id="5" name="Picture 2">
            <a:extLst>
              <a:ext uri="{FF2B5EF4-FFF2-40B4-BE49-F238E27FC236}">
                <a16:creationId xmlns:a16="http://schemas.microsoft.com/office/drawing/2014/main" id="{79DCA312-3A2A-8C6C-4A16-5AB50974D2F6}"/>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879908" y="4728749"/>
            <a:ext cx="7804269" cy="1307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21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is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879909" y="2380542"/>
            <a:ext cx="7807987" cy="3948871"/>
          </a:xfrm>
        </p:spPr>
        <p:txBody>
          <a:bodyPr/>
          <a:lstStyle/>
          <a:p>
            <a:pPr>
              <a:spcAft>
                <a:spcPts val="1200"/>
              </a:spcAft>
            </a:pPr>
            <a:r>
              <a:rPr lang="en-GB" sz="2400" b="0"/>
              <a:t>Dyscalculia is a specific and persistent learning difficulty  in understanding numbers, which can lead to a diverse range of difficulties with mathematics.​</a:t>
            </a:r>
          </a:p>
          <a:p>
            <a:pPr>
              <a:spcAft>
                <a:spcPts val="1200"/>
              </a:spcAft>
            </a:pPr>
            <a:r>
              <a:rPr lang="en-GB" sz="2400" b="0"/>
              <a:t>It will be unexpected in relation to age, level of education and experience and occurs across all ages and abilities.​</a:t>
            </a:r>
          </a:p>
          <a:p>
            <a:pPr>
              <a:spcAft>
                <a:spcPts val="1200"/>
              </a:spcAft>
            </a:pPr>
            <a:r>
              <a:rPr lang="en-GB" sz="2400" b="0"/>
              <a:t>Often described as “dyslexia with numbers” – it is much less well-known than dyslexia.</a:t>
            </a:r>
            <a:endParaRPr lang="en-GB" sz="2400">
              <a:latin typeface="Lato" panose="020F0502020204030203" pitchFamily="34" charset="77"/>
            </a:endParaRPr>
          </a:p>
        </p:txBody>
      </p:sp>
      <p:pic>
        <p:nvPicPr>
          <p:cNvPr id="15" name="Graphic 14" descr="Harvey Balls 0% with solid fill">
            <a:extLst>
              <a:ext uri="{FF2B5EF4-FFF2-40B4-BE49-F238E27FC236}">
                <a16:creationId xmlns:a16="http://schemas.microsoft.com/office/drawing/2014/main" id="{D83BC36C-F968-6CC7-1F71-6AEF4C7C96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AD37F3E7-2D0C-D4F8-A402-65332775BD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CEE8EBD8-D44E-1CC5-B123-3B037D06285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244BB699-9A19-AE24-01FE-AACA9A62CB9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62DA7BAF-89F0-7405-F20E-DD1957F416E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0BF96619-EBD0-2682-7121-D5899C4496B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140C0D0B-CBA1-4047-664A-91ED20B6CA3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2337DA2B-6DF8-F3B3-AC48-0505317B106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432F9CCB-31EC-7B0B-48D1-7118E2E9F7E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576558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is dyscalculia?</a:t>
            </a:r>
          </a:p>
        </p:txBody>
      </p:sp>
      <p:pic>
        <p:nvPicPr>
          <p:cNvPr id="8194" name="Picture 2" descr="Diagram&#10;&#10;Description automatically generated">
            <a:extLst>
              <a:ext uri="{FF2B5EF4-FFF2-40B4-BE49-F238E27FC236}">
                <a16:creationId xmlns:a16="http://schemas.microsoft.com/office/drawing/2014/main" id="{3319CF5F-53F3-251B-0212-2B3EEEDCF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7632" y="2041864"/>
            <a:ext cx="6781800" cy="467585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D0276022-2AE1-7BA0-EEA3-95A687DB2B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5" name="Graphic 14" descr="Harvey Balls 15% with solid fill">
            <a:extLst>
              <a:ext uri="{FF2B5EF4-FFF2-40B4-BE49-F238E27FC236}">
                <a16:creationId xmlns:a16="http://schemas.microsoft.com/office/drawing/2014/main" id="{6ABC238C-52DF-A451-4A31-D98F122C0F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6" name="Graphic 15" descr="Tea with solid fill">
            <a:extLst>
              <a:ext uri="{FF2B5EF4-FFF2-40B4-BE49-F238E27FC236}">
                <a16:creationId xmlns:a16="http://schemas.microsoft.com/office/drawing/2014/main" id="{64A474A1-DD0F-CB30-D79D-684F3EFB059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7" name="Graphic 16" descr="Harvey Balls 40% with solid fill">
            <a:extLst>
              <a:ext uri="{FF2B5EF4-FFF2-40B4-BE49-F238E27FC236}">
                <a16:creationId xmlns:a16="http://schemas.microsoft.com/office/drawing/2014/main" id="{168E2E02-6CE6-9259-4795-5A15D056DEA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18" name="Graphic 17" descr="Harvey Balls 25% with solid fill">
            <a:extLst>
              <a:ext uri="{FF2B5EF4-FFF2-40B4-BE49-F238E27FC236}">
                <a16:creationId xmlns:a16="http://schemas.microsoft.com/office/drawing/2014/main" id="{73142499-69D2-BDCB-9764-A8434DD81BA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9" name="Graphic 18" descr="Harvey Balls 100% with solid fill">
            <a:extLst>
              <a:ext uri="{FF2B5EF4-FFF2-40B4-BE49-F238E27FC236}">
                <a16:creationId xmlns:a16="http://schemas.microsoft.com/office/drawing/2014/main" id="{0DC871DB-5993-1348-0723-41A78456823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0" name="Graphic 19" descr="Harvey Balls 65% with solid fill">
            <a:extLst>
              <a:ext uri="{FF2B5EF4-FFF2-40B4-BE49-F238E27FC236}">
                <a16:creationId xmlns:a16="http://schemas.microsoft.com/office/drawing/2014/main" id="{CC8B4A0B-9E44-2CF1-6CB9-4942E34E8A0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1" name="Graphic 20" descr="Harvey Balls 75% with solid fill">
            <a:extLst>
              <a:ext uri="{FF2B5EF4-FFF2-40B4-BE49-F238E27FC236}">
                <a16:creationId xmlns:a16="http://schemas.microsoft.com/office/drawing/2014/main" id="{2EAB9DC0-9A12-1F3E-7955-8476EDC20C1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2" name="Graphic 21" descr="Harvey Balls 85% with solid fill">
            <a:extLst>
              <a:ext uri="{FF2B5EF4-FFF2-40B4-BE49-F238E27FC236}">
                <a16:creationId xmlns:a16="http://schemas.microsoft.com/office/drawing/2014/main" id="{CAAA8260-7F76-5CC9-25AA-D94E4C63D86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4068454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413971"/>
            <a:ext cx="8391351" cy="1158745"/>
          </a:xfrm>
        </p:spPr>
        <p:txBody>
          <a:bodyPr lIns="91440" tIns="45720" rIns="91440" bIns="45720" anchor="t"/>
          <a:lstStyle/>
          <a:p>
            <a:r>
              <a:rPr lang="en-GB" sz="3000" b="1">
                <a:cs typeface="Rubik Medium"/>
              </a:rPr>
              <a:t>How does dyscalculia affect children?</a:t>
            </a:r>
            <a:endParaRPr lang="en-GB" sz="3000" b="1"/>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64652" y="2079576"/>
            <a:ext cx="8240474" cy="4540230"/>
          </a:xfrm>
        </p:spPr>
        <p:txBody>
          <a:bodyPr lIns="91440" tIns="45720" rIns="91440" bIns="45720" anchor="t"/>
          <a:lstStyle/>
          <a:p>
            <a:pPr>
              <a:lnSpc>
                <a:spcPct val="100000"/>
              </a:lnSpc>
              <a:spcBef>
                <a:spcPts val="0"/>
              </a:spcBef>
              <a:spcAft>
                <a:spcPts val="100"/>
              </a:spcAft>
            </a:pPr>
            <a:r>
              <a:rPr lang="en-GB" sz="1800" b="0" u="sng">
                <a:latin typeface="Lato"/>
                <a:ea typeface="Lato"/>
                <a:cs typeface="Rubik Medium"/>
              </a:rPr>
              <a:t>Pre-school signs</a:t>
            </a:r>
            <a:endParaRPr lang="en-US" sz="1400">
              <a:ea typeface="Lato" panose="020F0502020204030203" pitchFamily="34" charset="77"/>
            </a:endParaRPr>
          </a:p>
          <a:p>
            <a:pPr marL="285750">
              <a:lnSpc>
                <a:spcPct val="100000"/>
              </a:lnSpc>
              <a:spcBef>
                <a:spcPts val="0"/>
              </a:spcBef>
              <a:spcAft>
                <a:spcPts val="100"/>
              </a:spcAft>
              <a:buFont typeface="Arial"/>
              <a:buChar char="•"/>
            </a:pPr>
            <a:r>
              <a:rPr lang="en-GB" sz="1800" b="0">
                <a:latin typeface="Lato"/>
                <a:ea typeface="Lato"/>
                <a:cs typeface="Rubik Medium"/>
              </a:rPr>
              <a:t>Has trouble learning to count</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Struggles to connect a number to an object</a:t>
            </a:r>
          </a:p>
          <a:p>
            <a:pPr marL="285750">
              <a:lnSpc>
                <a:spcPct val="100000"/>
              </a:lnSpc>
              <a:spcBef>
                <a:spcPts val="0"/>
              </a:spcBef>
              <a:spcAft>
                <a:spcPts val="100"/>
              </a:spcAft>
              <a:buFont typeface="Arial"/>
              <a:buChar char="•"/>
            </a:pPr>
            <a:r>
              <a:rPr lang="en-GB" sz="1800" b="0">
                <a:latin typeface="Lato"/>
                <a:ea typeface="Lato"/>
                <a:cs typeface="Rubik Medium"/>
              </a:rPr>
              <a:t>Struggles to recognise patterns, like smallest to largest or tallest to shortest</a:t>
            </a:r>
            <a:endParaRPr lang="en-GB" sz="1800" b="0">
              <a:ea typeface="Lato"/>
            </a:endParaRPr>
          </a:p>
          <a:p>
            <a:pPr marL="285750">
              <a:lnSpc>
                <a:spcPct val="100000"/>
              </a:lnSpc>
              <a:spcBef>
                <a:spcPts val="0"/>
              </a:spcBef>
              <a:spcAft>
                <a:spcPts val="100"/>
              </a:spcAft>
              <a:buFont typeface="Arial"/>
              <a:buChar char="•"/>
            </a:pPr>
            <a:endParaRPr lang="en-GB" sz="1800" b="0">
              <a:latin typeface="Lato"/>
              <a:ea typeface="Lato"/>
              <a:cs typeface="Rubik Medium"/>
            </a:endParaRPr>
          </a:p>
          <a:p>
            <a:pPr>
              <a:lnSpc>
                <a:spcPct val="100000"/>
              </a:lnSpc>
              <a:spcBef>
                <a:spcPts val="0"/>
              </a:spcBef>
              <a:spcAft>
                <a:spcPts val="100"/>
              </a:spcAft>
            </a:pPr>
            <a:r>
              <a:rPr lang="en-GB" sz="1800" b="0" u="sng">
                <a:latin typeface="Lato"/>
                <a:ea typeface="Lato"/>
                <a:cs typeface="Rubik Medium"/>
              </a:rPr>
              <a:t>Primary school signs</a:t>
            </a:r>
            <a:endParaRPr lang="en-GB" sz="1800" b="0">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Still using fingers to count instead of using mental strategies</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Poor understanding and confusion around mathematical symbols</a:t>
            </a:r>
          </a:p>
          <a:p>
            <a:pPr marL="285750">
              <a:lnSpc>
                <a:spcPct val="100000"/>
              </a:lnSpc>
              <a:spcBef>
                <a:spcPts val="0"/>
              </a:spcBef>
              <a:spcAft>
                <a:spcPts val="100"/>
              </a:spcAft>
              <a:buFont typeface="Arial"/>
              <a:buChar char="•"/>
            </a:pPr>
            <a:r>
              <a:rPr lang="en-GB" sz="1800" b="0">
                <a:latin typeface="Lato"/>
                <a:ea typeface="Lato"/>
                <a:cs typeface="Rubik Medium"/>
              </a:rPr>
              <a:t>Has trouble keeping score in sports or games</a:t>
            </a:r>
            <a:endParaRPr lang="en-GB" sz="1800" b="0">
              <a:ea typeface="Lato"/>
            </a:endParaRPr>
          </a:p>
          <a:p>
            <a:pPr marL="285750">
              <a:lnSpc>
                <a:spcPct val="100000"/>
              </a:lnSpc>
              <a:spcBef>
                <a:spcPts val="0"/>
              </a:spcBef>
              <a:spcAft>
                <a:spcPts val="100"/>
              </a:spcAft>
              <a:buFont typeface="Arial"/>
              <a:buChar char="•"/>
            </a:pPr>
            <a:endParaRPr lang="en-GB" sz="1800" b="0">
              <a:ea typeface="Lato"/>
            </a:endParaRPr>
          </a:p>
          <a:p>
            <a:pPr>
              <a:lnSpc>
                <a:spcPct val="100000"/>
              </a:lnSpc>
              <a:spcBef>
                <a:spcPts val="0"/>
              </a:spcBef>
              <a:spcAft>
                <a:spcPts val="100"/>
              </a:spcAft>
            </a:pPr>
            <a:r>
              <a:rPr lang="en-GB" sz="1800" b="0" u="sng">
                <a:latin typeface="Lato"/>
                <a:ea typeface="Lato"/>
                <a:cs typeface="Rubik Medium"/>
              </a:rPr>
              <a:t>Secondary school signs</a:t>
            </a:r>
          </a:p>
          <a:p>
            <a:pPr marL="285750">
              <a:lnSpc>
                <a:spcPct val="100000"/>
              </a:lnSpc>
              <a:spcBef>
                <a:spcPts val="0"/>
              </a:spcBef>
              <a:spcAft>
                <a:spcPts val="100"/>
              </a:spcAft>
              <a:buFont typeface="Arial"/>
              <a:buChar char="•"/>
            </a:pPr>
            <a:r>
              <a:rPr lang="en-GB" sz="1800" b="0">
                <a:latin typeface="Lato"/>
                <a:ea typeface="Lato"/>
                <a:cs typeface="Rubik Medium"/>
              </a:rPr>
              <a:t>Has trouble measuring items like ingredients in a recipe</a:t>
            </a:r>
          </a:p>
          <a:p>
            <a:pPr marL="285750">
              <a:lnSpc>
                <a:spcPct val="100000"/>
              </a:lnSpc>
              <a:spcBef>
                <a:spcPts val="0"/>
              </a:spcBef>
              <a:spcAft>
                <a:spcPts val="100"/>
              </a:spcAft>
              <a:buFont typeface="Arial"/>
              <a:buChar char="•"/>
            </a:pPr>
            <a:r>
              <a:rPr lang="en-GB" sz="1800" b="0">
                <a:latin typeface="Lato"/>
                <a:ea typeface="Lato"/>
                <a:cs typeface="Rubik Medium"/>
              </a:rPr>
              <a:t>Lacks confidence in activities that require understanding speed, distance and directions, and may get lost easily</a:t>
            </a:r>
          </a:p>
          <a:p>
            <a:pPr marL="285750">
              <a:lnSpc>
                <a:spcPct val="100000"/>
              </a:lnSpc>
              <a:spcBef>
                <a:spcPts val="0"/>
              </a:spcBef>
              <a:spcAft>
                <a:spcPts val="100"/>
              </a:spcAft>
              <a:buFont typeface="Arial"/>
              <a:buChar char="•"/>
            </a:pPr>
            <a:r>
              <a:rPr lang="en-GB" sz="1800" b="0">
                <a:latin typeface="Lato"/>
                <a:ea typeface="Lato"/>
                <a:cs typeface="Rubik Medium"/>
              </a:rPr>
              <a:t>Has trouble applying maths concepts to money</a:t>
            </a:r>
            <a:endParaRPr lang="en-GB" sz="1800" b="0">
              <a:ea typeface="Lato"/>
            </a:endParaRPr>
          </a:p>
        </p:txBody>
      </p:sp>
      <p:pic>
        <p:nvPicPr>
          <p:cNvPr id="15" name="Graphic 14" descr="Harvey Balls 0% with solid fill">
            <a:extLst>
              <a:ext uri="{FF2B5EF4-FFF2-40B4-BE49-F238E27FC236}">
                <a16:creationId xmlns:a16="http://schemas.microsoft.com/office/drawing/2014/main" id="{7C40817A-540E-C3F9-9130-5D465B1590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A8881B80-25B9-1706-4F7C-D3CCAB02B1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7E4E6C8B-8782-6745-E5F2-6B4BBD08B4B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0508A38A-E631-15E8-7E7C-E1470B352F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635C00D0-713F-1C10-AB42-ABE25C38767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FCD06F4F-14E9-66F2-1B72-B2B502F3F38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26612682-B3E4-463A-298C-DE301E99065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EDC35024-41E3-5E78-F843-FAA4CCE8967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94A6A1DC-3A89-5DEF-17F3-4C8CC9C814A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6266827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E570F4C-6CF7-CDED-8C0F-20C6890317FD}"/>
              </a:ext>
            </a:extLst>
          </p:cNvPr>
          <p:cNvSpPr>
            <a:spLocks noGrp="1"/>
          </p:cNvSpPr>
          <p:nvPr>
            <p:ph type="body" sz="quarter" idx="13"/>
          </p:nvPr>
        </p:nvSpPr>
        <p:spPr/>
        <p:txBody>
          <a:bodyPr/>
          <a:lstStyle/>
          <a:p>
            <a:r>
              <a:rPr lang="en-GB" sz="3000" b="1"/>
              <a:t>Real life experiences</a:t>
            </a:r>
          </a:p>
          <a:p>
            <a:endParaRPr lang="en-GB" sz="3000" b="1"/>
          </a:p>
        </p:txBody>
      </p:sp>
      <p:sp>
        <p:nvSpPr>
          <p:cNvPr id="17" name="Speech Bubble: Rectangle with Corners Rounded 16">
            <a:extLst>
              <a:ext uri="{FF2B5EF4-FFF2-40B4-BE49-F238E27FC236}">
                <a16:creationId xmlns:a16="http://schemas.microsoft.com/office/drawing/2014/main" id="{38B71190-7C52-2943-82AF-E0C69D0A259D}"/>
              </a:ext>
            </a:extLst>
          </p:cNvPr>
          <p:cNvSpPr/>
          <p:nvPr/>
        </p:nvSpPr>
        <p:spPr>
          <a:xfrm>
            <a:off x="779719" y="2356606"/>
            <a:ext cx="3206971" cy="2713640"/>
          </a:xfrm>
          <a:prstGeom prst="wedgeRoundRectCallou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“It’s something I’ve always been ashamed of, which has been compounded by the lack of recognition.”</a:t>
            </a:r>
          </a:p>
        </p:txBody>
      </p:sp>
      <p:sp>
        <p:nvSpPr>
          <p:cNvPr id="18" name="Speech Bubble: Rectangle with Corners Rounded 17">
            <a:extLst>
              <a:ext uri="{FF2B5EF4-FFF2-40B4-BE49-F238E27FC236}">
                <a16:creationId xmlns:a16="http://schemas.microsoft.com/office/drawing/2014/main" id="{611C197C-DA17-B315-FBDD-6A75D09ACF48}"/>
              </a:ext>
            </a:extLst>
          </p:cNvPr>
          <p:cNvSpPr/>
          <p:nvPr/>
        </p:nvSpPr>
        <p:spPr>
          <a:xfrm>
            <a:off x="4188916" y="1957300"/>
            <a:ext cx="4740552" cy="2766931"/>
          </a:xfrm>
          <a:prstGeom prst="wedgeRoundRectCallou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“Timetabling is a real problem – I have to draw lots of little clock faces to work out periods of time – when an appointment should end, when to leave the house to arrive somewhere on time.”</a:t>
            </a:r>
          </a:p>
        </p:txBody>
      </p:sp>
      <p:sp>
        <p:nvSpPr>
          <p:cNvPr id="19" name="Speech Bubble: Rectangle with Corners Rounded 18">
            <a:extLst>
              <a:ext uri="{FF2B5EF4-FFF2-40B4-BE49-F238E27FC236}">
                <a16:creationId xmlns:a16="http://schemas.microsoft.com/office/drawing/2014/main" id="{E4A905DF-5D00-D274-6FC2-88783BCEA44B}"/>
              </a:ext>
            </a:extLst>
          </p:cNvPr>
          <p:cNvSpPr/>
          <p:nvPr/>
        </p:nvSpPr>
        <p:spPr>
          <a:xfrm>
            <a:off x="3465994" y="5192287"/>
            <a:ext cx="5325822" cy="1355896"/>
          </a:xfrm>
          <a:prstGeom prst="wedgeRoundRectCallout">
            <a:avLst>
              <a:gd name="adj1" fmla="val 25690"/>
              <a:gd name="adj2" fmla="val 63950"/>
              <a:gd name="adj3" fmla="val 16667"/>
            </a:avLst>
          </a:prstGeom>
          <a:solidFill>
            <a:srgbClr val="007976"/>
          </a:solidFill>
          <a:ln>
            <a:solidFill>
              <a:srgbClr val="0079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“My dyslexia and dyscalculia will never go away but nor will my determination.”</a:t>
            </a:r>
          </a:p>
        </p:txBody>
      </p:sp>
      <p:pic>
        <p:nvPicPr>
          <p:cNvPr id="14" name="Graphic 13" descr="Harvey Balls 0% with solid fill">
            <a:extLst>
              <a:ext uri="{FF2B5EF4-FFF2-40B4-BE49-F238E27FC236}">
                <a16:creationId xmlns:a16="http://schemas.microsoft.com/office/drawing/2014/main" id="{B2FB416D-7790-95B6-DBFE-78D2E7CC2BE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15" name="Graphic 14" descr="Harvey Balls 15% with solid fill">
            <a:extLst>
              <a:ext uri="{FF2B5EF4-FFF2-40B4-BE49-F238E27FC236}">
                <a16:creationId xmlns:a16="http://schemas.microsoft.com/office/drawing/2014/main" id="{C5920058-4658-50AA-6C38-25D490AF43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16" name="Graphic 15" descr="Tea with solid fill">
            <a:extLst>
              <a:ext uri="{FF2B5EF4-FFF2-40B4-BE49-F238E27FC236}">
                <a16:creationId xmlns:a16="http://schemas.microsoft.com/office/drawing/2014/main" id="{142C83DF-44AD-2544-91BC-6E351B3A2A9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20" name="Graphic 19" descr="Harvey Balls 40% with solid fill">
            <a:extLst>
              <a:ext uri="{FF2B5EF4-FFF2-40B4-BE49-F238E27FC236}">
                <a16:creationId xmlns:a16="http://schemas.microsoft.com/office/drawing/2014/main" id="{4BB5AE41-A604-C9AE-B685-10400F4AE77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21" name="Graphic 20" descr="Harvey Balls 25% with solid fill">
            <a:extLst>
              <a:ext uri="{FF2B5EF4-FFF2-40B4-BE49-F238E27FC236}">
                <a16:creationId xmlns:a16="http://schemas.microsoft.com/office/drawing/2014/main" id="{447DA9A1-46EC-1839-AF9F-6EA80EF9646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2" name="Graphic 21" descr="Harvey Balls 100% with solid fill">
            <a:extLst>
              <a:ext uri="{FF2B5EF4-FFF2-40B4-BE49-F238E27FC236}">
                <a16:creationId xmlns:a16="http://schemas.microsoft.com/office/drawing/2014/main" id="{54523E43-CA91-0BDB-F0D3-57856863BBD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3" name="Graphic 22" descr="Harvey Balls 65% with solid fill">
            <a:extLst>
              <a:ext uri="{FF2B5EF4-FFF2-40B4-BE49-F238E27FC236}">
                <a16:creationId xmlns:a16="http://schemas.microsoft.com/office/drawing/2014/main" id="{3F922D42-7D54-4641-6A3F-80BEF246271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24" name="Graphic 23" descr="Harvey Balls 75% with solid fill">
            <a:extLst>
              <a:ext uri="{FF2B5EF4-FFF2-40B4-BE49-F238E27FC236}">
                <a16:creationId xmlns:a16="http://schemas.microsoft.com/office/drawing/2014/main" id="{E60071DC-1628-C776-116F-22E916FE603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25" name="Graphic 24" descr="Harvey Balls 85% with solid fill">
            <a:extLst>
              <a:ext uri="{FF2B5EF4-FFF2-40B4-BE49-F238E27FC236}">
                <a16:creationId xmlns:a16="http://schemas.microsoft.com/office/drawing/2014/main" id="{B47471F3-70A2-6212-F54C-6723A15EE56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7138159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1E7ABDEE-AF57-B692-2CCE-503953D35C0D}"/>
              </a:ext>
            </a:extLst>
          </p:cNvPr>
          <p:cNvSpPr>
            <a:spLocks noGrp="1"/>
          </p:cNvSpPr>
          <p:nvPr>
            <p:ph type="body" sz="quarter" idx="13"/>
          </p:nvPr>
        </p:nvSpPr>
        <p:spPr>
          <a:xfrm>
            <a:off x="466532" y="205388"/>
            <a:ext cx="7985344" cy="1158745"/>
          </a:xfrm>
        </p:spPr>
        <p:txBody>
          <a:bodyPr/>
          <a:lstStyle/>
          <a:p>
            <a:r>
              <a:rPr lang="en-GB" sz="3000" b="1"/>
              <a:t>National Numeracy Ambassador: Iona Bain</a:t>
            </a:r>
          </a:p>
        </p:txBody>
      </p:sp>
      <p:pic>
        <p:nvPicPr>
          <p:cNvPr id="9" name="Picture 8" descr="A person with red hair&#10;&#10;Description automatically generated with low confidence">
            <a:extLst>
              <a:ext uri="{FF2B5EF4-FFF2-40B4-BE49-F238E27FC236}">
                <a16:creationId xmlns:a16="http://schemas.microsoft.com/office/drawing/2014/main" id="{6E070C15-C767-BF48-94DC-91CB6F5B188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46506" y="2856264"/>
            <a:ext cx="3431333" cy="2287555"/>
          </a:xfrm>
          <a:prstGeom prst="rect">
            <a:avLst/>
          </a:prstGeom>
        </p:spPr>
      </p:pic>
      <p:sp>
        <p:nvSpPr>
          <p:cNvPr id="6" name="Speech Bubble: Rectangle with Corners Rounded 5">
            <a:extLst>
              <a:ext uri="{FF2B5EF4-FFF2-40B4-BE49-F238E27FC236}">
                <a16:creationId xmlns:a16="http://schemas.microsoft.com/office/drawing/2014/main" id="{B7D5F6B3-78CC-4463-20F1-9A36A83912ED}"/>
              </a:ext>
            </a:extLst>
          </p:cNvPr>
          <p:cNvSpPr/>
          <p:nvPr/>
        </p:nvSpPr>
        <p:spPr>
          <a:xfrm>
            <a:off x="4759916" y="2155864"/>
            <a:ext cx="4082577" cy="3358774"/>
          </a:xfrm>
          <a:prstGeom prst="wedgeRoundRectCallout">
            <a:avLst/>
          </a:prstGeom>
          <a:solidFill>
            <a:srgbClr val="F39200"/>
          </a:solidFill>
          <a:ln w="38100">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rPr>
              <a:t>“I have slowly but surely got to a better, more positive place with numbers. I now wholeheartedly believe anyone can learn to manage their dyscalculia or maths anxiety so they can lead a perfectly happy and successful life.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Lato" panose="020F0502020204030203" pitchFamily="34" charset="0"/>
                <a:ea typeface="+mn-ea"/>
                <a:cs typeface="+mn-cs"/>
              </a:rPr>
              <a:t>Iona Bain, National Numeracy Ambassador</a:t>
            </a:r>
          </a:p>
        </p:txBody>
      </p:sp>
      <p:sp>
        <p:nvSpPr>
          <p:cNvPr id="18" name="Rectangle: Rounded Corners 17">
            <a:hlinkClick r:id="rId3"/>
            <a:extLst>
              <a:ext uri="{FF2B5EF4-FFF2-40B4-BE49-F238E27FC236}">
                <a16:creationId xmlns:a16="http://schemas.microsoft.com/office/drawing/2014/main" id="{51836723-29EA-0057-F748-1796806140FE}"/>
              </a:ext>
            </a:extLst>
          </p:cNvPr>
          <p:cNvSpPr/>
          <p:nvPr/>
        </p:nvSpPr>
        <p:spPr>
          <a:xfrm>
            <a:off x="824693" y="6216951"/>
            <a:ext cx="4288081" cy="403123"/>
          </a:xfrm>
          <a:prstGeom prst="roundRec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a:ln>
                  <a:noFill/>
                </a:ln>
                <a:solidFill>
                  <a:prstClr val="white"/>
                </a:solidFill>
                <a:effectLst/>
                <a:uLnTx/>
                <a:uFillTx/>
                <a:latin typeface="Lato" panose="020F0502020204030203" pitchFamily="34" charset="0"/>
                <a:ea typeface="+mn-ea"/>
                <a:cs typeface="+mn-cs"/>
              </a:rPr>
              <a:t>Download Iona’s tips for dyscalculia</a:t>
            </a:r>
          </a:p>
        </p:txBody>
      </p:sp>
      <p:pic>
        <p:nvPicPr>
          <p:cNvPr id="14" name="Graphic 13" descr="Harvey Balls 0% with solid fill">
            <a:extLst>
              <a:ext uri="{FF2B5EF4-FFF2-40B4-BE49-F238E27FC236}">
                <a16:creationId xmlns:a16="http://schemas.microsoft.com/office/drawing/2014/main" id="{BFF445B8-D50E-C995-8ED2-209C3F94C0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15" name="Graphic 14" descr="Harvey Balls 15% with solid fill">
            <a:extLst>
              <a:ext uri="{FF2B5EF4-FFF2-40B4-BE49-F238E27FC236}">
                <a16:creationId xmlns:a16="http://schemas.microsoft.com/office/drawing/2014/main" id="{D3CE8A69-0F0F-ABAD-4FC5-A522C014435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16" name="Graphic 15" descr="Tea with solid fill">
            <a:extLst>
              <a:ext uri="{FF2B5EF4-FFF2-40B4-BE49-F238E27FC236}">
                <a16:creationId xmlns:a16="http://schemas.microsoft.com/office/drawing/2014/main" id="{B4FB4B65-23BC-856F-2048-72F15D28332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20" name="Graphic 19" descr="Harvey Balls 40% with solid fill">
            <a:extLst>
              <a:ext uri="{FF2B5EF4-FFF2-40B4-BE49-F238E27FC236}">
                <a16:creationId xmlns:a16="http://schemas.microsoft.com/office/drawing/2014/main" id="{64C1D256-A4C6-DF2F-5EEB-B3F44B71CF9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21" name="Graphic 20" descr="Harvey Balls 25% with solid fill">
            <a:extLst>
              <a:ext uri="{FF2B5EF4-FFF2-40B4-BE49-F238E27FC236}">
                <a16:creationId xmlns:a16="http://schemas.microsoft.com/office/drawing/2014/main" id="{7EC35051-B3B9-2915-559A-01E3058F0A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2" name="Graphic 21" descr="Harvey Balls 100% with solid fill">
            <a:extLst>
              <a:ext uri="{FF2B5EF4-FFF2-40B4-BE49-F238E27FC236}">
                <a16:creationId xmlns:a16="http://schemas.microsoft.com/office/drawing/2014/main" id="{A353F6DF-55F4-409B-AC71-BAA19A606BE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3" name="Graphic 22" descr="Harvey Balls 65% with solid fill">
            <a:extLst>
              <a:ext uri="{FF2B5EF4-FFF2-40B4-BE49-F238E27FC236}">
                <a16:creationId xmlns:a16="http://schemas.microsoft.com/office/drawing/2014/main" id="{928ABCD8-84BB-BA0B-76CD-6B5C81A7F54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4" name="Graphic 23" descr="Harvey Balls 75% with solid fill">
            <a:extLst>
              <a:ext uri="{FF2B5EF4-FFF2-40B4-BE49-F238E27FC236}">
                <a16:creationId xmlns:a16="http://schemas.microsoft.com/office/drawing/2014/main" id="{58F95D71-5753-51EC-39B2-C8DDB902BA4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5" name="Graphic 24" descr="Harvey Balls 85% with solid fill">
            <a:extLst>
              <a:ext uri="{FF2B5EF4-FFF2-40B4-BE49-F238E27FC236}">
                <a16:creationId xmlns:a16="http://schemas.microsoft.com/office/drawing/2014/main" id="{18B97A69-97EA-6B6C-E3CB-43D64DB4768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9537665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support is available for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995808" y="2334291"/>
            <a:ext cx="7678164" cy="4523709"/>
          </a:xfrm>
        </p:spPr>
        <p:txBody>
          <a:bodyPr/>
          <a:lstStyle/>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Information and support are available from </a:t>
            </a:r>
            <a:r>
              <a:rPr lang="en-GB" sz="2400" b="1" i="0" u="sng" strike="noStrike">
                <a:solidFill>
                  <a:srgbClr val="0563C1"/>
                </a:solidFill>
                <a:effectLst/>
                <a:latin typeface="Lato" panose="020F0502020204030203" pitchFamily="34" charset="0"/>
                <a:ea typeface="Lato" panose="020F0502020204030203" pitchFamily="34" charset="0"/>
                <a:cs typeface="Lato" panose="020F0502020204030203" pitchFamily="34" charset="0"/>
                <a:hlinkClick r:id="rId2"/>
              </a:rPr>
              <a:t>Dyscalculia Network</a:t>
            </a: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b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Whether you have dyscalculia, other maths difficulties, maths anxiety or lack confidence with numbers, you can improve as an adult. Improvement may be slower and specialist support may be needed.</a:t>
            </a:r>
            <a:endParaRPr lang="en-GB" sz="2400" b="0" i="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pic>
        <p:nvPicPr>
          <p:cNvPr id="2050" name="Picture 2" descr="A purple logo with white text&#10;&#10;Description automatically generated">
            <a:extLst>
              <a:ext uri="{FF2B5EF4-FFF2-40B4-BE49-F238E27FC236}">
                <a16:creationId xmlns:a16="http://schemas.microsoft.com/office/drawing/2014/main" id="{739931E7-7CC0-2606-76B7-E60F5B12235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521573" y="5472351"/>
            <a:ext cx="2622427" cy="1385649"/>
          </a:xfrm>
          <a:prstGeom prst="rect">
            <a:avLst/>
          </a:prstGeom>
          <a:noFill/>
          <a:extLst>
            <a:ext uri="{909E8E84-426E-40DD-AFC4-6F175D3DCCD1}">
              <a14:hiddenFill xmlns:a14="http://schemas.microsoft.com/office/drawing/2010/main">
                <a:solidFill>
                  <a:srgbClr val="FFFFFF"/>
                </a:solidFill>
              </a14:hiddenFill>
            </a:ext>
          </a:extLst>
        </p:spPr>
      </p:pic>
      <p:pic>
        <p:nvPicPr>
          <p:cNvPr id="15" name="Graphic 14" descr="Harvey Balls 0% with solid fill">
            <a:extLst>
              <a:ext uri="{FF2B5EF4-FFF2-40B4-BE49-F238E27FC236}">
                <a16:creationId xmlns:a16="http://schemas.microsoft.com/office/drawing/2014/main" id="{3114C2F5-18E2-E2BB-3A85-2EECF226245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3DA84D63-671D-B600-BFD7-A8CCCCD6D4D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746BE527-30C7-8D4D-C194-29AA1AFD8B7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01DDCC6E-F734-0324-9C06-03C4A152E39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35B980DF-EBC4-DC46-3E42-43A82E5D110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DB396966-1EB4-3282-A03C-4C41BE5E29C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DF8321DB-6598-2357-1C20-022D4E51176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7BC17BCC-C65F-9739-A23F-2C7A69D9281B}"/>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14D5F711-1DC8-FE33-0AFF-79FCBAFB83F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270052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D04FE8-0B72-3572-69F1-8FC76433E824}"/>
              </a:ext>
            </a:extLst>
          </p:cNvPr>
          <p:cNvPicPr>
            <a:picLocks noChangeAspect="1"/>
          </p:cNvPicPr>
          <p:nvPr/>
        </p:nvPicPr>
        <p:blipFill>
          <a:blip r:embed="rId2"/>
          <a:stretch>
            <a:fillRect/>
          </a:stretch>
        </p:blipFill>
        <p:spPr>
          <a:xfrm>
            <a:off x="2222251" y="1994071"/>
            <a:ext cx="4699497" cy="4458498"/>
          </a:xfrm>
          <a:prstGeom prst="rect">
            <a:avLst/>
          </a:prstGeom>
        </p:spPr>
      </p:pic>
      <p:sp>
        <p:nvSpPr>
          <p:cNvPr id="8" name="Text Placeholder 1">
            <a:extLst>
              <a:ext uri="{FF2B5EF4-FFF2-40B4-BE49-F238E27FC236}">
                <a16:creationId xmlns:a16="http://schemas.microsoft.com/office/drawing/2014/main" id="{035A0A6C-F6BB-0C9F-C459-013594FD2595}"/>
              </a:ext>
            </a:extLst>
          </p:cNvPr>
          <p:cNvSpPr>
            <a:spLocks noGrp="1"/>
          </p:cNvSpPr>
          <p:nvPr>
            <p:ph type="body" sz="quarter" idx="13"/>
          </p:nvPr>
        </p:nvSpPr>
        <p:spPr>
          <a:xfrm>
            <a:off x="613775" y="413971"/>
            <a:ext cx="7985344" cy="1158745"/>
          </a:xfrm>
        </p:spPr>
        <p:txBody>
          <a:bodyPr/>
          <a:lstStyle/>
          <a:p>
            <a:r>
              <a:rPr lang="en-GB" sz="3000" b="1"/>
              <a:t>Value, Belief and Persistence</a:t>
            </a:r>
          </a:p>
        </p:txBody>
      </p:sp>
      <p:pic>
        <p:nvPicPr>
          <p:cNvPr id="15" name="Graphic 14" descr="Harvey Balls 0% with solid fill">
            <a:extLst>
              <a:ext uri="{FF2B5EF4-FFF2-40B4-BE49-F238E27FC236}">
                <a16:creationId xmlns:a16="http://schemas.microsoft.com/office/drawing/2014/main" id="{D4EAA24B-A446-C971-46D2-EF32AC7AAD7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16" name="Graphic 15" descr="Harvey Balls 15% with solid fill">
            <a:extLst>
              <a:ext uri="{FF2B5EF4-FFF2-40B4-BE49-F238E27FC236}">
                <a16:creationId xmlns:a16="http://schemas.microsoft.com/office/drawing/2014/main" id="{4340ACDD-4181-5EC7-82AB-18C4323C93C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17" name="Graphic 16" descr="Tea with solid fill">
            <a:extLst>
              <a:ext uri="{FF2B5EF4-FFF2-40B4-BE49-F238E27FC236}">
                <a16:creationId xmlns:a16="http://schemas.microsoft.com/office/drawing/2014/main" id="{AB2560B1-57C7-017A-10CF-674D5BDCFD2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18" name="Graphic 17" descr="Harvey Balls 40% with solid fill">
            <a:extLst>
              <a:ext uri="{FF2B5EF4-FFF2-40B4-BE49-F238E27FC236}">
                <a16:creationId xmlns:a16="http://schemas.microsoft.com/office/drawing/2014/main" id="{043307B2-E5CE-FE91-E02B-3FDE7BFBB27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19" name="Graphic 18" descr="Harvey Balls 25% with solid fill">
            <a:extLst>
              <a:ext uri="{FF2B5EF4-FFF2-40B4-BE49-F238E27FC236}">
                <a16:creationId xmlns:a16="http://schemas.microsoft.com/office/drawing/2014/main" id="{EB33A220-CBCF-8AD8-4852-4E8623C2B1B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20" name="Graphic 19" descr="Harvey Balls 100% with solid fill">
            <a:extLst>
              <a:ext uri="{FF2B5EF4-FFF2-40B4-BE49-F238E27FC236}">
                <a16:creationId xmlns:a16="http://schemas.microsoft.com/office/drawing/2014/main" id="{52AEFB05-4281-A421-8DC0-7B058074BF5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21" name="Graphic 20" descr="Harvey Balls 65% with solid fill">
            <a:extLst>
              <a:ext uri="{FF2B5EF4-FFF2-40B4-BE49-F238E27FC236}">
                <a16:creationId xmlns:a16="http://schemas.microsoft.com/office/drawing/2014/main" id="{F22E9999-B0D6-4D64-141E-0FF029A26C1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22" name="Graphic 21" descr="Harvey Balls 75% with solid fill">
            <a:extLst>
              <a:ext uri="{FF2B5EF4-FFF2-40B4-BE49-F238E27FC236}">
                <a16:creationId xmlns:a16="http://schemas.microsoft.com/office/drawing/2014/main" id="{52DEB74B-3AC8-14CA-0183-7AFE52F3BB8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23" name="Graphic 22" descr="Harvey Balls 85% with solid fill">
            <a:extLst>
              <a:ext uri="{FF2B5EF4-FFF2-40B4-BE49-F238E27FC236}">
                <a16:creationId xmlns:a16="http://schemas.microsoft.com/office/drawing/2014/main" id="{1E5F5439-81D0-16D0-9977-A9A7D813CC0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5532018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F53021-A980-37EE-34DA-922196EDA5AB}"/>
              </a:ext>
            </a:extLst>
          </p:cNvPr>
          <p:cNvSpPr>
            <a:spLocks noGrp="1"/>
          </p:cNvSpPr>
          <p:nvPr>
            <p:ph type="body" sz="quarter" idx="13"/>
          </p:nvPr>
        </p:nvSpPr>
        <p:spPr/>
        <p:txBody>
          <a:bodyPr/>
          <a:lstStyle/>
          <a:p>
            <a:r>
              <a:rPr lang="en-GB" sz="3000" b="1"/>
              <a:t>Value, Belief and Persistence</a:t>
            </a:r>
          </a:p>
        </p:txBody>
      </p:sp>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0"/>
          </p:nvPr>
        </p:nvSpPr>
        <p:spPr/>
        <p:txBody>
          <a:bodyPr/>
          <a:lstStyle/>
          <a:p>
            <a:r>
              <a:rPr lang="en-GB" sz="3600"/>
              <a:t>Value, Belief and Persistence</a:t>
            </a:r>
          </a:p>
        </p:txBody>
      </p:sp>
      <p:sp>
        <p:nvSpPr>
          <p:cNvPr id="5" name="Text Placeholder 4">
            <a:extLst>
              <a:ext uri="{FF2B5EF4-FFF2-40B4-BE49-F238E27FC236}">
                <a16:creationId xmlns:a16="http://schemas.microsoft.com/office/drawing/2014/main" id="{FAFB614A-2981-5B04-1D22-3C900FD2242C}"/>
              </a:ext>
            </a:extLst>
          </p:cNvPr>
          <p:cNvSpPr>
            <a:spLocks noGrp="1"/>
          </p:cNvSpPr>
          <p:nvPr>
            <p:ph type="body" sz="quarter" idx="14"/>
          </p:nvPr>
        </p:nvSpPr>
        <p:spPr/>
        <p:txBody>
          <a:bodyPr/>
          <a:lstStyle/>
          <a:p>
            <a:endParaRPr lang="en-GB"/>
          </a:p>
        </p:txBody>
      </p:sp>
      <p:pic>
        <p:nvPicPr>
          <p:cNvPr id="3" name="Online Media 4" title="Value, belief, persistence">
            <a:hlinkClick r:id="" action="ppaction://media"/>
            <a:extLst>
              <a:ext uri="{FF2B5EF4-FFF2-40B4-BE49-F238E27FC236}">
                <a16:creationId xmlns:a16="http://schemas.microsoft.com/office/drawing/2014/main" id="{9EEBEFD8-93CC-576C-A4C6-3C8608D5B2F8}"/>
              </a:ext>
            </a:extLst>
          </p:cNvPr>
          <p:cNvPicPr>
            <a:picLocks noRot="1" noChangeAspect="1"/>
          </p:cNvPicPr>
          <p:nvPr>
            <a:videoFile r:link="rId1"/>
          </p:nvPr>
        </p:nvPicPr>
        <p:blipFill>
          <a:blip r:embed="rId3"/>
          <a:stretch>
            <a:fillRect/>
          </a:stretch>
        </p:blipFill>
        <p:spPr>
          <a:xfrm>
            <a:off x="811850" y="2159725"/>
            <a:ext cx="7930195" cy="4480560"/>
          </a:xfrm>
          <a:prstGeom prst="rect">
            <a:avLst/>
          </a:prstGeom>
        </p:spPr>
      </p:pic>
      <p:pic>
        <p:nvPicPr>
          <p:cNvPr id="6" name="Graphic 5" descr="Harvey Balls 0% with solid fill">
            <a:extLst>
              <a:ext uri="{FF2B5EF4-FFF2-40B4-BE49-F238E27FC236}">
                <a16:creationId xmlns:a16="http://schemas.microsoft.com/office/drawing/2014/main" id="{73389A94-72A5-8A51-30BD-680860512EC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7" name="Graphic 6" descr="Harvey Balls 15% with solid fill">
            <a:extLst>
              <a:ext uri="{FF2B5EF4-FFF2-40B4-BE49-F238E27FC236}">
                <a16:creationId xmlns:a16="http://schemas.microsoft.com/office/drawing/2014/main" id="{58C2271A-E04F-3885-739F-492D10F2310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8" name="Graphic 7" descr="Tea with solid fill">
            <a:extLst>
              <a:ext uri="{FF2B5EF4-FFF2-40B4-BE49-F238E27FC236}">
                <a16:creationId xmlns:a16="http://schemas.microsoft.com/office/drawing/2014/main" id="{734CE6EE-A952-D288-8D56-A2E7354B60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9" name="Graphic 8" descr="Harvey Balls 40% with solid fill">
            <a:extLst>
              <a:ext uri="{FF2B5EF4-FFF2-40B4-BE49-F238E27FC236}">
                <a16:creationId xmlns:a16="http://schemas.microsoft.com/office/drawing/2014/main" id="{310E8FD5-1201-46F7-836F-281EC88A7ED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10" name="Graphic 9" descr="Harvey Balls 25% with solid fill">
            <a:extLst>
              <a:ext uri="{FF2B5EF4-FFF2-40B4-BE49-F238E27FC236}">
                <a16:creationId xmlns:a16="http://schemas.microsoft.com/office/drawing/2014/main" id="{03434065-85B5-5389-C8C1-30CDEBFE577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11" name="Graphic 10" descr="Harvey Balls 100% with solid fill">
            <a:extLst>
              <a:ext uri="{FF2B5EF4-FFF2-40B4-BE49-F238E27FC236}">
                <a16:creationId xmlns:a16="http://schemas.microsoft.com/office/drawing/2014/main" id="{9F965EF5-FA8D-FF08-D376-E5DBD0BBD78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12" name="Graphic 11" descr="Harvey Balls 65% with solid fill">
            <a:extLst>
              <a:ext uri="{FF2B5EF4-FFF2-40B4-BE49-F238E27FC236}">
                <a16:creationId xmlns:a16="http://schemas.microsoft.com/office/drawing/2014/main" id="{0D209606-2188-89A5-3ABC-015B67C6458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13" name="Graphic 12" descr="Harvey Balls 75% with solid fill">
            <a:extLst>
              <a:ext uri="{FF2B5EF4-FFF2-40B4-BE49-F238E27FC236}">
                <a16:creationId xmlns:a16="http://schemas.microsoft.com/office/drawing/2014/main" id="{2062E42D-8EA6-DD16-3627-5678B83BEF6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14" name="Graphic 13" descr="Harvey Balls 85% with solid fill">
            <a:extLst>
              <a:ext uri="{FF2B5EF4-FFF2-40B4-BE49-F238E27FC236}">
                <a16:creationId xmlns:a16="http://schemas.microsoft.com/office/drawing/2014/main" id="{51F6DA0B-4DFB-49AA-1DC7-591E8BDCC9F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78147799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Value, Belief and Persistence </a:t>
            </a:r>
          </a:p>
        </p:txBody>
      </p:sp>
      <p:sp>
        <p:nvSpPr>
          <p:cNvPr id="14" name="Oval 13">
            <a:extLst>
              <a:ext uri="{FF2B5EF4-FFF2-40B4-BE49-F238E27FC236}">
                <a16:creationId xmlns:a16="http://schemas.microsoft.com/office/drawing/2014/main" id="{288464DB-8F9F-C8D7-BB76-1908C823D255}"/>
              </a:ext>
            </a:extLst>
          </p:cNvPr>
          <p:cNvSpPr/>
          <p:nvPr/>
        </p:nvSpPr>
        <p:spPr>
          <a:xfrm>
            <a:off x="3377443" y="3890665"/>
            <a:ext cx="3062796" cy="2906724"/>
          </a:xfrm>
          <a:prstGeom prst="ellipse">
            <a:avLst/>
          </a:prstGeom>
          <a:solidFill>
            <a:srgbClr val="951B81"/>
          </a:solidFill>
          <a:ln w="57150" cap="flat" cmpd="sng" algn="ctr">
            <a:solidFill>
              <a:srgbClr val="951B8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5" name="Oval 14">
            <a:extLst>
              <a:ext uri="{FF2B5EF4-FFF2-40B4-BE49-F238E27FC236}">
                <a16:creationId xmlns:a16="http://schemas.microsoft.com/office/drawing/2014/main" id="{AF81BC46-ECDE-28F6-8FCE-9A135472ADEC}"/>
              </a:ext>
            </a:extLst>
          </p:cNvPr>
          <p:cNvSpPr/>
          <p:nvPr/>
        </p:nvSpPr>
        <p:spPr>
          <a:xfrm>
            <a:off x="5885855" y="1964951"/>
            <a:ext cx="3062796" cy="2906724"/>
          </a:xfrm>
          <a:prstGeom prst="ellipse">
            <a:avLst/>
          </a:prstGeom>
          <a:solidFill>
            <a:srgbClr val="4F1749"/>
          </a:solidFill>
          <a:ln w="57150" cap="flat" cmpd="sng" algn="ctr">
            <a:solidFill>
              <a:srgbClr val="4F174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6" name="Oval 15">
            <a:extLst>
              <a:ext uri="{FF2B5EF4-FFF2-40B4-BE49-F238E27FC236}">
                <a16:creationId xmlns:a16="http://schemas.microsoft.com/office/drawing/2014/main" id="{0BFD0945-C59E-59B0-075A-03BEEA6A303A}"/>
              </a:ext>
            </a:extLst>
          </p:cNvPr>
          <p:cNvSpPr/>
          <p:nvPr/>
        </p:nvSpPr>
        <p:spPr>
          <a:xfrm>
            <a:off x="801383" y="1994110"/>
            <a:ext cx="3062796" cy="2906724"/>
          </a:xfrm>
          <a:prstGeom prst="ellipse">
            <a:avLst/>
          </a:prstGeom>
          <a:solidFill>
            <a:srgbClr val="0BBBFF"/>
          </a:solidFill>
          <a:ln w="57150" cap="flat" cmpd="sng" algn="ctr">
            <a:solidFill>
              <a:srgbClr val="0BBB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7" name="Text Placeholder 4">
            <a:extLst>
              <a:ext uri="{FF2B5EF4-FFF2-40B4-BE49-F238E27FC236}">
                <a16:creationId xmlns:a16="http://schemas.microsoft.com/office/drawing/2014/main" id="{7FF38B0A-39AE-63AA-DF79-38CAD59815C2}"/>
              </a:ext>
            </a:extLst>
          </p:cNvPr>
          <p:cNvSpPr txBox="1">
            <a:spLocks/>
          </p:cNvSpPr>
          <p:nvPr/>
        </p:nvSpPr>
        <p:spPr>
          <a:xfrm>
            <a:off x="953357" y="2598825"/>
            <a:ext cx="2778814" cy="1747574"/>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to think about one task they</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regularly do at home or at work.</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What numbers are involved?</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Discuss how numbers are useful</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and important in everyday life.</a:t>
            </a:r>
          </a:p>
        </p:txBody>
      </p:sp>
      <p:sp>
        <p:nvSpPr>
          <p:cNvPr id="18" name="Text Placeholder 4">
            <a:extLst>
              <a:ext uri="{FF2B5EF4-FFF2-40B4-BE49-F238E27FC236}">
                <a16:creationId xmlns:a16="http://schemas.microsoft.com/office/drawing/2014/main" id="{C3508BD2-3B72-E547-63DE-FCCBE2E1A1FD}"/>
              </a:ext>
            </a:extLst>
          </p:cNvPr>
          <p:cNvSpPr txBox="1">
            <a:spLocks/>
          </p:cNvSpPr>
          <p:nvPr/>
        </p:nvSpPr>
        <p:spPr>
          <a:xfrm>
            <a:off x="3275972" y="4579905"/>
            <a:ext cx="3280853" cy="2126203"/>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Have a look at the ‘</a:t>
            </a:r>
            <a:r>
              <a:rPr kumimoji="0" lang="en-GB" sz="1400" b="0" i="0" u="none" strike="noStrike" kern="1200" cap="none" spc="0" normalizeH="0" baseline="0" noProof="0" err="1">
                <a:ln>
                  <a:noFill/>
                </a:ln>
                <a:solidFill>
                  <a:prstClr val="white"/>
                </a:solidFill>
                <a:effectLst/>
                <a:uLnTx/>
                <a:uFillTx/>
                <a:latin typeface="Lato" panose="020F0502020204030203" pitchFamily="34" charset="77"/>
                <a:ea typeface="+mn-ea"/>
                <a:cs typeface="Rubik Medium" panose="02000604000000020004" pitchFamily="2" charset="-79"/>
              </a:rPr>
              <a:t>Mythbuster</a:t>
            </a: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document with the people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you support. Do they agree or</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disagree with the statements?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Why? Use the poster to bust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some common myths about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maths.</a:t>
            </a:r>
          </a:p>
        </p:txBody>
      </p:sp>
      <p:sp>
        <p:nvSpPr>
          <p:cNvPr id="19" name="Text Placeholder 4">
            <a:extLst>
              <a:ext uri="{FF2B5EF4-FFF2-40B4-BE49-F238E27FC236}">
                <a16:creationId xmlns:a16="http://schemas.microsoft.com/office/drawing/2014/main" id="{24B6BD93-3E9A-9F34-291F-6700DA131D90}"/>
              </a:ext>
            </a:extLst>
          </p:cNvPr>
          <p:cNvSpPr txBox="1">
            <a:spLocks/>
          </p:cNvSpPr>
          <p:nvPr/>
        </p:nvSpPr>
        <p:spPr>
          <a:xfrm>
            <a:off x="5927236" y="2630271"/>
            <a:ext cx="2980033" cy="2414270"/>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share something else in their life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they have struggled with, such as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to drive. Talk about how</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maths is no different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any other skill</a:t>
            </a:r>
          </a:p>
        </p:txBody>
      </p:sp>
      <p:sp>
        <p:nvSpPr>
          <p:cNvPr id="20" name="TextBox 19">
            <a:extLst>
              <a:ext uri="{FF2B5EF4-FFF2-40B4-BE49-F238E27FC236}">
                <a16:creationId xmlns:a16="http://schemas.microsoft.com/office/drawing/2014/main" id="{4F741B1B-95D7-3E02-5360-DF11A7F7683D}"/>
              </a:ext>
            </a:extLst>
          </p:cNvPr>
          <p:cNvSpPr txBox="1"/>
          <p:nvPr/>
        </p:nvSpPr>
        <p:spPr>
          <a:xfrm>
            <a:off x="1786804" y="2082861"/>
            <a:ext cx="1091954"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Value</a:t>
            </a:r>
            <a:endParaRPr lang="en-GB" b="1">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FE7877A0-6B9B-B429-45D8-1590647D24EC}"/>
              </a:ext>
            </a:extLst>
          </p:cNvPr>
          <p:cNvSpPr txBox="1"/>
          <p:nvPr/>
        </p:nvSpPr>
        <p:spPr>
          <a:xfrm>
            <a:off x="4388452" y="4048810"/>
            <a:ext cx="123256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Lato" panose="020F0502020204030203" pitchFamily="34" charset="0"/>
                <a:ea typeface="Lato" panose="020F0502020204030203" pitchFamily="34" charset="0"/>
                <a:cs typeface="Lato" panose="020F0502020204030203" pitchFamily="34" charset="0"/>
              </a:rPr>
              <a:t>Belief</a:t>
            </a:r>
            <a:r>
              <a:rPr kumimoji="0" lang="en-GB" sz="2400" b="1" i="0" u="none" strike="noStrike" kern="0" cap="none" spc="0" normalizeH="0" baseline="0" noProof="0">
                <a:ln>
                  <a:noFill/>
                </a:ln>
                <a:solidFill>
                  <a:prstClr val="white"/>
                </a:solidFill>
                <a:effectLst/>
                <a:uLnTx/>
                <a:uFillTx/>
              </a:rPr>
              <a:t> </a:t>
            </a:r>
          </a:p>
        </p:txBody>
      </p:sp>
      <p:sp>
        <p:nvSpPr>
          <p:cNvPr id="22" name="TextBox 21">
            <a:extLst>
              <a:ext uri="{FF2B5EF4-FFF2-40B4-BE49-F238E27FC236}">
                <a16:creationId xmlns:a16="http://schemas.microsoft.com/office/drawing/2014/main" id="{CD03AEFB-90FC-5DD4-E7F6-1EDCE17CEE2A}"/>
              </a:ext>
            </a:extLst>
          </p:cNvPr>
          <p:cNvSpPr txBox="1"/>
          <p:nvPr/>
        </p:nvSpPr>
        <p:spPr>
          <a:xfrm>
            <a:off x="6535379" y="2192526"/>
            <a:ext cx="1807238"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Persistence</a:t>
            </a:r>
          </a:p>
        </p:txBody>
      </p:sp>
      <p:pic>
        <p:nvPicPr>
          <p:cNvPr id="23" name="Graphic 22" descr="Harvey Balls 0% with solid fill">
            <a:extLst>
              <a:ext uri="{FF2B5EF4-FFF2-40B4-BE49-F238E27FC236}">
                <a16:creationId xmlns:a16="http://schemas.microsoft.com/office/drawing/2014/main" id="{2EF193A4-FC2C-D39B-C102-7141F87F35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24" name="Graphic 23" descr="Harvey Balls 15% with solid fill">
            <a:extLst>
              <a:ext uri="{FF2B5EF4-FFF2-40B4-BE49-F238E27FC236}">
                <a16:creationId xmlns:a16="http://schemas.microsoft.com/office/drawing/2014/main" id="{9FE94807-CE44-4062-DC10-7F4E5ED7434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25" name="Graphic 24" descr="Tea with solid fill">
            <a:extLst>
              <a:ext uri="{FF2B5EF4-FFF2-40B4-BE49-F238E27FC236}">
                <a16:creationId xmlns:a16="http://schemas.microsoft.com/office/drawing/2014/main" id="{761D07F4-1F02-7C3F-0D0D-2410E5C055C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26" name="Graphic 25" descr="Harvey Balls 40% with solid fill">
            <a:extLst>
              <a:ext uri="{FF2B5EF4-FFF2-40B4-BE49-F238E27FC236}">
                <a16:creationId xmlns:a16="http://schemas.microsoft.com/office/drawing/2014/main" id="{DAD0AECB-4012-2E11-576D-AF517CBD0B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27" name="Graphic 26" descr="Harvey Balls 25% with solid fill">
            <a:extLst>
              <a:ext uri="{FF2B5EF4-FFF2-40B4-BE49-F238E27FC236}">
                <a16:creationId xmlns:a16="http://schemas.microsoft.com/office/drawing/2014/main" id="{879B2BDB-9585-3D70-5D4D-8E58A8B4740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8" name="Graphic 27" descr="Harvey Balls 100% with solid fill">
            <a:extLst>
              <a:ext uri="{FF2B5EF4-FFF2-40B4-BE49-F238E27FC236}">
                <a16:creationId xmlns:a16="http://schemas.microsoft.com/office/drawing/2014/main" id="{2B4255D5-8168-3F76-12E0-6E8BFA11388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29" name="Graphic 28" descr="Harvey Balls 65% with solid fill">
            <a:extLst>
              <a:ext uri="{FF2B5EF4-FFF2-40B4-BE49-F238E27FC236}">
                <a16:creationId xmlns:a16="http://schemas.microsoft.com/office/drawing/2014/main" id="{D1C2C3D1-62D4-9850-2189-4966CD264A4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30" name="Graphic 29" descr="Harvey Balls 75% with solid fill">
            <a:extLst>
              <a:ext uri="{FF2B5EF4-FFF2-40B4-BE49-F238E27FC236}">
                <a16:creationId xmlns:a16="http://schemas.microsoft.com/office/drawing/2014/main" id="{15D46016-9429-3C42-E1A4-9A9683B60C9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31" name="Graphic 30" descr="Harvey Balls 85% with solid fill">
            <a:extLst>
              <a:ext uri="{FF2B5EF4-FFF2-40B4-BE49-F238E27FC236}">
                <a16:creationId xmlns:a16="http://schemas.microsoft.com/office/drawing/2014/main" id="{5880EF07-2DDD-36E5-04F0-4429617BD5D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1850767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51093" y="2284251"/>
            <a:ext cx="4939356" cy="304698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Core component of the Schools &amp; Families Programme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Encourage family involvement in everyday maths activities at home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Alternative to traditional ‘worksheet’ homework</a:t>
            </a:r>
          </a:p>
        </p:txBody>
      </p:sp>
      <p:pic>
        <p:nvPicPr>
          <p:cNvPr id="20" name="Picture 19">
            <a:extLst>
              <a:ext uri="{FF2B5EF4-FFF2-40B4-BE49-F238E27FC236}">
                <a16:creationId xmlns:a16="http://schemas.microsoft.com/office/drawing/2014/main" id="{B71752A6-5E6D-4646-A731-0B09066000FA}"/>
              </a:ext>
            </a:extLst>
          </p:cNvPr>
          <p:cNvPicPr>
            <a:picLocks noChangeAspect="1"/>
          </p:cNvPicPr>
          <p:nvPr/>
        </p:nvPicPr>
        <p:blipFill>
          <a:blip r:embed="rId2"/>
          <a:stretch>
            <a:fillRect/>
          </a:stretch>
        </p:blipFill>
        <p:spPr>
          <a:xfrm>
            <a:off x="6609806" y="2111861"/>
            <a:ext cx="2063677" cy="2954425"/>
          </a:xfrm>
          <a:prstGeom prst="rect">
            <a:avLst/>
          </a:prstGeom>
        </p:spPr>
      </p:pic>
      <p:pic>
        <p:nvPicPr>
          <p:cNvPr id="22" name="Picture 21">
            <a:extLst>
              <a:ext uri="{FF2B5EF4-FFF2-40B4-BE49-F238E27FC236}">
                <a16:creationId xmlns:a16="http://schemas.microsoft.com/office/drawing/2014/main" id="{BF68D77F-3BA1-EDBE-58BC-0003E3B60A3A}"/>
              </a:ext>
            </a:extLst>
          </p:cNvPr>
          <p:cNvPicPr>
            <a:picLocks noChangeAspect="1"/>
          </p:cNvPicPr>
          <p:nvPr/>
        </p:nvPicPr>
        <p:blipFill>
          <a:blip r:embed="rId3"/>
          <a:stretch>
            <a:fillRect/>
          </a:stretch>
        </p:blipFill>
        <p:spPr>
          <a:xfrm>
            <a:off x="5777870" y="3502855"/>
            <a:ext cx="1993088" cy="2808591"/>
          </a:xfrm>
          <a:prstGeom prst="rect">
            <a:avLst/>
          </a:prstGeom>
        </p:spPr>
      </p:pic>
      <p:pic>
        <p:nvPicPr>
          <p:cNvPr id="2" name="Graphic 1" descr="Harvey Balls 0% with solid fill">
            <a:extLst>
              <a:ext uri="{FF2B5EF4-FFF2-40B4-BE49-F238E27FC236}">
                <a16:creationId xmlns:a16="http://schemas.microsoft.com/office/drawing/2014/main" id="{C5E2B983-BB32-55EB-35D2-A49F88659C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B4E36775-3E77-FE0E-DF47-F7DCAB853C2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305061F4-5DF6-2FDA-5ACA-34892C4289B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2C4DA247-8A4D-06CA-FCCB-8DA6794F56E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7F04B0D3-2DBA-1DB6-A4B2-047CAD30143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21A817D7-786C-7F8B-8BB0-0FE458405B9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46C4877E-D4E0-491E-FCFF-93BFFD1543D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90DB603D-C435-F570-2FFF-CB005F2A611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B91FD53E-B79C-EA6E-DD9D-5F78DAE2E13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351408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420042" y="2369155"/>
            <a:ext cx="7469958" cy="3860152"/>
          </a:xfrm>
        </p:spPr>
        <p:txBody>
          <a:bodyPr lIns="91440" tIns="45720" rIns="91440" bIns="45720" anchor="t">
            <a:normAutofit lnSpcReduction="10000"/>
          </a:bodyPr>
          <a:lstStyle/>
          <a:p>
            <a:pPr marL="342900" indent="-342900" fontAlgn="base">
              <a:buFont typeface="Lato" panose="020F0502020204030203" pitchFamily="34" charset="0"/>
              <a:buChar char="–"/>
            </a:pPr>
            <a:r>
              <a:rPr lang="en-GB" sz="2400" b="0" dirty="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How do you feel about </a:t>
            </a: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Numeracy issue in the UK</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Impacts of poor numeracy on adults and children</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Break</a:t>
            </a:r>
          </a:p>
          <a:p>
            <a:pPr marL="342900" indent="-342900" fontAlgn="base">
              <a:buFont typeface="Lato" panose="020F0502020204030203" pitchFamily="34" charset="0"/>
              <a:buChar char="–"/>
            </a:pP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 anxiety and Dyscalculia</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Value, Belief and Persistence</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Family </a:t>
            </a: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 Toolkit</a:t>
            </a:r>
          </a:p>
          <a:p>
            <a:pPr marL="342900" indent="-342900" fontAlgn="base">
              <a:buFont typeface="Lato" panose="020F0502020204030203" pitchFamily="34" charset="0"/>
              <a:buChar char="–"/>
            </a:pPr>
            <a:r>
              <a:rPr lang="en-GB" sz="2400" b="0" dirty="0">
                <a:solidFill>
                  <a:srgbClr val="000000"/>
                </a:solidFill>
                <a:latin typeface="Lato"/>
                <a:ea typeface="Lato"/>
                <a:cs typeface="Rubik Medium"/>
              </a:rPr>
              <a:t>Wrap up</a:t>
            </a:r>
          </a:p>
          <a:p>
            <a:pPr marL="213995" indent="-213995" fontAlgn="base">
              <a:buFont typeface="Arial" panose="020B0604020202020204" pitchFamily="34" charset="0"/>
              <a:buChar char="•"/>
            </a:pPr>
            <a:endParaRPr lang="en-GB" sz="300" dirty="0">
              <a:latin typeface="Lato" panose="020F0502020204030203" pitchFamily="34" charset="0"/>
              <a:ea typeface="Lato" panose="020F0502020204030203" pitchFamily="34" charset="0"/>
            </a:endParaRPr>
          </a:p>
        </p:txBody>
      </p:sp>
      <p:pic>
        <p:nvPicPr>
          <p:cNvPr id="12" name="Graphic 11" descr="Harvey Balls 0% with solid fill">
            <a:extLst>
              <a:ext uri="{FF2B5EF4-FFF2-40B4-BE49-F238E27FC236}">
                <a16:creationId xmlns:a16="http://schemas.microsoft.com/office/drawing/2014/main" id="{C90BE78F-E65C-E114-DE23-57D964D40E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1611" y="2419955"/>
            <a:ext cx="252000" cy="252000"/>
          </a:xfrm>
          <a:prstGeom prst="rect">
            <a:avLst/>
          </a:prstGeom>
        </p:spPr>
      </p:pic>
      <p:pic>
        <p:nvPicPr>
          <p:cNvPr id="15" name="Graphic 14" descr="Harvey Balls 15% with solid fill">
            <a:extLst>
              <a:ext uri="{FF2B5EF4-FFF2-40B4-BE49-F238E27FC236}">
                <a16:creationId xmlns:a16="http://schemas.microsoft.com/office/drawing/2014/main" id="{D576121E-F879-C0D7-0DBD-11F7CC6037F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1611" y="2813841"/>
            <a:ext cx="252000" cy="252000"/>
          </a:xfrm>
          <a:prstGeom prst="rect">
            <a:avLst/>
          </a:prstGeom>
        </p:spPr>
      </p:pic>
      <p:pic>
        <p:nvPicPr>
          <p:cNvPr id="17" name="Graphic 16" descr="Tea with solid fill">
            <a:extLst>
              <a:ext uri="{FF2B5EF4-FFF2-40B4-BE49-F238E27FC236}">
                <a16:creationId xmlns:a16="http://schemas.microsoft.com/office/drawing/2014/main" id="{54FE0521-8082-B965-7E64-F383A4D8E3A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15092" y="3927388"/>
            <a:ext cx="324000" cy="324000"/>
          </a:xfrm>
          <a:prstGeom prst="rect">
            <a:avLst/>
          </a:prstGeom>
        </p:spPr>
      </p:pic>
      <p:pic>
        <p:nvPicPr>
          <p:cNvPr id="18" name="Graphic 17" descr="Harvey Balls 40% with solid fill">
            <a:extLst>
              <a:ext uri="{FF2B5EF4-FFF2-40B4-BE49-F238E27FC236}">
                <a16:creationId xmlns:a16="http://schemas.microsoft.com/office/drawing/2014/main" id="{6F1CF9D8-8B58-F852-799D-8D9B929030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1131611" y="3588964"/>
            <a:ext cx="252000" cy="252000"/>
          </a:xfrm>
          <a:prstGeom prst="rect">
            <a:avLst/>
          </a:prstGeom>
        </p:spPr>
      </p:pic>
      <p:pic>
        <p:nvPicPr>
          <p:cNvPr id="19" name="Graphic 18" descr="Harvey Balls 25% with solid fill">
            <a:extLst>
              <a:ext uri="{FF2B5EF4-FFF2-40B4-BE49-F238E27FC236}">
                <a16:creationId xmlns:a16="http://schemas.microsoft.com/office/drawing/2014/main" id="{5F406730-FDD8-3B4F-0B09-414D7FA13D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1131611" y="3204387"/>
            <a:ext cx="252000" cy="252000"/>
          </a:xfrm>
          <a:prstGeom prst="rect">
            <a:avLst/>
          </a:prstGeom>
        </p:spPr>
      </p:pic>
      <p:pic>
        <p:nvPicPr>
          <p:cNvPr id="20" name="Graphic 19" descr="Harvey Balls 100% with solid fill">
            <a:extLst>
              <a:ext uri="{FF2B5EF4-FFF2-40B4-BE49-F238E27FC236}">
                <a16:creationId xmlns:a16="http://schemas.microsoft.com/office/drawing/2014/main" id="{9F29745B-62E5-E074-4E5E-02F5F212A26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31611" y="5567912"/>
            <a:ext cx="252000" cy="252000"/>
          </a:xfrm>
          <a:prstGeom prst="rect">
            <a:avLst/>
          </a:prstGeom>
        </p:spPr>
      </p:pic>
      <p:pic>
        <p:nvPicPr>
          <p:cNvPr id="21" name="Graphic 20" descr="Harvey Balls 65% with solid fill">
            <a:extLst>
              <a:ext uri="{FF2B5EF4-FFF2-40B4-BE49-F238E27FC236}">
                <a16:creationId xmlns:a16="http://schemas.microsoft.com/office/drawing/2014/main" id="{D00A8A20-6F23-1B5E-33CD-4890EED856D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31611" y="4385195"/>
            <a:ext cx="252000" cy="252000"/>
          </a:xfrm>
          <a:prstGeom prst="rect">
            <a:avLst/>
          </a:prstGeom>
        </p:spPr>
      </p:pic>
      <p:pic>
        <p:nvPicPr>
          <p:cNvPr id="22" name="Graphic 21" descr="Harvey Balls 75% with solid fill">
            <a:extLst>
              <a:ext uri="{FF2B5EF4-FFF2-40B4-BE49-F238E27FC236}">
                <a16:creationId xmlns:a16="http://schemas.microsoft.com/office/drawing/2014/main" id="{EEF029F7-0BC6-6570-FDCC-E23876897DE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31611" y="4781550"/>
            <a:ext cx="252000" cy="252000"/>
          </a:xfrm>
          <a:prstGeom prst="rect">
            <a:avLst/>
          </a:prstGeom>
        </p:spPr>
      </p:pic>
      <p:pic>
        <p:nvPicPr>
          <p:cNvPr id="23" name="Graphic 22" descr="Harvey Balls 85% with solid fill">
            <a:extLst>
              <a:ext uri="{FF2B5EF4-FFF2-40B4-BE49-F238E27FC236}">
                <a16:creationId xmlns:a16="http://schemas.microsoft.com/office/drawing/2014/main" id="{40E67F90-3463-08BF-9055-D0C8E0EE038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31611" y="5165205"/>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4.81481E-6 L -0.08958 0.00186 " pathEditMode="relative" rAng="0" ptsTypes="AA">
                                      <p:cBhvr>
                                        <p:cTn id="6" dur="2000" fill="hold"/>
                                        <p:tgtEl>
                                          <p:spTgt spid="12"/>
                                        </p:tgtEl>
                                        <p:attrNameLst>
                                          <p:attrName>ppt_x</p:attrName>
                                          <p:attrName>ppt_y</p:attrName>
                                        </p:attrNameLst>
                                      </p:cBhvr>
                                      <p:rCtr x="-4479" y="93"/>
                                    </p:animMotion>
                                  </p:childTnLst>
                                </p:cTn>
                              </p:par>
                              <p:par>
                                <p:cTn id="7" presetID="0" presetClass="path" presetSubtype="0" accel="50000" decel="50000" fill="hold" nodeType="withEffect">
                                  <p:stCondLst>
                                    <p:cond delay="0"/>
                                  </p:stCondLst>
                                  <p:childTnLst>
                                    <p:animMotion origin="layout" path="M 0 -2.22222E-6 L -0.08958 0.00185 " pathEditMode="relative" rAng="0" ptsTypes="AA">
                                      <p:cBhvr>
                                        <p:cTn id="8" dur="2000" fill="hold"/>
                                        <p:tgtEl>
                                          <p:spTgt spid="15"/>
                                        </p:tgtEl>
                                        <p:attrNameLst>
                                          <p:attrName>ppt_x</p:attrName>
                                          <p:attrName>ppt_y</p:attrName>
                                        </p:attrNameLst>
                                      </p:cBhvr>
                                      <p:rCtr x="-4479" y="93"/>
                                    </p:animMotion>
                                  </p:childTnLst>
                                </p:cTn>
                              </p:par>
                              <p:par>
                                <p:cTn id="9" presetID="0" presetClass="path" presetSubtype="0" accel="50000" decel="50000" fill="hold" nodeType="withEffect">
                                  <p:stCondLst>
                                    <p:cond delay="0"/>
                                  </p:stCondLst>
                                  <p:childTnLst>
                                    <p:animMotion origin="layout" path="M -3.33333E-6 3.7037E-6 L -0.08958 0.00185 " pathEditMode="relative" rAng="0" ptsTypes="AA">
                                      <p:cBhvr>
                                        <p:cTn id="10" dur="2000" fill="hold"/>
                                        <p:tgtEl>
                                          <p:spTgt spid="17"/>
                                        </p:tgtEl>
                                        <p:attrNameLst>
                                          <p:attrName>ppt_x</p:attrName>
                                          <p:attrName>ppt_y</p:attrName>
                                        </p:attrNameLst>
                                      </p:cBhvr>
                                      <p:rCtr x="-4479" y="93"/>
                                    </p:animMotion>
                                  </p:childTnLst>
                                </p:cTn>
                              </p:par>
                              <p:par>
                                <p:cTn id="11" presetID="0" presetClass="path" presetSubtype="0" accel="50000" decel="50000" fill="hold" nodeType="withEffect">
                                  <p:stCondLst>
                                    <p:cond delay="0"/>
                                  </p:stCondLst>
                                  <p:childTnLst>
                                    <p:animMotion origin="layout" path="M 0 3.33333E-6 L -0.08958 0.00185 " pathEditMode="relative" rAng="0" ptsTypes="AA">
                                      <p:cBhvr>
                                        <p:cTn id="12" dur="2000" fill="hold"/>
                                        <p:tgtEl>
                                          <p:spTgt spid="18"/>
                                        </p:tgtEl>
                                        <p:attrNameLst>
                                          <p:attrName>ppt_x</p:attrName>
                                          <p:attrName>ppt_y</p:attrName>
                                        </p:attrNameLst>
                                      </p:cBhvr>
                                      <p:rCtr x="-4479" y="93"/>
                                    </p:animMotion>
                                  </p:childTnLst>
                                </p:cTn>
                              </p:par>
                              <p:par>
                                <p:cTn id="13" presetID="0" presetClass="path" presetSubtype="0" accel="50000" decel="50000" fill="hold" nodeType="withEffect">
                                  <p:stCondLst>
                                    <p:cond delay="0"/>
                                  </p:stCondLst>
                                  <p:childTnLst>
                                    <p:animMotion origin="layout" path="M 0 1.85185E-6 L -0.08958 0.00185 " pathEditMode="relative" rAng="0" ptsTypes="AA">
                                      <p:cBhvr>
                                        <p:cTn id="14" dur="2000" fill="hold"/>
                                        <p:tgtEl>
                                          <p:spTgt spid="19"/>
                                        </p:tgtEl>
                                        <p:attrNameLst>
                                          <p:attrName>ppt_x</p:attrName>
                                          <p:attrName>ppt_y</p:attrName>
                                        </p:attrNameLst>
                                      </p:cBhvr>
                                      <p:rCtr x="-4479" y="93"/>
                                    </p:animMotion>
                                  </p:childTnLst>
                                </p:cTn>
                              </p:par>
                              <p:par>
                                <p:cTn id="15" presetID="0" presetClass="path" presetSubtype="0" accel="50000" decel="50000" fill="hold" nodeType="withEffect">
                                  <p:stCondLst>
                                    <p:cond delay="0"/>
                                  </p:stCondLst>
                                  <p:childTnLst>
                                    <p:animMotion origin="layout" path="M 0 -2.59259E-6 L -0.08958 0.00185 " pathEditMode="relative" rAng="0" ptsTypes="AA">
                                      <p:cBhvr>
                                        <p:cTn id="16" dur="2000" fill="hold"/>
                                        <p:tgtEl>
                                          <p:spTgt spid="20"/>
                                        </p:tgtEl>
                                        <p:attrNameLst>
                                          <p:attrName>ppt_x</p:attrName>
                                          <p:attrName>ppt_y</p:attrName>
                                        </p:attrNameLst>
                                      </p:cBhvr>
                                      <p:rCtr x="-4479" y="93"/>
                                    </p:animMotion>
                                  </p:childTnLst>
                                </p:cTn>
                              </p:par>
                              <p:par>
                                <p:cTn id="17" presetID="0" presetClass="path" presetSubtype="0" accel="50000" decel="50000" fill="hold" nodeType="withEffect">
                                  <p:stCondLst>
                                    <p:cond delay="0"/>
                                  </p:stCondLst>
                                  <p:childTnLst>
                                    <p:animMotion origin="layout" path="M 0 1.11111E-6 L -0.08958 0.00185 " pathEditMode="relative" rAng="0" ptsTypes="AA">
                                      <p:cBhvr>
                                        <p:cTn id="18" dur="2000" fill="hold"/>
                                        <p:tgtEl>
                                          <p:spTgt spid="21"/>
                                        </p:tgtEl>
                                        <p:attrNameLst>
                                          <p:attrName>ppt_x</p:attrName>
                                          <p:attrName>ppt_y</p:attrName>
                                        </p:attrNameLst>
                                      </p:cBhvr>
                                      <p:rCtr x="-4479" y="93"/>
                                    </p:animMotion>
                                  </p:childTnLst>
                                </p:cTn>
                              </p:par>
                              <p:par>
                                <p:cTn id="19" presetID="0" presetClass="path" presetSubtype="0" accel="50000" decel="50000" fill="hold" nodeType="withEffect">
                                  <p:stCondLst>
                                    <p:cond delay="0"/>
                                  </p:stCondLst>
                                  <p:childTnLst>
                                    <p:animMotion origin="layout" path="M 0 7.40741E-7 L -0.08958 0.00185 " pathEditMode="relative" rAng="0" ptsTypes="AA">
                                      <p:cBhvr>
                                        <p:cTn id="20" dur="2000" fill="hold"/>
                                        <p:tgtEl>
                                          <p:spTgt spid="22"/>
                                        </p:tgtEl>
                                        <p:attrNameLst>
                                          <p:attrName>ppt_x</p:attrName>
                                          <p:attrName>ppt_y</p:attrName>
                                        </p:attrNameLst>
                                      </p:cBhvr>
                                      <p:rCtr x="-4479" y="93"/>
                                    </p:animMotion>
                                  </p:childTnLst>
                                </p:cTn>
                              </p:par>
                              <p:par>
                                <p:cTn id="21" presetID="0" presetClass="path" presetSubtype="0" accel="50000" decel="50000" fill="hold" nodeType="withEffect">
                                  <p:stCondLst>
                                    <p:cond delay="0"/>
                                  </p:stCondLst>
                                  <p:childTnLst>
                                    <p:animMotion origin="layout" path="M 0 2.22222E-6 L -0.08958 0.00185 " pathEditMode="relative" rAng="0" ptsTypes="AA">
                                      <p:cBhvr>
                                        <p:cTn id="22" dur="2000" fill="hold"/>
                                        <p:tgtEl>
                                          <p:spTgt spid="23"/>
                                        </p:tgtEl>
                                        <p:attrNameLst>
                                          <p:attrName>ppt_x</p:attrName>
                                          <p:attrName>ppt_y</p:attrName>
                                        </p:attrNameLst>
                                      </p:cBhvr>
                                      <p:rCtr x="-4479"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789353" y="2168244"/>
            <a:ext cx="4939356" cy="2462213"/>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Year group packs (unlabelled)</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Teacher content overview</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Linked to National Curriculum</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Open-ended</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Related to seasonal events, holidays and everyday maths</a:t>
            </a:r>
          </a:p>
        </p:txBody>
      </p:sp>
      <p:pic>
        <p:nvPicPr>
          <p:cNvPr id="20" name="Picture 19">
            <a:extLst>
              <a:ext uri="{FF2B5EF4-FFF2-40B4-BE49-F238E27FC236}">
                <a16:creationId xmlns:a16="http://schemas.microsoft.com/office/drawing/2014/main" id="{B71752A6-5E6D-4646-A731-0B09066000FA}"/>
              </a:ext>
            </a:extLst>
          </p:cNvPr>
          <p:cNvPicPr>
            <a:picLocks noChangeAspect="1"/>
          </p:cNvPicPr>
          <p:nvPr/>
        </p:nvPicPr>
        <p:blipFill rotWithShape="1">
          <a:blip r:embed="rId2"/>
          <a:srcRect l="1" t="65018" r="940" b="10037"/>
          <a:stretch/>
        </p:blipFill>
        <p:spPr>
          <a:xfrm>
            <a:off x="3008671" y="4513903"/>
            <a:ext cx="6009718" cy="2166469"/>
          </a:xfrm>
          <a:prstGeom prst="rect">
            <a:avLst/>
          </a:prstGeom>
        </p:spPr>
      </p:pic>
      <p:pic>
        <p:nvPicPr>
          <p:cNvPr id="2" name="Graphic 1" descr="Harvey Balls 0% with solid fill">
            <a:extLst>
              <a:ext uri="{FF2B5EF4-FFF2-40B4-BE49-F238E27FC236}">
                <a16:creationId xmlns:a16="http://schemas.microsoft.com/office/drawing/2014/main" id="{D035AAE2-BD19-7AC2-4BB1-9448D2E2B7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8E5BD2CD-305A-4F75-E98C-0DE0593589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94CC3F3E-54EE-CB93-6BB8-A60842DCE5C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6C112C97-3534-0180-A975-996D562DE43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DA0D6AEF-0BD8-9CDF-4F3A-E14BD41BAA6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844E0CCC-E293-18BA-81D8-162352C1C3E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FD4BA752-FB78-6AC9-5ADD-0316C728562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397DAE71-2DCB-289E-79C7-2D1D1EB8D32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47CADB38-F8B5-65FE-8256-071D882C8D60}"/>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0243121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F4AFCB19-BAA3-4295-7FA7-14AAB01DA971}"/>
              </a:ext>
            </a:extLst>
          </p:cNvPr>
          <p:cNvPicPr>
            <a:picLocks noChangeAspect="1"/>
          </p:cNvPicPr>
          <p:nvPr/>
        </p:nvPicPr>
        <p:blipFill>
          <a:blip r:embed="rId2"/>
          <a:stretch>
            <a:fillRect/>
          </a:stretch>
        </p:blipFill>
        <p:spPr>
          <a:xfrm>
            <a:off x="2046166" y="1963869"/>
            <a:ext cx="5051667" cy="4840664"/>
          </a:xfrm>
          <a:prstGeom prst="rect">
            <a:avLst/>
          </a:prstGeom>
        </p:spPr>
      </p:pic>
      <p:pic>
        <p:nvPicPr>
          <p:cNvPr id="2" name="Graphic 1" descr="Harvey Balls 0% with solid fill">
            <a:extLst>
              <a:ext uri="{FF2B5EF4-FFF2-40B4-BE49-F238E27FC236}">
                <a16:creationId xmlns:a16="http://schemas.microsoft.com/office/drawing/2014/main" id="{799F8C70-2FE7-72BC-D7B5-232A53E53E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881D2285-09D6-0548-2807-B72A536AD74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4FF22BDC-DD82-C701-005D-A9301F04D6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D47D81D7-B63F-E94A-8272-BC3FB57A9F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AD2F2147-427D-71C3-515D-FD3076A745E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01D125CC-AA42-32DC-B7CE-557CF0EFCBE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AFBE0EC9-2CC8-F7D1-2EC4-A035A27598F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95EB74F1-A801-39D2-6BF0-BD7D0B7EF5B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916A24D3-3521-1FEB-B38D-5FE06FB15AE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4751188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B8FFA286-65D9-4118-259F-0317D874F686}"/>
              </a:ext>
            </a:extLst>
          </p:cNvPr>
          <p:cNvPicPr>
            <a:picLocks noChangeAspect="1"/>
          </p:cNvPicPr>
          <p:nvPr/>
        </p:nvPicPr>
        <p:blipFill>
          <a:blip r:embed="rId2"/>
          <a:stretch>
            <a:fillRect/>
          </a:stretch>
        </p:blipFill>
        <p:spPr>
          <a:xfrm>
            <a:off x="2166869" y="1997538"/>
            <a:ext cx="5221185" cy="4634039"/>
          </a:xfrm>
          <a:prstGeom prst="rect">
            <a:avLst/>
          </a:prstGeom>
        </p:spPr>
      </p:pic>
      <p:pic>
        <p:nvPicPr>
          <p:cNvPr id="2" name="Graphic 1" descr="Harvey Balls 0% with solid fill">
            <a:extLst>
              <a:ext uri="{FF2B5EF4-FFF2-40B4-BE49-F238E27FC236}">
                <a16:creationId xmlns:a16="http://schemas.microsoft.com/office/drawing/2014/main" id="{2C05EBBC-349F-13AD-AE43-1FD6D38AFD7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B59FD628-72D2-1146-8E2F-7DC4CE572D7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16F33D7D-4A4A-C31C-B3DC-36415204DF9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0AC1E3B3-6633-7070-53BC-0687A10A4C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F71435A9-7EEE-9548-0256-31F3CE35FE9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90B84B36-A3A4-1698-5793-EF9603AFE49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D48632C2-7BBA-7771-D1D9-D1B5FEF851E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89DA303C-5E74-83E8-E899-ACA904835A5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0FBBB548-E3BE-CD53-887F-CFF7EE311CB6}"/>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5956031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30C73329-D751-CA04-DEB8-DC1A6E96115C}"/>
              </a:ext>
            </a:extLst>
          </p:cNvPr>
          <p:cNvPicPr>
            <a:picLocks noChangeAspect="1"/>
          </p:cNvPicPr>
          <p:nvPr/>
        </p:nvPicPr>
        <p:blipFill>
          <a:blip r:embed="rId2"/>
          <a:stretch>
            <a:fillRect/>
          </a:stretch>
        </p:blipFill>
        <p:spPr>
          <a:xfrm>
            <a:off x="1977529" y="2039686"/>
            <a:ext cx="5188941" cy="4689030"/>
          </a:xfrm>
          <a:prstGeom prst="rect">
            <a:avLst/>
          </a:prstGeom>
        </p:spPr>
      </p:pic>
      <p:pic>
        <p:nvPicPr>
          <p:cNvPr id="2" name="Graphic 1" descr="Harvey Balls 0% with solid fill">
            <a:extLst>
              <a:ext uri="{FF2B5EF4-FFF2-40B4-BE49-F238E27FC236}">
                <a16:creationId xmlns:a16="http://schemas.microsoft.com/office/drawing/2014/main" id="{2AE92459-6D2B-DB9F-E5F0-B564CCF52A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0DDB79A9-02BF-EF98-D2B2-C74127D5D85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E36735E1-F255-1140-D4FC-4FF5DD8CDC7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A3E8B054-A313-0318-A764-E5776B1F57E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F8EC0F3E-A638-43E9-26CA-A8CCB786557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22995431-56DB-ADE4-CB78-1B34093548F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CE5B1CD7-DC31-CEE3-6F09-15FD04AA30D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74381B5F-4B75-075F-5E66-A273DF3C827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2C4570D0-9B87-4375-45DF-172A77E523CB}"/>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7323169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Marking and Feedback</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09017" y="2255989"/>
            <a:ext cx="4939356" cy="156966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No expectation of marking</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Acknowledgement is recommended (small effort comment or sticker)</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Certificate</a:t>
            </a:r>
          </a:p>
        </p:txBody>
      </p:sp>
      <p:pic>
        <p:nvPicPr>
          <p:cNvPr id="16" name="Picture 15" descr="A book with pom poms and balls&#10;&#10;Description automatically generated">
            <a:extLst>
              <a:ext uri="{FF2B5EF4-FFF2-40B4-BE49-F238E27FC236}">
                <a16:creationId xmlns:a16="http://schemas.microsoft.com/office/drawing/2014/main" id="{2AF35C66-1AA4-7296-5A98-3ECC78750BA5}"/>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586574" y="3825650"/>
            <a:ext cx="6317465" cy="2868902"/>
          </a:xfrm>
          <a:prstGeom prst="rect">
            <a:avLst/>
          </a:prstGeom>
        </p:spPr>
      </p:pic>
      <p:pic>
        <p:nvPicPr>
          <p:cNvPr id="2" name="Graphic 1" descr="Harvey Balls 0% with solid fill">
            <a:extLst>
              <a:ext uri="{FF2B5EF4-FFF2-40B4-BE49-F238E27FC236}">
                <a16:creationId xmlns:a16="http://schemas.microsoft.com/office/drawing/2014/main" id="{113CB1AD-C6CA-4219-3911-D42799A229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9E3DDB0D-364F-18C6-C1F1-E97E4241E1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373A8562-86AD-5102-1DD7-B8A850AA1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19549417-ED1E-BDED-0841-81DA4E58B2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69D642E9-023A-F898-3FB5-1F90C0D8A37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0D87E417-2C8B-D18F-C49F-7A78AD232CE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32E2C29F-0F17-7736-9680-0541158C97E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67F61200-CEAE-18BD-D0A4-21679C6D8DC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9686AEF2-C797-0ED9-1C8C-1E32F44CA304}"/>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6142929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 picture containing text, whiteboard&#10;&#10;Description automatically generated">
            <a:extLst>
              <a:ext uri="{FF2B5EF4-FFF2-40B4-BE49-F238E27FC236}">
                <a16:creationId xmlns:a16="http://schemas.microsoft.com/office/drawing/2014/main" id="{742420B7-077B-6857-E756-2EFE51E42E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0310" y="2006946"/>
            <a:ext cx="6339347" cy="4754510"/>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Harvey Balls 0% with solid fill">
            <a:extLst>
              <a:ext uri="{FF2B5EF4-FFF2-40B4-BE49-F238E27FC236}">
                <a16:creationId xmlns:a16="http://schemas.microsoft.com/office/drawing/2014/main" id="{6A9026F4-FA6A-FBCA-6B4B-52D2ADBD58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709E04D9-E446-DEC5-D6DA-4BB45F3DB50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32700097-C185-FFCC-A997-870B92A8AA4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5F121EF6-8D0C-C1D2-35C6-BE5B1152B17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0DC0C887-EEC2-6EDB-A861-A07C32BC561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D7D60CDA-ABED-0C7C-ECD9-B3A398F4F97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EA365249-BD7A-807B-F23C-97047CC7575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E85A2BE9-0D1E-04AA-C80E-C6A453EBDF5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8AE17E84-4687-8B11-57F9-07A29A93E4E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4243997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Text&#10;&#10;Description automatically generated">
            <a:extLst>
              <a:ext uri="{FF2B5EF4-FFF2-40B4-BE49-F238E27FC236}">
                <a16:creationId xmlns:a16="http://schemas.microsoft.com/office/drawing/2014/main" id="{134AEB00-7039-47CB-F541-ABB143D847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41" t="9744" r="4435" b="3723"/>
          <a:stretch/>
        </p:blipFill>
        <p:spPr bwMode="auto">
          <a:xfrm>
            <a:off x="1508001" y="2116863"/>
            <a:ext cx="6619637" cy="4673573"/>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Harvey Balls 0% with solid fill">
            <a:extLst>
              <a:ext uri="{FF2B5EF4-FFF2-40B4-BE49-F238E27FC236}">
                <a16:creationId xmlns:a16="http://schemas.microsoft.com/office/drawing/2014/main" id="{FFEFE33C-64E6-5CC0-C4FE-6B710809AC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28434A9F-1103-5ADA-09BF-4FEC11EA77B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5DD4416B-1ECA-CD70-4F26-62CA13AC966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452A40AA-7226-BDA4-A8AB-3C41FBEA49C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B6EEBAD7-9E70-0AD7-C4FD-B887A42FCC0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332260CB-1E63-B42E-E70E-87BA2CB1271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71A68183-9027-CA13-B4AE-C2C349A2DBA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05899392-C142-C232-6A20-FF338DD9656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4AE75213-D5CC-42EB-CD19-C29DC943503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3098069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descr="A picture containing calendar&#10;&#10;Description automatically generated">
            <a:extLst>
              <a:ext uri="{FF2B5EF4-FFF2-40B4-BE49-F238E27FC236}">
                <a16:creationId xmlns:a16="http://schemas.microsoft.com/office/drawing/2014/main" id="{4D13EA9A-E0AA-2543-045C-D0690E8DBD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20" r="6310"/>
          <a:stretch/>
        </p:blipFill>
        <p:spPr bwMode="auto">
          <a:xfrm rot="5400000">
            <a:off x="2167252" y="2117564"/>
            <a:ext cx="4809495" cy="4533274"/>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Harvey Balls 0% with solid fill">
            <a:extLst>
              <a:ext uri="{FF2B5EF4-FFF2-40B4-BE49-F238E27FC236}">
                <a16:creationId xmlns:a16="http://schemas.microsoft.com/office/drawing/2014/main" id="{FD85AFC6-6642-C91D-0930-5738D35CFA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8DDD469A-3802-604E-59C8-EC8F1E4D6DE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E4BFCCD4-D1DB-A462-7ECA-1753DE483A0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851B77EE-D3AF-17ED-928B-6720F7FD9F1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30000918-36DD-FC13-238D-6359CE92D07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9816B593-B1D3-85FA-153B-6253E1F3DBE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47ACB2FB-A481-E72B-C29E-1B31EDE5983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AA33DE79-F203-B8C7-BCD7-59986F97D22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7EB56BE2-4254-C8AB-8665-EC30F5B677B6}"/>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148254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descr="A picture containing text, whiteboard&#10;&#10;Description automatically generated">
            <a:extLst>
              <a:ext uri="{FF2B5EF4-FFF2-40B4-BE49-F238E27FC236}">
                <a16:creationId xmlns:a16="http://schemas.microsoft.com/office/drawing/2014/main" id="{67F46F0A-0C5C-DA65-F7D3-739311B1A2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0866" y="2062251"/>
            <a:ext cx="6191865" cy="4643899"/>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Harvey Balls 0% with solid fill">
            <a:extLst>
              <a:ext uri="{FF2B5EF4-FFF2-40B4-BE49-F238E27FC236}">
                <a16:creationId xmlns:a16="http://schemas.microsoft.com/office/drawing/2014/main" id="{A29BA7A6-7507-7AB7-F007-E69BDA781A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44866F1D-1509-85C2-5B75-F760C57D89E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3B689A03-DD3C-9D8D-B66E-5B0F7E818F4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BB83DFF6-789F-7CBB-5334-93DD192BC6E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8B3D492D-082A-CAB2-6669-A7CB17E7297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24C90377-4187-A411-8F57-98C54BD6EDD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F5C238DB-4F44-C560-D605-67C963811EE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4325412B-2FF3-E5E5-A610-C2FBEB42F0C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C12B6346-CD17-ADE0-3311-8A6EC9E7E73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1055355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descr="A book with drawings of fruits and vegetables&#10;&#10;Description automatically generated">
            <a:extLst>
              <a:ext uri="{FF2B5EF4-FFF2-40B4-BE49-F238E27FC236}">
                <a16:creationId xmlns:a16="http://schemas.microsoft.com/office/drawing/2014/main" id="{BCFEC3AD-88EF-8E3C-210E-E9C73E01044C}"/>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l="6713" t="3301" r="2443" b="6036"/>
          <a:stretch/>
        </p:blipFill>
        <p:spPr>
          <a:xfrm>
            <a:off x="1633527" y="2088793"/>
            <a:ext cx="6069204" cy="4542784"/>
          </a:xfrm>
          <a:prstGeom prst="rect">
            <a:avLst/>
          </a:prstGeom>
        </p:spPr>
      </p:pic>
      <p:pic>
        <p:nvPicPr>
          <p:cNvPr id="2" name="Graphic 1" descr="Harvey Balls 0% with solid fill">
            <a:extLst>
              <a:ext uri="{FF2B5EF4-FFF2-40B4-BE49-F238E27FC236}">
                <a16:creationId xmlns:a16="http://schemas.microsoft.com/office/drawing/2014/main" id="{8053C005-B0A0-4576-3A4D-CFD8720DB4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516660FE-0F1F-4D04-EAB6-67BBD302D2A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B726EFE1-1A26-376B-7993-5F004C6F6B1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1D5B58F7-E2FB-C522-326D-BE9608133E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A9DF7FFC-0575-9E45-8735-FF586A554E4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4232D027-87D9-1770-7103-B57FE04BCD4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FB9CE112-C828-F44E-8575-041639CBBE1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8762D9EB-7F32-4BF4-4EC2-CC1A15A972E2}"/>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032241B5-1234-CC9D-F571-D37877EA48B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140623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D622D-6773-44F2-F603-D51C0CA808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F5F2203-2751-68FB-45C9-7B3B13B8841D}"/>
              </a:ext>
            </a:extLst>
          </p:cNvPr>
          <p:cNvSpPr>
            <a:spLocks noGrp="1"/>
          </p:cNvSpPr>
          <p:nvPr>
            <p:ph type="body" sz="quarter" idx="13"/>
          </p:nvPr>
        </p:nvSpPr>
        <p:spPr/>
        <p:txBody>
          <a:bodyPr/>
          <a:lstStyle/>
          <a:p>
            <a:r>
              <a:rPr lang="en-GB" sz="3000" b="1"/>
              <a:t>National Numeracy</a:t>
            </a:r>
          </a:p>
        </p:txBody>
      </p:sp>
      <p:sp>
        <p:nvSpPr>
          <p:cNvPr id="3" name="Text Placeholder 2">
            <a:extLst>
              <a:ext uri="{FF2B5EF4-FFF2-40B4-BE49-F238E27FC236}">
                <a16:creationId xmlns:a16="http://schemas.microsoft.com/office/drawing/2014/main" id="{D2B3BEA8-7DE8-201A-1C47-C262776474D2}"/>
              </a:ext>
            </a:extLst>
          </p:cNvPr>
          <p:cNvSpPr>
            <a:spLocks noGrp="1"/>
          </p:cNvSpPr>
          <p:nvPr>
            <p:ph type="body" sz="quarter" idx="10"/>
          </p:nvPr>
        </p:nvSpPr>
        <p:spPr>
          <a:xfrm>
            <a:off x="879908" y="2265132"/>
            <a:ext cx="7648456" cy="3948871"/>
          </a:xfrm>
        </p:spPr>
        <p:txBody>
          <a:bodyPr/>
          <a:lstStyle/>
          <a:p>
            <a:pPr indent="0"/>
            <a:r>
              <a:rPr lang="en-US" sz="1800" b="0">
                <a:solidFill>
                  <a:schemeClr val="tx1"/>
                </a:solidFill>
              </a:rPr>
              <a:t>Our vision is for everyone in the UK to get on with numbers, so they can get on with life. We aim to enable everyone across the UK to be confident and competent in using numbers and data, to be able to make good decisions in their daily life and work.</a:t>
            </a:r>
          </a:p>
          <a:p>
            <a:pPr indent="0"/>
            <a:endParaRPr lang="en-US" sz="1800" b="0">
              <a:solidFill>
                <a:schemeClr val="tx1"/>
              </a:solidFill>
            </a:endParaRPr>
          </a:p>
          <a:p>
            <a:pPr indent="0"/>
            <a:r>
              <a:rPr lang="en-US" sz="1800" b="0">
                <a:solidFill>
                  <a:schemeClr val="tx1"/>
                </a:solidFill>
              </a:rPr>
              <a:t>We are working towards our aim in two main ways:</a:t>
            </a:r>
          </a:p>
          <a:p>
            <a:pPr indent="0"/>
            <a:r>
              <a:rPr lang="en-US" sz="1800">
                <a:solidFill>
                  <a:schemeClr val="tx1"/>
                </a:solidFill>
              </a:rPr>
              <a:t>Raising awareness </a:t>
            </a:r>
            <a:r>
              <a:rPr lang="en-US" sz="1800" b="0">
                <a:solidFill>
                  <a:schemeClr val="tx1"/>
                </a:solidFill>
              </a:rPr>
              <a:t>about poor numeracy levels which exist in the UK, how numeracy differs from mathematics and promoting the recognition that everyone can improve.</a:t>
            </a:r>
          </a:p>
          <a:p>
            <a:pPr indent="0"/>
            <a:r>
              <a:rPr lang="en-US" sz="1800">
                <a:solidFill>
                  <a:schemeClr val="tx1"/>
                </a:solidFill>
              </a:rPr>
              <a:t>Improving numeracy</a:t>
            </a:r>
            <a:r>
              <a:rPr lang="en-US" sz="1800" b="0">
                <a:solidFill>
                  <a:schemeClr val="tx1"/>
                </a:solidFill>
              </a:rPr>
              <a:t>. Over half a million people have registered to check and improve their maths skills with the National Numeracy Challenge, giving them space to assess and improve on their numeracy at their own pace.</a:t>
            </a:r>
          </a:p>
        </p:txBody>
      </p:sp>
      <p:pic>
        <p:nvPicPr>
          <p:cNvPr id="4" name="Graphic 3" descr="Harvey Balls 0% with solid fill">
            <a:extLst>
              <a:ext uri="{FF2B5EF4-FFF2-40B4-BE49-F238E27FC236}">
                <a16:creationId xmlns:a16="http://schemas.microsoft.com/office/drawing/2014/main" id="{0A619F06-8EE2-0C0B-1930-FB7265603B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CFE749E3-A990-E0E3-94E3-2A122AADF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D163D634-DD86-2463-5402-DA57090369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7" name="Graphic 6" descr="Harvey Balls 40% with solid fill">
            <a:extLst>
              <a:ext uri="{FF2B5EF4-FFF2-40B4-BE49-F238E27FC236}">
                <a16:creationId xmlns:a16="http://schemas.microsoft.com/office/drawing/2014/main" id="{5AF602C4-25DD-A823-6AE1-442E89732CD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8" name="Graphic 7" descr="Harvey Balls 25% with solid fill">
            <a:extLst>
              <a:ext uri="{FF2B5EF4-FFF2-40B4-BE49-F238E27FC236}">
                <a16:creationId xmlns:a16="http://schemas.microsoft.com/office/drawing/2014/main" id="{A8F3B421-4F72-1A44-BF5A-F1C62BCAB58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9" name="Graphic 8" descr="Harvey Balls 100% with solid fill">
            <a:extLst>
              <a:ext uri="{FF2B5EF4-FFF2-40B4-BE49-F238E27FC236}">
                <a16:creationId xmlns:a16="http://schemas.microsoft.com/office/drawing/2014/main" id="{FA1894F7-3CBC-35DB-D5D2-93E4ECDE919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10" name="Graphic 9" descr="Harvey Balls 65% with solid fill">
            <a:extLst>
              <a:ext uri="{FF2B5EF4-FFF2-40B4-BE49-F238E27FC236}">
                <a16:creationId xmlns:a16="http://schemas.microsoft.com/office/drawing/2014/main" id="{B1574A14-3DEB-2767-4B81-6EDCC772A44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11" name="Graphic 10" descr="Harvey Balls 75% with solid fill">
            <a:extLst>
              <a:ext uri="{FF2B5EF4-FFF2-40B4-BE49-F238E27FC236}">
                <a16:creationId xmlns:a16="http://schemas.microsoft.com/office/drawing/2014/main" id="{887D1EDC-6946-3C23-D25C-563CF299B57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12" name="Graphic 11" descr="Harvey Balls 85% with solid fill">
            <a:extLst>
              <a:ext uri="{FF2B5EF4-FFF2-40B4-BE49-F238E27FC236}">
                <a16:creationId xmlns:a16="http://schemas.microsoft.com/office/drawing/2014/main" id="{8E41E783-1E57-C9E7-56F7-1D57B7C2658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7529268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Reporting to National Numeracy</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1162978" y="2697079"/>
            <a:ext cx="7233771" cy="1862048"/>
          </a:xfrm>
          <a:prstGeom prst="rect">
            <a:avLst/>
          </a:prstGeom>
          <a:noFill/>
        </p:spPr>
        <p:txBody>
          <a:bodyPr wrap="square" lIns="91440" tIns="45720" rIns="91440" bIns="45720" rtlCol="0" anchor="t">
            <a:spAutoFit/>
          </a:bodyPr>
          <a:lstStyle/>
          <a:p>
            <a:pPr>
              <a:spcAft>
                <a:spcPts val="1200"/>
              </a:spcAft>
            </a:pPr>
            <a:r>
              <a:rPr lang="en-GB" sz="1900">
                <a:solidFill>
                  <a:srgbClr val="000000"/>
                </a:solidFill>
                <a:latin typeface="Lato"/>
                <a:ea typeface="Lato"/>
                <a:cs typeface="Lato"/>
              </a:rPr>
              <a:t>Project leads are required to report to National Numeracy the level of engagement from both pupils and parents/carers.</a:t>
            </a:r>
          </a:p>
          <a:p>
            <a:pPr>
              <a:spcAft>
                <a:spcPts val="1200"/>
              </a:spcAft>
            </a:pPr>
            <a:endParaRPr lang="en-GB" sz="1900">
              <a:solidFill>
                <a:srgbClr val="000000"/>
              </a:solidFill>
              <a:latin typeface="Lato"/>
              <a:ea typeface="Lato"/>
              <a:cs typeface="Lato"/>
            </a:endParaRPr>
          </a:p>
          <a:p>
            <a:pPr>
              <a:spcAft>
                <a:spcPts val="1200"/>
              </a:spcAft>
            </a:pPr>
            <a:r>
              <a:rPr lang="en-GB" sz="1900">
                <a:solidFill>
                  <a:srgbClr val="000000"/>
                </a:solidFill>
                <a:latin typeface="Lato"/>
                <a:ea typeface="Lato"/>
                <a:cs typeface="Lato"/>
              </a:rPr>
              <a:t>It is important that teachers track how many pupils are completing activities and how many parents/carers are engaging at home.</a:t>
            </a:r>
          </a:p>
        </p:txBody>
      </p:sp>
      <p:pic>
        <p:nvPicPr>
          <p:cNvPr id="2" name="Graphic 1" descr="Harvey Balls 0% with solid fill">
            <a:extLst>
              <a:ext uri="{FF2B5EF4-FFF2-40B4-BE49-F238E27FC236}">
                <a16:creationId xmlns:a16="http://schemas.microsoft.com/office/drawing/2014/main" id="{A28A4925-D30D-6A22-F148-C307F55305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19BC2D54-CF99-3CA8-4423-E18089B6D0C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2C216A2A-C0F8-9666-FB6E-3542B8A8E07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C49283C6-0FCE-55F5-E0FE-631DAD23A0C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BE9589D0-34CC-5F0F-52E7-558D64CABFD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7CCEB150-D6BD-C6EF-EC21-D195629BDAB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4DCA7F09-E702-7D40-E5E0-6738EEB36E6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51B28BB2-CAA5-467C-0ECC-A1F3BF5C6EB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F8F1D711-6800-5738-E510-68FEA911FA5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830133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Barriers to participation</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14AD323E-7E97-A84F-2F99-CB407F19E229}"/>
              </a:ext>
            </a:extLst>
          </p:cNvPr>
          <p:cNvPicPr>
            <a:picLocks noChangeAspect="1"/>
          </p:cNvPicPr>
          <p:nvPr/>
        </p:nvPicPr>
        <p:blipFill rotWithShape="1">
          <a:blip r:embed="rId2"/>
          <a:srcRect l="2777" r="3957"/>
          <a:stretch/>
        </p:blipFill>
        <p:spPr>
          <a:xfrm>
            <a:off x="833700" y="2116782"/>
            <a:ext cx="8086858" cy="4327247"/>
          </a:xfrm>
          <a:prstGeom prst="rect">
            <a:avLst/>
          </a:prstGeom>
        </p:spPr>
      </p:pic>
      <p:pic>
        <p:nvPicPr>
          <p:cNvPr id="2" name="Graphic 1" descr="Harvey Balls 0% with solid fill">
            <a:extLst>
              <a:ext uri="{FF2B5EF4-FFF2-40B4-BE49-F238E27FC236}">
                <a16:creationId xmlns:a16="http://schemas.microsoft.com/office/drawing/2014/main" id="{4AFBCA38-85F0-9D65-7A7F-53DE55EE9AE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3A98B34E-632C-7F6C-DCC1-B6FBAE1C81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69430F4C-00B5-D0C1-F81B-9DB740819C9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2FA24003-14FF-116B-8698-64E73D0F93B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6FB4C014-B72F-0F7E-A3C8-64AAD40C9D2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1F579AE0-DB3E-9961-ED58-6950222B324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ACE9E2D5-A79E-259C-D79E-27B68C390B1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C9CB34D7-80A3-B08D-C1C9-2B88F6C3286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6E7FA6DE-5EA4-86C4-B62D-66AAFD0E144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1002856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Next steps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809016" y="2387798"/>
            <a:ext cx="7872867" cy="3200876"/>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Decide which classes/year groups will use the activities</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Inform National Numeracy how many scrapbooks you school will need (to be delivered in April)</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Download activities from the resource hub</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Share information with participating teachers, pupils and parents/carers</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Agree how to monitor engagement</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Agree how to positively promote throughout the year</a:t>
            </a:r>
          </a:p>
        </p:txBody>
      </p:sp>
      <p:pic>
        <p:nvPicPr>
          <p:cNvPr id="2" name="Graphic 1" descr="Harvey Balls 0% with solid fill">
            <a:extLst>
              <a:ext uri="{FF2B5EF4-FFF2-40B4-BE49-F238E27FC236}">
                <a16:creationId xmlns:a16="http://schemas.microsoft.com/office/drawing/2014/main" id="{8EE989DC-580A-1108-B13A-164E5D0CA1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A726BF8F-9ECA-597B-6C37-3205097BBC0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3DD5C843-5B2F-3144-22D8-3E9BB3A4B4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3E88AAC2-9550-07EC-9C11-BECEB6DF852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CE5F4D0F-32E3-4BD7-7E30-2A1909A94A0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8B00C451-1D4F-744E-95CA-78E8D8F658B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42BEDCF2-7B9B-CD50-CA53-1773F4A5644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B95387CD-3B09-2E3E-0344-BDD7E01B991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872505F5-C702-7A85-487C-C84DC7C2D13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90915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BC67D-D8E5-37C2-2A0D-3F6B4E268C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E0E731E-9DBF-9A7E-6B84-5B280F2DF205}"/>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Aims of the Schools &amp; Families Programme</a:t>
            </a:r>
          </a:p>
        </p:txBody>
      </p:sp>
      <p:sp>
        <p:nvSpPr>
          <p:cNvPr id="3" name="Text Placeholder 2">
            <a:extLst>
              <a:ext uri="{FF2B5EF4-FFF2-40B4-BE49-F238E27FC236}">
                <a16:creationId xmlns:a16="http://schemas.microsoft.com/office/drawing/2014/main" id="{995487E3-74A5-5B66-AA14-0986BE633CA8}"/>
              </a:ext>
            </a:extLst>
          </p:cNvPr>
          <p:cNvSpPr>
            <a:spLocks noGrp="1"/>
          </p:cNvSpPr>
          <p:nvPr>
            <p:ph type="body" sz="quarter" idx="10"/>
          </p:nvPr>
        </p:nvSpPr>
        <p:spPr>
          <a:xfrm>
            <a:off x="791132" y="2176356"/>
            <a:ext cx="3780868" cy="3948871"/>
          </a:xfrm>
        </p:spPr>
        <p:txBody>
          <a:bodyPr>
            <a:normAutofit/>
          </a:bodyPr>
          <a:lstStyle/>
          <a:p>
            <a:pPr marL="285750" indent="-285750">
              <a:buFont typeface="Arial" panose="020B0604020202020204" pitchFamily="34" charset="0"/>
              <a:buChar char="•"/>
            </a:pPr>
            <a:r>
              <a:rPr lang="en-US" sz="1600" b="0"/>
              <a:t>To increase pupils’:</a:t>
            </a:r>
          </a:p>
          <a:p>
            <a:pPr marL="742950" lvl="1" indent="-285750">
              <a:buFont typeface="Arial" panose="020B0604020202020204" pitchFamily="34" charset="0"/>
              <a:buChar char="•"/>
            </a:pPr>
            <a:r>
              <a:rPr lang="en-US" sz="1600"/>
              <a:t>confidence with numbers,</a:t>
            </a:r>
          </a:p>
          <a:p>
            <a:pPr marL="742950" lvl="1" indent="-285750">
              <a:buFont typeface="Arial" panose="020B0604020202020204" pitchFamily="34" charset="0"/>
              <a:buChar char="•"/>
            </a:pPr>
            <a:r>
              <a:rPr lang="en-US" sz="1600"/>
              <a:t>positive feelings about maths,</a:t>
            </a:r>
          </a:p>
          <a:p>
            <a:pPr marL="742950" lvl="1" indent="-285750">
              <a:buFont typeface="Arial" panose="020B0604020202020204" pitchFamily="34" charset="0"/>
              <a:buChar char="•"/>
            </a:pPr>
            <a:r>
              <a:rPr lang="en-US" sz="1600"/>
              <a:t>awareness of the value of maths outside the classroom.</a:t>
            </a:r>
          </a:p>
          <a:p>
            <a:pPr marL="285750" indent="-285750">
              <a:buFontTx/>
              <a:buChar char="-"/>
            </a:pPr>
            <a:endParaRPr lang="en-US" sz="1600" b="0"/>
          </a:p>
          <a:p>
            <a:pPr marL="285750" indent="-285750">
              <a:buFont typeface="Arial" panose="020B0604020202020204" pitchFamily="34" charset="0"/>
              <a:buChar char="•"/>
            </a:pPr>
            <a:r>
              <a:rPr lang="en-US" sz="1600" b="0"/>
              <a:t>To increase parents’, carers’ and school staff’s confidence in supporting children with maths.</a:t>
            </a:r>
          </a:p>
          <a:p>
            <a:pPr marL="285750" indent="-285750">
              <a:buFont typeface="Arial" panose="020B0604020202020204" pitchFamily="34" charset="0"/>
              <a:buChar char="•"/>
            </a:pPr>
            <a:endParaRPr lang="en-US" sz="1600" b="0"/>
          </a:p>
          <a:p>
            <a:pPr marL="285750" indent="-285750">
              <a:buFont typeface="Arial" panose="020B0604020202020204" pitchFamily="34" charset="0"/>
              <a:buChar char="•"/>
            </a:pPr>
            <a:r>
              <a:rPr lang="en-US" sz="1600" b="0"/>
              <a:t>To establish lasting approaches and strategies that will continue in schools beyond the end of the programme.</a:t>
            </a:r>
          </a:p>
        </p:txBody>
      </p:sp>
      <p:pic>
        <p:nvPicPr>
          <p:cNvPr id="4" name="Picture 2" descr="boy at computer">
            <a:extLst>
              <a:ext uri="{FF2B5EF4-FFF2-40B4-BE49-F238E27FC236}">
                <a16:creationId xmlns:a16="http://schemas.microsoft.com/office/drawing/2014/main" id="{3602176B-4921-8E6B-A741-2A16276709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6485" r="12956" b="-1"/>
          <a:stretch/>
        </p:blipFill>
        <p:spPr bwMode="auto">
          <a:xfrm>
            <a:off x="4818251" y="2176356"/>
            <a:ext cx="3780868" cy="3948871"/>
          </a:xfrm>
          <a:prstGeom prst="rect">
            <a:avLst/>
          </a:prstGeom>
          <a:solidFill>
            <a:srgbClr val="FFFFFF"/>
          </a:solidFill>
        </p:spPr>
      </p:pic>
      <p:pic>
        <p:nvPicPr>
          <p:cNvPr id="25" name="Graphic 24" descr="Harvey Balls 0% with solid fill">
            <a:extLst>
              <a:ext uri="{FF2B5EF4-FFF2-40B4-BE49-F238E27FC236}">
                <a16:creationId xmlns:a16="http://schemas.microsoft.com/office/drawing/2014/main" id="{5941C5F6-F29B-BA1B-15C3-7B9DFB08B7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26" name="Graphic 25" descr="Harvey Balls 15% with solid fill">
            <a:extLst>
              <a:ext uri="{FF2B5EF4-FFF2-40B4-BE49-F238E27FC236}">
                <a16:creationId xmlns:a16="http://schemas.microsoft.com/office/drawing/2014/main" id="{C71E62E4-AFC0-5B54-C746-36BF2825744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27" name="Graphic 26" descr="Tea with solid fill">
            <a:extLst>
              <a:ext uri="{FF2B5EF4-FFF2-40B4-BE49-F238E27FC236}">
                <a16:creationId xmlns:a16="http://schemas.microsoft.com/office/drawing/2014/main" id="{0ADCA579-BBB6-79B6-FC7B-1A3BBD1C610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28" name="Graphic 27" descr="Harvey Balls 40% with solid fill">
            <a:extLst>
              <a:ext uri="{FF2B5EF4-FFF2-40B4-BE49-F238E27FC236}">
                <a16:creationId xmlns:a16="http://schemas.microsoft.com/office/drawing/2014/main" id="{3BC7481F-56C4-B291-C195-91EDBA31CA9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9" name="Graphic 28" descr="Harvey Balls 25% with solid fill">
            <a:extLst>
              <a:ext uri="{FF2B5EF4-FFF2-40B4-BE49-F238E27FC236}">
                <a16:creationId xmlns:a16="http://schemas.microsoft.com/office/drawing/2014/main" id="{DA61F61C-2BA4-2990-6C19-17379966CFA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30" name="Graphic 29" descr="Harvey Balls 100% with solid fill">
            <a:extLst>
              <a:ext uri="{FF2B5EF4-FFF2-40B4-BE49-F238E27FC236}">
                <a16:creationId xmlns:a16="http://schemas.microsoft.com/office/drawing/2014/main" id="{0B198C30-3099-5C28-007A-B95E18C6A46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31" name="Graphic 30" descr="Harvey Balls 65% with solid fill">
            <a:extLst>
              <a:ext uri="{FF2B5EF4-FFF2-40B4-BE49-F238E27FC236}">
                <a16:creationId xmlns:a16="http://schemas.microsoft.com/office/drawing/2014/main" id="{4F78C77C-BC30-96F1-9A36-00124146ED5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32" name="Graphic 31" descr="Harvey Balls 75% with solid fill">
            <a:extLst>
              <a:ext uri="{FF2B5EF4-FFF2-40B4-BE49-F238E27FC236}">
                <a16:creationId xmlns:a16="http://schemas.microsoft.com/office/drawing/2014/main" id="{1F288149-1E0D-F130-522F-9CB99D14803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33" name="Graphic 32" descr="Harvey Balls 85% with solid fill">
            <a:extLst>
              <a:ext uri="{FF2B5EF4-FFF2-40B4-BE49-F238E27FC236}">
                <a16:creationId xmlns:a16="http://schemas.microsoft.com/office/drawing/2014/main" id="{92C1D004-D578-B34A-9DF8-C11F05E44272}"/>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2852286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1C56A-A3FC-DBB8-0105-E8FCECA24C6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184458-E3BE-9D41-0742-81751ACCEF1F}"/>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7" name="Rectangle 6">
            <a:extLst>
              <a:ext uri="{FF2B5EF4-FFF2-40B4-BE49-F238E27FC236}">
                <a16:creationId xmlns:a16="http://schemas.microsoft.com/office/drawing/2014/main" id="{F2B3BB93-2CE2-1BBA-A587-D96D740BB9C1}"/>
              </a:ext>
            </a:extLst>
          </p:cNvPr>
          <p:cNvSpPr/>
          <p:nvPr/>
        </p:nvSpPr>
        <p:spPr>
          <a:xfrm>
            <a:off x="853649" y="2219744"/>
            <a:ext cx="3705225" cy="2060718"/>
          </a:xfrm>
          <a:prstGeom prst="rect">
            <a:avLst/>
          </a:prstGeom>
          <a:solidFill>
            <a:schemeClr val="bg1"/>
          </a:solidFill>
          <a:ln w="28575">
            <a:solidFill>
              <a:srgbClr val="F00CC6"/>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fontAlgn="base"/>
            <a:r>
              <a:rPr lang="en-US" sz="1400" b="1">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Numeracy Champion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training</a:t>
            </a:r>
            <a:r>
              <a:rPr lang="en-US" sz="1400" i="0">
                <a:solidFill>
                  <a:schemeClr val="tx1"/>
                </a:solidFill>
                <a:effectLst/>
                <a:highlight>
                  <a:srgbClr val="FFFFFF"/>
                </a:highlight>
                <a:latin typeface="Lato" panose="020F0502020204030203" pitchFamily="34" charset="0"/>
                <a:ea typeface="Lato" panose="020F0502020204030203" pitchFamily="34" charset="0"/>
                <a:cs typeface="Lato" panose="020F0502020204030203" pitchFamily="34" charset="0"/>
              </a:rPr>
              <a:t> for up to three members of staff, enabling the Champions to </a:t>
            </a:r>
            <a:r>
              <a:rPr lang="en-US" sz="1400">
                <a:solidFill>
                  <a:schemeClr val="tx1"/>
                </a:solidFill>
                <a:latin typeface="Lato" panose="020F0502020204030203" pitchFamily="34" charset="0"/>
                <a:ea typeface="Lato" panose="020F0502020204030203" pitchFamily="34" charset="0"/>
                <a:cs typeface="Lato" panose="020F0502020204030203" pitchFamily="34" charset="0"/>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panose="020F0502020204030203" pitchFamily="34" charset="0"/>
                <a:ea typeface="Lato" panose="020F0502020204030203" pitchFamily="34" charset="0"/>
                <a:cs typeface="Lato" panose="020F0502020204030203" pitchFamily="34" charset="0"/>
              </a:rPr>
              <a:t>Feeling Better About Maths </a:t>
            </a:r>
            <a:r>
              <a:rPr lang="en-US" sz="1400">
                <a:solidFill>
                  <a:schemeClr val="tx1"/>
                </a:solidFill>
                <a:latin typeface="Lato" panose="020F0502020204030203" pitchFamily="34" charset="0"/>
                <a:ea typeface="Lato" panose="020F0502020204030203" pitchFamily="34" charset="0"/>
                <a:cs typeface="Lato" panose="020F0502020204030203" pitchFamily="34" charset="0"/>
              </a:rPr>
              <a:t>CPD training for all staff</a:t>
            </a:r>
            <a:endParaRPr lang="en-US" sz="1400" b="1">
              <a:solidFill>
                <a:schemeClr val="tx1"/>
              </a:solidFill>
              <a:latin typeface="Lato" panose="020F0502020204030203" pitchFamily="34" charset="0"/>
              <a:ea typeface="Lato" panose="020F0502020204030203" pitchFamily="34" charset="0"/>
              <a:cs typeface="Lato" panose="020F0502020204030203" pitchFamily="34" charset="0"/>
            </a:endParaRPr>
          </a:p>
          <a:p>
            <a:pPr marL="285750" indent="-285750" fontAlgn="base">
              <a:buFont typeface="Arial" panose="020B0604020202020204" pitchFamily="34" charset="0"/>
              <a:buChar char="•"/>
            </a:pPr>
            <a:r>
              <a:rPr lang="en-US" sz="1400" b="1">
                <a:solidFill>
                  <a:schemeClr val="tx1"/>
                </a:solidFill>
                <a:latin typeface="Lato" panose="020F0502020204030203" pitchFamily="34" charset="0"/>
                <a:ea typeface="Lato" panose="020F0502020204030203" pitchFamily="34" charset="0"/>
                <a:cs typeface="Lato" panose="020F0502020204030203" pitchFamily="34" charset="0"/>
              </a:rPr>
              <a:t>Parental engagement session </a:t>
            </a:r>
            <a:r>
              <a:rPr lang="en-US" sz="1400">
                <a:solidFill>
                  <a:schemeClr val="tx1"/>
                </a:solidFill>
                <a:latin typeface="Lato" panose="020F0502020204030203" pitchFamily="34" charset="0"/>
                <a:ea typeface="Lato" panose="020F0502020204030203" pitchFamily="34" charset="0"/>
                <a:cs typeface="Lato" panose="020F0502020204030203" pitchFamily="34" charset="0"/>
              </a:rPr>
              <a:t>for all staff</a:t>
            </a:r>
            <a:endParaRPr lang="en-GB">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E1A5F2DA-4A91-E9F8-D852-01CA35AD0B2E}"/>
              </a:ext>
            </a:extLst>
          </p:cNvPr>
          <p:cNvSpPr/>
          <p:nvPr/>
        </p:nvSpPr>
        <p:spPr>
          <a:xfrm>
            <a:off x="4807390" y="2180437"/>
            <a:ext cx="3705225" cy="2060719"/>
          </a:xfrm>
          <a:prstGeom prst="rect">
            <a:avLst/>
          </a:prstGeom>
          <a:solidFill>
            <a:schemeClr val="bg1"/>
          </a:solidFill>
          <a:ln w="28575">
            <a:solidFill>
              <a:srgbClr val="0ABAEE"/>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fontAlgn="base"/>
            <a:r>
              <a:rPr lang="en-US" sz="1400" b="1">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Family Maths Toolkit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Materials to deliver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‘Help Your Child Love Maths!’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Access to the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National Numeracy Challenge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for staff and parents.</a:t>
            </a:r>
            <a:r>
              <a:rPr lang="en-US" sz="1800">
                <a:latin typeface="Lato" panose="020F0502020204030203" pitchFamily="34" charset="0"/>
                <a:ea typeface="Lato" panose="020F0502020204030203" pitchFamily="34" charset="0"/>
                <a:cs typeface="Lato" panose="020F0502020204030203" pitchFamily="34" charset="0"/>
              </a:rPr>
              <a:t>.</a:t>
            </a:r>
            <a:endParaRPr lang="en-GB">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4EEE137E-0DE3-AAB1-D31F-C6F05463FCC5}"/>
              </a:ext>
            </a:extLst>
          </p:cNvPr>
          <p:cNvSpPr/>
          <p:nvPr/>
        </p:nvSpPr>
        <p:spPr>
          <a:xfrm>
            <a:off x="853649" y="4383311"/>
            <a:ext cx="3705225" cy="2060718"/>
          </a:xfrm>
          <a:prstGeom prst="rect">
            <a:avLst/>
          </a:prstGeom>
          <a:solidFill>
            <a:schemeClr val="bg1"/>
          </a:solidFill>
          <a:ln w="28575">
            <a:solidFill>
              <a:srgbClr val="005477"/>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fontAlgn="base"/>
            <a:r>
              <a:rPr lang="en-US" sz="1400" b="1">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Where available, lessons and assemblies from our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Participation in National Numeracy campaigns: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National Numeracy Day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and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Expert-led webinars on topics such as maths anxiety, dyscalculia and gender.</a:t>
            </a:r>
          </a:p>
        </p:txBody>
      </p:sp>
      <p:sp>
        <p:nvSpPr>
          <p:cNvPr id="10" name="Rectangle 9">
            <a:extLst>
              <a:ext uri="{FF2B5EF4-FFF2-40B4-BE49-F238E27FC236}">
                <a16:creationId xmlns:a16="http://schemas.microsoft.com/office/drawing/2014/main" id="{E576BB17-D4D1-F860-CF14-2A91B80321B6}"/>
              </a:ext>
            </a:extLst>
          </p:cNvPr>
          <p:cNvSpPr/>
          <p:nvPr/>
        </p:nvSpPr>
        <p:spPr>
          <a:xfrm>
            <a:off x="4807389" y="4383311"/>
            <a:ext cx="3705225" cy="2060718"/>
          </a:xfrm>
          <a:prstGeom prst="rect">
            <a:avLst/>
          </a:prstGeom>
          <a:solidFill>
            <a:schemeClr val="bg1"/>
          </a:solidFill>
          <a:ln w="28575">
            <a:solidFill>
              <a:srgbClr val="951B8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Ongoing support</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 from a dedicated National Numeracy team throughout the programme.</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Access to an online</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 resource hub</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Termly online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forums </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Termly </a:t>
            </a:r>
            <a:r>
              <a:rPr lang="en-US" sz="1400" b="1">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newsletter</a:t>
            </a:r>
            <a:r>
              <a:rPr lang="en-US" sz="1400">
                <a:solidFill>
                  <a:schemeClr val="tx1"/>
                </a:solidFill>
                <a:highlight>
                  <a:srgbClr val="FFFFFF"/>
                </a:highlight>
                <a:latin typeface="Lato" panose="020F0502020204030203" pitchFamily="34" charset="0"/>
                <a:ea typeface="Lato" panose="020F0502020204030203" pitchFamily="34" charset="0"/>
                <a:cs typeface="Lato" panose="020F0502020204030203" pitchFamily="34" charset="0"/>
              </a:rPr>
              <a:t>.</a:t>
            </a:r>
            <a:r>
              <a:rPr lang="en-US" sz="1800">
                <a:latin typeface="Lato" panose="020F0502020204030203" pitchFamily="34" charset="0"/>
                <a:ea typeface="Lato" panose="020F0502020204030203" pitchFamily="34" charset="0"/>
                <a:cs typeface="Lato" panose="020F0502020204030203" pitchFamily="34" charset="0"/>
              </a:rPr>
              <a:t>.</a:t>
            </a:r>
            <a:endParaRPr lang="en-GB">
              <a:latin typeface="Lato" panose="020F0502020204030203" pitchFamily="34" charset="0"/>
              <a:ea typeface="Lato" panose="020F0502020204030203" pitchFamily="34" charset="0"/>
              <a:cs typeface="Lato" panose="020F0502020204030203" pitchFamily="34" charset="0"/>
            </a:endParaRPr>
          </a:p>
        </p:txBody>
      </p:sp>
      <p:pic>
        <p:nvPicPr>
          <p:cNvPr id="27" name="Graphic 26" descr="Harvey Balls 0% with solid fill">
            <a:extLst>
              <a:ext uri="{FF2B5EF4-FFF2-40B4-BE49-F238E27FC236}">
                <a16:creationId xmlns:a16="http://schemas.microsoft.com/office/drawing/2014/main" id="{D11F194C-BDC1-62E0-B845-BA144F05E5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28" name="Graphic 27" descr="Harvey Balls 15% with solid fill">
            <a:extLst>
              <a:ext uri="{FF2B5EF4-FFF2-40B4-BE49-F238E27FC236}">
                <a16:creationId xmlns:a16="http://schemas.microsoft.com/office/drawing/2014/main" id="{779AE02F-A6F0-5389-AB0D-7AF9424F285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29" name="Graphic 28" descr="Tea with solid fill">
            <a:extLst>
              <a:ext uri="{FF2B5EF4-FFF2-40B4-BE49-F238E27FC236}">
                <a16:creationId xmlns:a16="http://schemas.microsoft.com/office/drawing/2014/main" id="{4B2D28D3-FBA3-20B6-1AB0-08D78EE83F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30" name="Graphic 29" descr="Harvey Balls 40% with solid fill">
            <a:extLst>
              <a:ext uri="{FF2B5EF4-FFF2-40B4-BE49-F238E27FC236}">
                <a16:creationId xmlns:a16="http://schemas.microsoft.com/office/drawing/2014/main" id="{10788F0C-38B5-E3FA-C939-213660F008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31" name="Graphic 30" descr="Harvey Balls 25% with solid fill">
            <a:extLst>
              <a:ext uri="{FF2B5EF4-FFF2-40B4-BE49-F238E27FC236}">
                <a16:creationId xmlns:a16="http://schemas.microsoft.com/office/drawing/2014/main" id="{0E84E3EB-96A5-CE72-48A9-21555A1C308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32" name="Graphic 31" descr="Harvey Balls 100% with solid fill">
            <a:extLst>
              <a:ext uri="{FF2B5EF4-FFF2-40B4-BE49-F238E27FC236}">
                <a16:creationId xmlns:a16="http://schemas.microsoft.com/office/drawing/2014/main" id="{4D9E6785-EDC5-4795-FFD4-ABC855A142F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33" name="Graphic 32" descr="Harvey Balls 65% with solid fill">
            <a:extLst>
              <a:ext uri="{FF2B5EF4-FFF2-40B4-BE49-F238E27FC236}">
                <a16:creationId xmlns:a16="http://schemas.microsoft.com/office/drawing/2014/main" id="{0CCD319D-044E-430E-DC32-77CB55A405B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34" name="Graphic 33" descr="Harvey Balls 75% with solid fill">
            <a:extLst>
              <a:ext uri="{FF2B5EF4-FFF2-40B4-BE49-F238E27FC236}">
                <a16:creationId xmlns:a16="http://schemas.microsoft.com/office/drawing/2014/main" id="{67A59EC8-D66F-EDE3-9600-F3706256FC8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35" name="Graphic 34" descr="Harvey Balls 85% with solid fill">
            <a:extLst>
              <a:ext uri="{FF2B5EF4-FFF2-40B4-BE49-F238E27FC236}">
                <a16:creationId xmlns:a16="http://schemas.microsoft.com/office/drawing/2014/main" id="{7DC51C45-3E56-B562-8339-9AB042226A2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3248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629B3-6E4F-9617-83A7-6F630DC9F3E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299CD2-C5D9-B01F-643F-2FFB8709660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Resource Hub</a:t>
            </a:r>
          </a:p>
        </p:txBody>
      </p:sp>
      <p:sp>
        <p:nvSpPr>
          <p:cNvPr id="4" name="TextBox 3">
            <a:extLst>
              <a:ext uri="{FF2B5EF4-FFF2-40B4-BE49-F238E27FC236}">
                <a16:creationId xmlns:a16="http://schemas.microsoft.com/office/drawing/2014/main" id="{0F630A80-C5D8-7B96-EFC6-D1B7D48867D7}"/>
              </a:ext>
            </a:extLst>
          </p:cNvPr>
          <p:cNvSpPr txBox="1"/>
          <p:nvPr/>
        </p:nvSpPr>
        <p:spPr>
          <a:xfrm>
            <a:off x="889729" y="2355199"/>
            <a:ext cx="3005930" cy="3416320"/>
          </a:xfrm>
          <a:prstGeom prst="rect">
            <a:avLst/>
          </a:prstGeom>
          <a:noFill/>
        </p:spPr>
        <p:txBody>
          <a:bodyPr wrap="square" lIns="91440" tIns="45720" rIns="91440" bIns="45720" rtlCol="0" anchor="t">
            <a:spAutoFit/>
          </a:bodyPr>
          <a:lstStyle/>
          <a:p>
            <a:r>
              <a:rPr lang="en-GB">
                <a:latin typeface="Lato" panose="020F0502020204030203" pitchFamily="34" charset="0"/>
                <a:ea typeface="Lato" panose="020F0502020204030203" pitchFamily="34" charset="0"/>
                <a:cs typeface="Lato" panose="020F0502020204030203" pitchFamily="34" charset="0"/>
              </a:rPr>
              <a:t>Online pages with all information and resources about the Schools &amp; Families Programme. </a:t>
            </a:r>
          </a:p>
          <a:p>
            <a:endParaRPr lang="en-GB">
              <a:latin typeface="Lato" panose="020F0502020204030203" pitchFamily="34" charset="0"/>
              <a:ea typeface="Lato" panose="020F0502020204030203" pitchFamily="34" charset="0"/>
              <a:cs typeface="Lato" panose="020F0502020204030203" pitchFamily="34" charset="0"/>
            </a:endParaRPr>
          </a:p>
          <a:p>
            <a:r>
              <a:rPr lang="en-GB">
                <a:latin typeface="Lato" panose="020F0502020204030203" pitchFamily="34" charset="0"/>
                <a:ea typeface="Lato" panose="020F0502020204030203" pitchFamily="34" charset="0"/>
                <a:cs typeface="Lato" panose="020F0502020204030203" pitchFamily="34" charset="0"/>
              </a:rPr>
              <a:t>All resources can be downloaded.</a:t>
            </a:r>
          </a:p>
          <a:p>
            <a:endParaRPr lang="en-GB">
              <a:latin typeface="Lato" panose="020F0502020204030203" pitchFamily="34" charset="0"/>
              <a:ea typeface="Lato" panose="020F0502020204030203" pitchFamily="34" charset="0"/>
              <a:cs typeface="Lato" panose="020F0502020204030203" pitchFamily="34" charset="0"/>
            </a:endParaRPr>
          </a:p>
          <a:p>
            <a:r>
              <a:rPr lang="en-GB">
                <a:latin typeface="Lato" panose="020F0502020204030203" pitchFamily="34" charset="0"/>
                <a:ea typeface="Lato" panose="020F0502020204030203" pitchFamily="34" charset="0"/>
                <a:cs typeface="Lato" panose="020F0502020204030203" pitchFamily="34" charset="0"/>
              </a:rPr>
              <a:t>Where there are multiple resources in a zip folder, open the ones with your cluster name in the title.</a:t>
            </a:r>
          </a:p>
        </p:txBody>
      </p:sp>
      <p:pic>
        <p:nvPicPr>
          <p:cNvPr id="5" name="Picture 4" descr="A group of children in a classroom raising their hands&#10;&#10;Description automatically generated">
            <a:extLst>
              <a:ext uri="{FF2B5EF4-FFF2-40B4-BE49-F238E27FC236}">
                <a16:creationId xmlns:a16="http://schemas.microsoft.com/office/drawing/2014/main" id="{50E8446E-3BAD-2FA9-4F5A-E07B729B827A}"/>
              </a:ext>
            </a:extLst>
          </p:cNvPr>
          <p:cNvPicPr>
            <a:picLocks noChangeAspect="1"/>
          </p:cNvPicPr>
          <p:nvPr/>
        </p:nvPicPr>
        <p:blipFill>
          <a:blip r:embed="rId2"/>
          <a:stretch>
            <a:fillRect/>
          </a:stretch>
        </p:blipFill>
        <p:spPr>
          <a:xfrm>
            <a:off x="3773398" y="2161775"/>
            <a:ext cx="5081110" cy="3802435"/>
          </a:xfrm>
          <a:prstGeom prst="rect">
            <a:avLst/>
          </a:prstGeom>
        </p:spPr>
      </p:pic>
      <p:pic>
        <p:nvPicPr>
          <p:cNvPr id="25" name="Graphic 24" descr="Harvey Balls 0% with solid fill">
            <a:extLst>
              <a:ext uri="{FF2B5EF4-FFF2-40B4-BE49-F238E27FC236}">
                <a16:creationId xmlns:a16="http://schemas.microsoft.com/office/drawing/2014/main" id="{3E67BDFB-AC53-0C69-0FF0-C5C289B736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6294" y="2432655"/>
            <a:ext cx="252000" cy="252000"/>
          </a:xfrm>
          <a:prstGeom prst="rect">
            <a:avLst/>
          </a:prstGeom>
        </p:spPr>
      </p:pic>
      <p:pic>
        <p:nvPicPr>
          <p:cNvPr id="26" name="Graphic 25" descr="Harvey Balls 15% with solid fill">
            <a:extLst>
              <a:ext uri="{FF2B5EF4-FFF2-40B4-BE49-F238E27FC236}">
                <a16:creationId xmlns:a16="http://schemas.microsoft.com/office/drawing/2014/main" id="{9AC46194-8D66-C587-3B85-06C9A8ED664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6294" y="2826541"/>
            <a:ext cx="252000" cy="252000"/>
          </a:xfrm>
          <a:prstGeom prst="rect">
            <a:avLst/>
          </a:prstGeom>
        </p:spPr>
      </p:pic>
      <p:pic>
        <p:nvPicPr>
          <p:cNvPr id="27" name="Graphic 26" descr="Tea with solid fill">
            <a:extLst>
              <a:ext uri="{FF2B5EF4-FFF2-40B4-BE49-F238E27FC236}">
                <a16:creationId xmlns:a16="http://schemas.microsoft.com/office/drawing/2014/main" id="{51F3D8AF-6ED9-DB96-444A-EFC1C58D365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9775" y="3940088"/>
            <a:ext cx="324000" cy="324000"/>
          </a:xfrm>
          <a:prstGeom prst="rect">
            <a:avLst/>
          </a:prstGeom>
        </p:spPr>
      </p:pic>
      <p:pic>
        <p:nvPicPr>
          <p:cNvPr id="28" name="Graphic 27" descr="Harvey Balls 40% with solid fill">
            <a:extLst>
              <a:ext uri="{FF2B5EF4-FFF2-40B4-BE49-F238E27FC236}">
                <a16:creationId xmlns:a16="http://schemas.microsoft.com/office/drawing/2014/main" id="{3C6C4E9F-3554-8E47-32E1-76743DF4C92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6294" y="3601664"/>
            <a:ext cx="252000" cy="252000"/>
          </a:xfrm>
          <a:prstGeom prst="rect">
            <a:avLst/>
          </a:prstGeom>
        </p:spPr>
      </p:pic>
      <p:pic>
        <p:nvPicPr>
          <p:cNvPr id="29" name="Graphic 28" descr="Harvey Balls 25% with solid fill">
            <a:extLst>
              <a:ext uri="{FF2B5EF4-FFF2-40B4-BE49-F238E27FC236}">
                <a16:creationId xmlns:a16="http://schemas.microsoft.com/office/drawing/2014/main" id="{93902BBB-1499-B683-A3CB-C6B1B98F9C1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306294" y="3217087"/>
            <a:ext cx="252000" cy="252000"/>
          </a:xfrm>
          <a:prstGeom prst="rect">
            <a:avLst/>
          </a:prstGeom>
        </p:spPr>
      </p:pic>
      <p:pic>
        <p:nvPicPr>
          <p:cNvPr id="30" name="Graphic 29" descr="Harvey Balls 100% with solid fill">
            <a:extLst>
              <a:ext uri="{FF2B5EF4-FFF2-40B4-BE49-F238E27FC236}">
                <a16:creationId xmlns:a16="http://schemas.microsoft.com/office/drawing/2014/main" id="{F393E191-AC58-8604-268B-30595E09466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6294" y="5580612"/>
            <a:ext cx="252000" cy="252000"/>
          </a:xfrm>
          <a:prstGeom prst="rect">
            <a:avLst/>
          </a:prstGeom>
        </p:spPr>
      </p:pic>
      <p:pic>
        <p:nvPicPr>
          <p:cNvPr id="31" name="Graphic 30" descr="Harvey Balls 65% with solid fill">
            <a:extLst>
              <a:ext uri="{FF2B5EF4-FFF2-40B4-BE49-F238E27FC236}">
                <a16:creationId xmlns:a16="http://schemas.microsoft.com/office/drawing/2014/main" id="{430D3EF6-C8CA-A85C-7BF2-AA676AAB939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06294" y="4397895"/>
            <a:ext cx="252000" cy="252000"/>
          </a:xfrm>
          <a:prstGeom prst="rect">
            <a:avLst/>
          </a:prstGeom>
        </p:spPr>
      </p:pic>
      <p:pic>
        <p:nvPicPr>
          <p:cNvPr id="32" name="Graphic 31" descr="Harvey Balls 75% with solid fill">
            <a:extLst>
              <a:ext uri="{FF2B5EF4-FFF2-40B4-BE49-F238E27FC236}">
                <a16:creationId xmlns:a16="http://schemas.microsoft.com/office/drawing/2014/main" id="{60A979B8-CF9B-43E3-DDE7-ADA812FEF6E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06294" y="4794250"/>
            <a:ext cx="252000" cy="252000"/>
          </a:xfrm>
          <a:prstGeom prst="rect">
            <a:avLst/>
          </a:prstGeom>
        </p:spPr>
      </p:pic>
      <p:pic>
        <p:nvPicPr>
          <p:cNvPr id="33" name="Graphic 32" descr="Harvey Balls 85% with solid fill">
            <a:extLst>
              <a:ext uri="{FF2B5EF4-FFF2-40B4-BE49-F238E27FC236}">
                <a16:creationId xmlns:a16="http://schemas.microsoft.com/office/drawing/2014/main" id="{8ACD7C9A-006C-8D19-D60B-2D5550F1408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1547415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B7FF7-5E51-9D6B-F849-82F5D10AFFA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A7B9F95-01C0-BECD-1AB9-134F06425203}"/>
              </a:ext>
            </a:extLst>
          </p:cNvPr>
          <p:cNvSpPr>
            <a:spLocks noGrp="1"/>
          </p:cNvSpPr>
          <p:nvPr>
            <p:ph type="body" sz="quarter" idx="13"/>
          </p:nvPr>
        </p:nvSpPr>
        <p:spPr/>
        <p:txBody>
          <a:bodyPr/>
          <a:lstStyle/>
          <a:p>
            <a:r>
              <a:rPr lang="en-GB" sz="3000" b="1"/>
              <a:t>What is a Numeracy Champion?</a:t>
            </a:r>
          </a:p>
        </p:txBody>
      </p:sp>
      <p:sp>
        <p:nvSpPr>
          <p:cNvPr id="3" name="Text Placeholder 2">
            <a:extLst>
              <a:ext uri="{FF2B5EF4-FFF2-40B4-BE49-F238E27FC236}">
                <a16:creationId xmlns:a16="http://schemas.microsoft.com/office/drawing/2014/main" id="{4C66DC1A-D0BA-B8CB-3B81-EC7CE485E174}"/>
              </a:ext>
            </a:extLst>
          </p:cNvPr>
          <p:cNvSpPr>
            <a:spLocks noGrp="1"/>
          </p:cNvSpPr>
          <p:nvPr>
            <p:ph type="body" sz="quarter" idx="10"/>
          </p:nvPr>
        </p:nvSpPr>
        <p:spPr>
          <a:xfrm>
            <a:off x="879908" y="2333845"/>
            <a:ext cx="7807987" cy="3948871"/>
          </a:xfrm>
        </p:spPr>
        <p:txBody>
          <a:bodyPr/>
          <a:lstStyle/>
          <a:p>
            <a:pPr algn="l" fontAlgn="base"/>
            <a:r>
              <a:rPr lang="en-GB" sz="2000" b="0" i="0">
                <a:effectLst/>
                <a:latin typeface="Lato" panose="020F0502020204030203" pitchFamily="34" charset="0"/>
              </a:rPr>
              <a:t>Numeracy Champions are trained to support adults as they develop positive attitudes toward maths. </a:t>
            </a:r>
          </a:p>
          <a:p>
            <a:pPr algn="l" fontAlgn="base"/>
            <a:endParaRPr lang="en-GB" sz="2000" b="0">
              <a:latin typeface="Lato" panose="020F0502020204030203" pitchFamily="34" charset="0"/>
            </a:endParaRPr>
          </a:p>
          <a:p>
            <a:pPr algn="l" fontAlgn="base"/>
            <a:endParaRPr lang="en-GB" sz="2000" b="0">
              <a:latin typeface="Lato" panose="020F0502020204030203" pitchFamily="34" charset="0"/>
            </a:endParaRPr>
          </a:p>
          <a:p>
            <a:pPr algn="l" fontAlgn="base"/>
            <a:r>
              <a:rPr lang="en-GB" sz="2000" b="0" i="0">
                <a:effectLst/>
                <a:latin typeface="Lato" panose="020F0502020204030203" pitchFamily="34" charset="0"/>
              </a:rPr>
              <a:t>Numeracy Champions </a:t>
            </a:r>
            <a:r>
              <a:rPr lang="en-GB" sz="2000" b="1" i="0">
                <a:effectLst/>
                <a:latin typeface="Lato" panose="020F0502020204030203" pitchFamily="34" charset="0"/>
              </a:rPr>
              <a:t>don't teach maths</a:t>
            </a:r>
            <a:r>
              <a:rPr lang="en-GB" sz="2000" b="0" i="0">
                <a:effectLst/>
                <a:latin typeface="Lato" panose="020F0502020204030203" pitchFamily="34" charset="0"/>
              </a:rPr>
              <a:t>, but instead offer support and encouragement as others work to improve their confidence and numeracy skills.</a:t>
            </a:r>
          </a:p>
          <a:p>
            <a:endParaRPr lang="en-GB" sz="2000"/>
          </a:p>
        </p:txBody>
      </p:sp>
      <p:pic>
        <p:nvPicPr>
          <p:cNvPr id="24" name="Graphic 23" descr="Harvey Balls 0% with solid fill">
            <a:extLst>
              <a:ext uri="{FF2B5EF4-FFF2-40B4-BE49-F238E27FC236}">
                <a16:creationId xmlns:a16="http://schemas.microsoft.com/office/drawing/2014/main" id="{0609CE27-CC6C-E432-F870-7ED13863D2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25" name="Graphic 24" descr="Harvey Balls 15% with solid fill">
            <a:extLst>
              <a:ext uri="{FF2B5EF4-FFF2-40B4-BE49-F238E27FC236}">
                <a16:creationId xmlns:a16="http://schemas.microsoft.com/office/drawing/2014/main" id="{8045ACF6-ADE5-CB7A-EF11-4337AE3CD17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26" name="Graphic 25" descr="Tea with solid fill">
            <a:extLst>
              <a:ext uri="{FF2B5EF4-FFF2-40B4-BE49-F238E27FC236}">
                <a16:creationId xmlns:a16="http://schemas.microsoft.com/office/drawing/2014/main" id="{B0F85A7B-3610-A0FF-E6FE-B7CCE74923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27" name="Graphic 26" descr="Harvey Balls 40% with solid fill">
            <a:extLst>
              <a:ext uri="{FF2B5EF4-FFF2-40B4-BE49-F238E27FC236}">
                <a16:creationId xmlns:a16="http://schemas.microsoft.com/office/drawing/2014/main" id="{C94A47E9-9874-2D02-35B2-FB544B86107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28" name="Graphic 27" descr="Harvey Balls 25% with solid fill">
            <a:extLst>
              <a:ext uri="{FF2B5EF4-FFF2-40B4-BE49-F238E27FC236}">
                <a16:creationId xmlns:a16="http://schemas.microsoft.com/office/drawing/2014/main" id="{6D7E304B-237E-4B00-D34F-6E2145EB288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29" name="Graphic 28" descr="Harvey Balls 100% with solid fill">
            <a:extLst>
              <a:ext uri="{FF2B5EF4-FFF2-40B4-BE49-F238E27FC236}">
                <a16:creationId xmlns:a16="http://schemas.microsoft.com/office/drawing/2014/main" id="{5B195F53-C9A1-CDA7-EE50-79319AC4C8E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30" name="Graphic 29" descr="Harvey Balls 65% with solid fill">
            <a:extLst>
              <a:ext uri="{FF2B5EF4-FFF2-40B4-BE49-F238E27FC236}">
                <a16:creationId xmlns:a16="http://schemas.microsoft.com/office/drawing/2014/main" id="{B66C0C18-7A8A-B791-76E0-ED03538CAFB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31" name="Graphic 30" descr="Harvey Balls 75% with solid fill">
            <a:extLst>
              <a:ext uri="{FF2B5EF4-FFF2-40B4-BE49-F238E27FC236}">
                <a16:creationId xmlns:a16="http://schemas.microsoft.com/office/drawing/2014/main" id="{EFA41976-A894-B74F-A7F0-23E90495477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32" name="Graphic 31" descr="Harvey Balls 85% with solid fill">
            <a:extLst>
              <a:ext uri="{FF2B5EF4-FFF2-40B4-BE49-F238E27FC236}">
                <a16:creationId xmlns:a16="http://schemas.microsoft.com/office/drawing/2014/main" id="{F492541E-782C-CD56-66DF-022E3218C51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spTree>
    <p:extLst>
      <p:ext uri="{BB962C8B-B14F-4D97-AF65-F5344CB8AC3E}">
        <p14:creationId xmlns:p14="http://schemas.microsoft.com/office/powerpoint/2010/main" val="3252903996"/>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5" ma:contentTypeDescription="Create a new document." ma:contentTypeScope="" ma:versionID="87b3d9e56fc9545466ad299e1753a867">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664d05244379303afe239f58ddf7caea"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8F08F5-CC7C-4047-A69F-D17B9427E387}">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4B312D9-3216-489F-8B79-236ACD26AC75}">
  <ds:schemaRefs>
    <ds:schemaRef ds:uri="b072cec8-3e9d-43cd-90c2-d7a855a423e0"/>
    <ds:schemaRef ds:uri="http://www.w3.org/XML/1998/namespace"/>
    <ds:schemaRef ds:uri="http://schemas.microsoft.com/office/2006/documentManagement/types"/>
    <ds:schemaRef ds:uri="3d4fb1ce-7578-4a36-b24b-8490e06c8395"/>
    <ds:schemaRef ds:uri="http://purl.org/dc/dcmitype/"/>
    <ds:schemaRef ds:uri="http://schemas.microsoft.com/office/infopath/2007/PartnerControls"/>
    <ds:schemaRef ds:uri="http://purl.org/dc/elements/1.1/"/>
    <ds:schemaRef ds:uri="http://schemas.openxmlformats.org/package/2006/metadata/core-properties"/>
    <ds:schemaRef ds:uri="5c446c59-e2cf-4ab6-976a-d41307e20e11"/>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5634D13C-AAD7-4E7F-95C2-4CF1D786F4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NNChampions</Template>
  <TotalTime>0</TotalTime>
  <Words>2063</Words>
  <Application>Microsoft Office PowerPoint</Application>
  <PresentationFormat>On-screen Show (4:3)</PresentationFormat>
  <Paragraphs>255</Paragraphs>
  <Slides>52</Slides>
  <Notes>0</Notes>
  <HiddenSlides>0</HiddenSlides>
  <MMClips>2</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52</vt:i4>
      </vt:variant>
    </vt:vector>
  </HeadingPairs>
  <TitlesOfParts>
    <vt:vector size="61" baseType="lpstr">
      <vt:lpstr>Arial</vt:lpstr>
      <vt:lpstr>Lato</vt:lpstr>
      <vt:lpstr>Rubik Medium</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 Schools &amp; Families</dc:title>
  <dc:creator>Beth Barnes</dc:creator>
  <cp:lastModifiedBy>Lizzie Green</cp:lastModifiedBy>
  <cp:revision>3</cp:revision>
  <dcterms:created xsi:type="dcterms:W3CDTF">2022-11-09T11:42:23Z</dcterms:created>
  <dcterms:modified xsi:type="dcterms:W3CDTF">2025-03-26T13:36:25Z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