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4.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5.xml" ContentType="application/vnd.openxmlformats-officedocument.theme+xml"/>
  <Override PartName="/ppt/slideLayouts/slideLayout31.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3678" r:id="rId5"/>
    <p:sldMasterId id="2147483683" r:id="rId6"/>
    <p:sldMasterId id="2147483692" r:id="rId7"/>
    <p:sldMasterId id="2147483699" r:id="rId8"/>
    <p:sldMasterId id="2147483708" r:id="rId9"/>
  </p:sldMasterIdLst>
  <p:notesMasterIdLst>
    <p:notesMasterId r:id="rId47"/>
  </p:notesMasterIdLst>
  <p:sldIdLst>
    <p:sldId id="256" r:id="rId10"/>
    <p:sldId id="298" r:id="rId11"/>
    <p:sldId id="299" r:id="rId12"/>
    <p:sldId id="300" r:id="rId13"/>
    <p:sldId id="258" r:id="rId14"/>
    <p:sldId id="274" r:id="rId15"/>
    <p:sldId id="311" r:id="rId16"/>
    <p:sldId id="312" r:id="rId17"/>
    <p:sldId id="314" r:id="rId18"/>
    <p:sldId id="315" r:id="rId19"/>
    <p:sldId id="316" r:id="rId20"/>
    <p:sldId id="317" r:id="rId21"/>
    <p:sldId id="318" r:id="rId22"/>
    <p:sldId id="319" r:id="rId23"/>
    <p:sldId id="320" r:id="rId24"/>
    <p:sldId id="306" r:id="rId25"/>
    <p:sldId id="335" r:id="rId26"/>
    <p:sldId id="350" r:id="rId27"/>
    <p:sldId id="327" r:id="rId28"/>
    <p:sldId id="329" r:id="rId29"/>
    <p:sldId id="347" r:id="rId30"/>
    <p:sldId id="326" r:id="rId31"/>
    <p:sldId id="360" r:id="rId32"/>
    <p:sldId id="361" r:id="rId33"/>
    <p:sldId id="349" r:id="rId34"/>
    <p:sldId id="330" r:id="rId35"/>
    <p:sldId id="334" r:id="rId36"/>
    <p:sldId id="351" r:id="rId37"/>
    <p:sldId id="352" r:id="rId38"/>
    <p:sldId id="353" r:id="rId39"/>
    <p:sldId id="354" r:id="rId40"/>
    <p:sldId id="355" r:id="rId41"/>
    <p:sldId id="356" r:id="rId42"/>
    <p:sldId id="357" r:id="rId43"/>
    <p:sldId id="358" r:id="rId44"/>
    <p:sldId id="359" r:id="rId45"/>
    <p:sldId id="332"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4894C40-DB3B-8CBA-F238-07F7FFA1DCF4}" name="Bryony Clark" initials="BC" userId="S::bryony@nationalnumeracy.org.uk::9a0d9efc-5e53-44f4-94d3-0edbe638462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9200"/>
    <a:srgbClr val="3AB4AD"/>
    <a:srgbClr val="1F4357"/>
    <a:srgbClr val="000000"/>
    <a:srgbClr val="FFFEF6"/>
    <a:srgbClr val="FDFFEF"/>
    <a:srgbClr val="FFFFF3"/>
    <a:srgbClr val="A3E1DE"/>
    <a:srgbClr val="C5FBED"/>
    <a:srgbClr val="FEFFEB"/>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696" autoAdjust="0"/>
    <p:restoredTop sz="94660"/>
  </p:normalViewPr>
  <p:slideViewPr>
    <p:cSldViewPr snapToGrid="0">
      <p:cViewPr varScale="1">
        <p:scale>
          <a:sx n="60" d="100"/>
          <a:sy n="60" d="100"/>
        </p:scale>
        <p:origin x="157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microsoft.com/office/2018/10/relationships/authors" Target="authors.xml"/><Relationship Id="rId5" Type="http://schemas.openxmlformats.org/officeDocument/2006/relationships/slideMaster" Target="slideMasters/slideMaster2.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52"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presProps" Target="presProps.xml"/><Relationship Id="rId8" Type="http://schemas.openxmlformats.org/officeDocument/2006/relationships/slideMaster" Target="slideMasters/slideMaster5.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20" Type="http://schemas.openxmlformats.org/officeDocument/2006/relationships/slide" Target="slides/slide11.xml"/><Relationship Id="rId41" Type="http://schemas.openxmlformats.org/officeDocument/2006/relationships/slide" Target="slides/slide32.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th Barnes" userId="3e762f42-0ff2-4b0b-83f7-6a3b90266c0d" providerId="ADAL" clId="{06F4CB33-0C82-4EE4-85B0-1F62C9359049}"/>
    <pc:docChg chg="custSel addSld delSld modSld sldOrd">
      <pc:chgData name="Beth Barnes" userId="3e762f42-0ff2-4b0b-83f7-6a3b90266c0d" providerId="ADAL" clId="{06F4CB33-0C82-4EE4-85B0-1F62C9359049}" dt="2024-06-26T11:44:52.753" v="207" actId="20577"/>
      <pc:docMkLst>
        <pc:docMk/>
      </pc:docMkLst>
      <pc:sldChg chg="modSp mod">
        <pc:chgData name="Beth Barnes" userId="3e762f42-0ff2-4b0b-83f7-6a3b90266c0d" providerId="ADAL" clId="{06F4CB33-0C82-4EE4-85B0-1F62C9359049}" dt="2024-06-19T11:27:43.796" v="119" actId="20577"/>
        <pc:sldMkLst>
          <pc:docMk/>
          <pc:sldMk cId="2164502482" sldId="256"/>
        </pc:sldMkLst>
        <pc:spChg chg="mod">
          <ac:chgData name="Beth Barnes" userId="3e762f42-0ff2-4b0b-83f7-6a3b90266c0d" providerId="ADAL" clId="{06F4CB33-0C82-4EE4-85B0-1F62C9359049}" dt="2024-06-19T11:27:43.796" v="119" actId="20577"/>
          <ac:spMkLst>
            <pc:docMk/>
            <pc:sldMk cId="2164502482" sldId="256"/>
            <ac:spMk id="8" creationId="{2C19891E-B109-D92C-6043-9A95FAC2ECD5}"/>
          </ac:spMkLst>
        </pc:spChg>
      </pc:sldChg>
      <pc:sldChg chg="modSp mod">
        <pc:chgData name="Beth Barnes" userId="3e762f42-0ff2-4b0b-83f7-6a3b90266c0d" providerId="ADAL" clId="{06F4CB33-0C82-4EE4-85B0-1F62C9359049}" dt="2024-06-19T10:54:23.096" v="81" actId="20577"/>
        <pc:sldMkLst>
          <pc:docMk/>
          <pc:sldMk cId="173438086" sldId="274"/>
        </pc:sldMkLst>
        <pc:spChg chg="mod">
          <ac:chgData name="Beth Barnes" userId="3e762f42-0ff2-4b0b-83f7-6a3b90266c0d" providerId="ADAL" clId="{06F4CB33-0C82-4EE4-85B0-1F62C9359049}" dt="2024-06-19T10:54:23.096" v="81" actId="20577"/>
          <ac:spMkLst>
            <pc:docMk/>
            <pc:sldMk cId="173438086" sldId="274"/>
            <ac:spMk id="3" creationId="{F05DC127-8E4B-A56D-4184-E7FE49E5D351}"/>
          </ac:spMkLst>
        </pc:spChg>
      </pc:sldChg>
      <pc:sldChg chg="modSp mod">
        <pc:chgData name="Beth Barnes" userId="3e762f42-0ff2-4b0b-83f7-6a3b90266c0d" providerId="ADAL" clId="{06F4CB33-0C82-4EE4-85B0-1F62C9359049}" dt="2024-06-26T11:44:52.753" v="207" actId="20577"/>
        <pc:sldMkLst>
          <pc:docMk/>
          <pc:sldMk cId="2022601873" sldId="300"/>
        </pc:sldMkLst>
        <pc:spChg chg="mod">
          <ac:chgData name="Beth Barnes" userId="3e762f42-0ff2-4b0b-83f7-6a3b90266c0d" providerId="ADAL" clId="{06F4CB33-0C82-4EE4-85B0-1F62C9359049}" dt="2024-06-26T11:44:52.753" v="207" actId="20577"/>
          <ac:spMkLst>
            <pc:docMk/>
            <pc:sldMk cId="2022601873" sldId="300"/>
            <ac:spMk id="3" creationId="{F05DC127-8E4B-A56D-4184-E7FE49E5D351}"/>
          </ac:spMkLst>
        </pc:spChg>
      </pc:sldChg>
      <pc:sldChg chg="add">
        <pc:chgData name="Beth Barnes" userId="3e762f42-0ff2-4b0b-83f7-6a3b90266c0d" providerId="ADAL" clId="{06F4CB33-0C82-4EE4-85B0-1F62C9359049}" dt="2024-06-19T11:26:57.692" v="82"/>
        <pc:sldMkLst>
          <pc:docMk/>
          <pc:sldMk cId="1258786307" sldId="308"/>
        </pc:sldMkLst>
      </pc:sldChg>
      <pc:sldChg chg="add">
        <pc:chgData name="Beth Barnes" userId="3e762f42-0ff2-4b0b-83f7-6a3b90266c0d" providerId="ADAL" clId="{06F4CB33-0C82-4EE4-85B0-1F62C9359049}" dt="2024-06-19T11:26:57.692" v="82"/>
        <pc:sldMkLst>
          <pc:docMk/>
          <pc:sldMk cId="2661038464" sldId="309"/>
        </pc:sldMkLst>
      </pc:sldChg>
      <pc:sldChg chg="add">
        <pc:chgData name="Beth Barnes" userId="3e762f42-0ff2-4b0b-83f7-6a3b90266c0d" providerId="ADAL" clId="{06F4CB33-0C82-4EE4-85B0-1F62C9359049}" dt="2024-06-19T11:26:57.692" v="82"/>
        <pc:sldMkLst>
          <pc:docMk/>
          <pc:sldMk cId="442006767" sldId="310"/>
        </pc:sldMkLst>
      </pc:sldChg>
      <pc:sldChg chg="modSp mod">
        <pc:chgData name="Beth Barnes" userId="3e762f42-0ff2-4b0b-83f7-6a3b90266c0d" providerId="ADAL" clId="{06F4CB33-0C82-4EE4-85B0-1F62C9359049}" dt="2024-06-26T11:33:18.491" v="178" actId="20577"/>
        <pc:sldMkLst>
          <pc:docMk/>
          <pc:sldMk cId="3351408038" sldId="328"/>
        </pc:sldMkLst>
        <pc:spChg chg="mod">
          <ac:chgData name="Beth Barnes" userId="3e762f42-0ff2-4b0b-83f7-6a3b90266c0d" providerId="ADAL" clId="{06F4CB33-0C82-4EE4-85B0-1F62C9359049}" dt="2024-06-26T11:33:18.491" v="178" actId="20577"/>
          <ac:spMkLst>
            <pc:docMk/>
            <pc:sldMk cId="3351408038" sldId="328"/>
            <ac:spMk id="3" creationId="{EB0FBA74-53AA-EC76-8011-B1840D94BE55}"/>
          </ac:spMkLst>
        </pc:spChg>
      </pc:sldChg>
      <pc:sldChg chg="modSp mod">
        <pc:chgData name="Beth Barnes" userId="3e762f42-0ff2-4b0b-83f7-6a3b90266c0d" providerId="ADAL" clId="{06F4CB33-0C82-4EE4-85B0-1F62C9359049}" dt="2024-06-26T11:33:22.891" v="185" actId="20577"/>
        <pc:sldMkLst>
          <pc:docMk/>
          <pc:sldMk cId="2024312141" sldId="336"/>
        </pc:sldMkLst>
        <pc:spChg chg="mod">
          <ac:chgData name="Beth Barnes" userId="3e762f42-0ff2-4b0b-83f7-6a3b90266c0d" providerId="ADAL" clId="{06F4CB33-0C82-4EE4-85B0-1F62C9359049}" dt="2024-06-26T11:33:22.891" v="185" actId="20577"/>
          <ac:spMkLst>
            <pc:docMk/>
            <pc:sldMk cId="2024312141" sldId="336"/>
            <ac:spMk id="3" creationId="{EB0FBA74-53AA-EC76-8011-B1840D94BE55}"/>
          </ac:spMkLst>
        </pc:spChg>
      </pc:sldChg>
      <pc:sldChg chg="addSp delSp modSp add mod">
        <pc:chgData name="Beth Barnes" userId="3e762f42-0ff2-4b0b-83f7-6a3b90266c0d" providerId="ADAL" clId="{06F4CB33-0C82-4EE4-85B0-1F62C9359049}" dt="2024-06-26T11:30:51.291" v="171" actId="1076"/>
        <pc:sldMkLst>
          <pc:docMk/>
          <pc:sldMk cId="3835534560" sldId="350"/>
        </pc:sldMkLst>
        <pc:picChg chg="add mod">
          <ac:chgData name="Beth Barnes" userId="3e762f42-0ff2-4b0b-83f7-6a3b90266c0d" providerId="ADAL" clId="{06F4CB33-0C82-4EE4-85B0-1F62C9359049}" dt="2024-06-26T11:30:51.291" v="171" actId="1076"/>
          <ac:picMkLst>
            <pc:docMk/>
            <pc:sldMk cId="3835534560" sldId="350"/>
            <ac:picMk id="5" creationId="{48D210B6-988F-90F0-ADA3-3BFEDEB1EFAB}"/>
          </ac:picMkLst>
        </pc:picChg>
        <pc:picChg chg="del">
          <ac:chgData name="Beth Barnes" userId="3e762f42-0ff2-4b0b-83f7-6a3b90266c0d" providerId="ADAL" clId="{06F4CB33-0C82-4EE4-85B0-1F62C9359049}" dt="2024-06-26T11:30:43.804" v="168" actId="478"/>
          <ac:picMkLst>
            <pc:docMk/>
            <pc:sldMk cId="3835534560" sldId="350"/>
            <ac:picMk id="16" creationId="{08F33DC9-3CBE-EA47-C6EC-0D83E1C374F9}"/>
          </ac:picMkLst>
        </pc:picChg>
        <pc:picChg chg="del">
          <ac:chgData name="Beth Barnes" userId="3e762f42-0ff2-4b0b-83f7-6a3b90266c0d" providerId="ADAL" clId="{06F4CB33-0C82-4EE4-85B0-1F62C9359049}" dt="2024-06-26T11:30:44.438" v="169" actId="478"/>
          <ac:picMkLst>
            <pc:docMk/>
            <pc:sldMk cId="3835534560" sldId="350"/>
            <ac:picMk id="18" creationId="{9B87ACDE-26BB-237D-3A78-C5F5416844EC}"/>
          </ac:picMkLst>
        </pc:picChg>
      </pc:sldChg>
      <pc:sldChg chg="addSp delSp modSp add mod">
        <pc:chgData name="Beth Barnes" userId="3e762f42-0ff2-4b0b-83f7-6a3b90266c0d" providerId="ADAL" clId="{06F4CB33-0C82-4EE4-85B0-1F62C9359049}" dt="2024-06-26T11:33:38.062" v="191" actId="14100"/>
        <pc:sldMkLst>
          <pc:docMk/>
          <pc:sldMk cId="595603192" sldId="351"/>
        </pc:sldMkLst>
        <pc:spChg chg="del">
          <ac:chgData name="Beth Barnes" userId="3e762f42-0ff2-4b0b-83f7-6a3b90266c0d" providerId="ADAL" clId="{06F4CB33-0C82-4EE4-85B0-1F62C9359049}" dt="2024-06-26T11:33:28.928" v="187" actId="478"/>
          <ac:spMkLst>
            <pc:docMk/>
            <pc:sldMk cId="595603192" sldId="351"/>
            <ac:spMk id="4" creationId="{D2AF9D1B-2620-A10D-7D48-CC61D1BAF912}"/>
          </ac:spMkLst>
        </pc:spChg>
        <pc:picChg chg="add mod">
          <ac:chgData name="Beth Barnes" userId="3e762f42-0ff2-4b0b-83f7-6a3b90266c0d" providerId="ADAL" clId="{06F4CB33-0C82-4EE4-85B0-1F62C9359049}" dt="2024-06-26T11:33:38.062" v="191" actId="14100"/>
          <ac:picMkLst>
            <pc:docMk/>
            <pc:sldMk cId="595603192" sldId="351"/>
            <ac:picMk id="16" creationId="{B8FFA286-65D9-4118-259F-0317D874F686}"/>
          </ac:picMkLst>
        </pc:picChg>
        <pc:picChg chg="del">
          <ac:chgData name="Beth Barnes" userId="3e762f42-0ff2-4b0b-83f7-6a3b90266c0d" providerId="ADAL" clId="{06F4CB33-0C82-4EE4-85B0-1F62C9359049}" dt="2024-06-26T11:33:28.928" v="187" actId="478"/>
          <ac:picMkLst>
            <pc:docMk/>
            <pc:sldMk cId="595603192" sldId="351"/>
            <ac:picMk id="20" creationId="{B71752A6-5E6D-4646-A731-0B09066000FA}"/>
          </ac:picMkLst>
        </pc:picChg>
      </pc:sldChg>
      <pc:sldChg chg="addSp delSp modSp add mod ord">
        <pc:chgData name="Beth Barnes" userId="3e762f42-0ff2-4b0b-83f7-6a3b90266c0d" providerId="ADAL" clId="{06F4CB33-0C82-4EE4-85B0-1F62C9359049}" dt="2024-06-26T11:34:39.753" v="203"/>
        <pc:sldMkLst>
          <pc:docMk/>
          <pc:sldMk cId="1475118806" sldId="352"/>
        </pc:sldMkLst>
        <pc:picChg chg="add mod">
          <ac:chgData name="Beth Barnes" userId="3e762f42-0ff2-4b0b-83f7-6a3b90266c0d" providerId="ADAL" clId="{06F4CB33-0C82-4EE4-85B0-1F62C9359049}" dt="2024-06-26T11:34:06.077" v="196" actId="1076"/>
          <ac:picMkLst>
            <pc:docMk/>
            <pc:sldMk cId="1475118806" sldId="352"/>
            <ac:picMk id="15" creationId="{F4AFCB19-BAA3-4295-7FA7-14AAB01DA971}"/>
          </ac:picMkLst>
        </pc:picChg>
        <pc:picChg chg="del">
          <ac:chgData name="Beth Barnes" userId="3e762f42-0ff2-4b0b-83f7-6a3b90266c0d" providerId="ADAL" clId="{06F4CB33-0C82-4EE4-85B0-1F62C9359049}" dt="2024-06-26T11:34:00.602" v="193" actId="478"/>
          <ac:picMkLst>
            <pc:docMk/>
            <pc:sldMk cId="1475118806" sldId="352"/>
            <ac:picMk id="16" creationId="{B8FFA286-65D9-4118-259F-0317D874F686}"/>
          </ac:picMkLst>
        </pc:picChg>
      </pc:sldChg>
      <pc:sldChg chg="add del">
        <pc:chgData name="Beth Barnes" userId="3e762f42-0ff2-4b0b-83f7-6a3b90266c0d" providerId="ADAL" clId="{06F4CB33-0C82-4EE4-85B0-1F62C9359049}" dt="2024-06-26T11:34:38.475" v="201" actId="47"/>
        <pc:sldMkLst>
          <pc:docMk/>
          <pc:sldMk cId="369746103" sldId="353"/>
        </pc:sldMkLst>
      </pc:sldChg>
      <pc:sldChg chg="addSp delSp modSp add mod">
        <pc:chgData name="Beth Barnes" userId="3e762f42-0ff2-4b0b-83f7-6a3b90266c0d" providerId="ADAL" clId="{06F4CB33-0C82-4EE4-85B0-1F62C9359049}" dt="2024-06-26T11:34:47.110" v="206" actId="1076"/>
        <pc:sldMkLst>
          <pc:docMk/>
          <pc:sldMk cId="732316927" sldId="354"/>
        </pc:sldMkLst>
        <pc:picChg chg="del">
          <ac:chgData name="Beth Barnes" userId="3e762f42-0ff2-4b0b-83f7-6a3b90266c0d" providerId="ADAL" clId="{06F4CB33-0C82-4EE4-85B0-1F62C9359049}" dt="2024-06-26T11:34:35.563" v="199" actId="478"/>
          <ac:picMkLst>
            <pc:docMk/>
            <pc:sldMk cId="732316927" sldId="354"/>
            <ac:picMk id="15" creationId="{F4AFCB19-BAA3-4295-7FA7-14AAB01DA971}"/>
          </ac:picMkLst>
        </pc:picChg>
        <pc:picChg chg="add mod">
          <ac:chgData name="Beth Barnes" userId="3e762f42-0ff2-4b0b-83f7-6a3b90266c0d" providerId="ADAL" clId="{06F4CB33-0C82-4EE4-85B0-1F62C9359049}" dt="2024-06-26T11:34:47.110" v="206" actId="1076"/>
          <ac:picMkLst>
            <pc:docMk/>
            <pc:sldMk cId="732316927" sldId="354"/>
            <ac:picMk id="16" creationId="{30C73329-D751-CA04-DEB8-DC1A6E96115C}"/>
          </ac:picMkLst>
        </pc:picChg>
      </pc:sldChg>
    </pc:docChg>
  </pc:docChgLst>
  <pc:docChgLst>
    <pc:chgData name="Bryony Clark" userId="9a0d9efc-5e53-44f4-94d3-0edbe6384628" providerId="ADAL" clId="{D82C314F-F4D6-4083-9987-13720CCC0419}"/>
    <pc:docChg chg="undo custSel addSld delSld modSld modMainMaster">
      <pc:chgData name="Bryony Clark" userId="9a0d9efc-5e53-44f4-94d3-0edbe6384628" providerId="ADAL" clId="{D82C314F-F4D6-4083-9987-13720CCC0419}" dt="2024-04-16T10:32:42.915" v="1636" actId="33524"/>
      <pc:docMkLst>
        <pc:docMk/>
      </pc:docMkLst>
      <pc:sldChg chg="modSp mod setBg">
        <pc:chgData name="Bryony Clark" userId="9a0d9efc-5e53-44f4-94d3-0edbe6384628" providerId="ADAL" clId="{D82C314F-F4D6-4083-9987-13720CCC0419}" dt="2024-04-12T14:50:21.340" v="641" actId="1076"/>
        <pc:sldMkLst>
          <pc:docMk/>
          <pc:sldMk cId="2164502482" sldId="256"/>
        </pc:sldMkLst>
        <pc:spChg chg="mod">
          <ac:chgData name="Bryony Clark" userId="9a0d9efc-5e53-44f4-94d3-0edbe6384628" providerId="ADAL" clId="{D82C314F-F4D6-4083-9987-13720CCC0419}" dt="2024-04-12T14:50:21.340" v="641" actId="1076"/>
          <ac:spMkLst>
            <pc:docMk/>
            <pc:sldMk cId="2164502482" sldId="256"/>
            <ac:spMk id="8" creationId="{2C19891E-B109-D92C-6043-9A95FAC2ECD5}"/>
          </ac:spMkLst>
        </pc:spChg>
        <pc:spChg chg="mod">
          <ac:chgData name="Bryony Clark" userId="9a0d9efc-5e53-44f4-94d3-0edbe6384628" providerId="ADAL" clId="{D82C314F-F4D6-4083-9987-13720CCC0419}" dt="2024-04-09T12:55:54.455" v="1" actId="20577"/>
          <ac:spMkLst>
            <pc:docMk/>
            <pc:sldMk cId="2164502482" sldId="256"/>
            <ac:spMk id="10" creationId="{799F41CB-C01E-D4B8-4876-67707540973D}"/>
          </ac:spMkLst>
        </pc:spChg>
        <pc:picChg chg="mod">
          <ac:chgData name="Bryony Clark" userId="9a0d9efc-5e53-44f4-94d3-0edbe6384628" providerId="ADAL" clId="{D82C314F-F4D6-4083-9987-13720CCC0419}" dt="2024-04-12T13:51:37.594" v="109"/>
          <ac:picMkLst>
            <pc:docMk/>
            <pc:sldMk cId="2164502482" sldId="256"/>
            <ac:picMk id="1026" creationId="{278B9814-CA68-C517-9F3E-D45FE2830670}"/>
          </ac:picMkLst>
        </pc:picChg>
      </pc:sldChg>
      <pc:sldChg chg="modSp mod">
        <pc:chgData name="Bryony Clark" userId="9a0d9efc-5e53-44f4-94d3-0edbe6384628" providerId="ADAL" clId="{D82C314F-F4D6-4083-9987-13720CCC0419}" dt="2024-04-16T10:11:27.120" v="1103" actId="20577"/>
        <pc:sldMkLst>
          <pc:docMk/>
          <pc:sldMk cId="2092870172" sldId="258"/>
        </pc:sldMkLst>
        <pc:spChg chg="mod">
          <ac:chgData name="Bryony Clark" userId="9a0d9efc-5e53-44f4-94d3-0edbe6384628" providerId="ADAL" clId="{D82C314F-F4D6-4083-9987-13720CCC0419}" dt="2024-04-16T10:11:27.120" v="1103" actId="20577"/>
          <ac:spMkLst>
            <pc:docMk/>
            <pc:sldMk cId="2092870172" sldId="258"/>
            <ac:spMk id="3" creationId="{F05DC127-8E4B-A56D-4184-E7FE49E5D351}"/>
          </ac:spMkLst>
        </pc:spChg>
        <pc:picChg chg="mod">
          <ac:chgData name="Bryony Clark" userId="9a0d9efc-5e53-44f4-94d3-0edbe6384628" providerId="ADAL" clId="{D82C314F-F4D6-4083-9987-13720CCC0419}" dt="2024-04-12T13:51:55.881" v="112"/>
          <ac:picMkLst>
            <pc:docMk/>
            <pc:sldMk cId="2092870172" sldId="258"/>
            <ac:picMk id="2050" creationId="{FAE2629A-491B-C4C2-0DB5-FD79311437E0}"/>
          </ac:picMkLst>
        </pc:picChg>
      </pc:sldChg>
      <pc:sldChg chg="del">
        <pc:chgData name="Bryony Clark" userId="9a0d9efc-5e53-44f4-94d3-0edbe6384628" providerId="ADAL" clId="{D82C314F-F4D6-4083-9987-13720CCC0419}" dt="2024-04-09T12:58:57.077" v="81" actId="47"/>
        <pc:sldMkLst>
          <pc:docMk/>
          <pc:sldMk cId="1939718483" sldId="260"/>
        </pc:sldMkLst>
      </pc:sldChg>
      <pc:sldChg chg="del">
        <pc:chgData name="Bryony Clark" userId="9a0d9efc-5e53-44f4-94d3-0edbe6384628" providerId="ADAL" clId="{D82C314F-F4D6-4083-9987-13720CCC0419}" dt="2024-04-09T12:58:58.077" v="82" actId="47"/>
        <pc:sldMkLst>
          <pc:docMk/>
          <pc:sldMk cId="358984594" sldId="261"/>
        </pc:sldMkLst>
      </pc:sldChg>
      <pc:sldChg chg="del">
        <pc:chgData name="Bryony Clark" userId="9a0d9efc-5e53-44f4-94d3-0edbe6384628" providerId="ADAL" clId="{D82C314F-F4D6-4083-9987-13720CCC0419}" dt="2024-04-09T12:58:58.771" v="83" actId="47"/>
        <pc:sldMkLst>
          <pc:docMk/>
          <pc:sldMk cId="1671196252" sldId="263"/>
        </pc:sldMkLst>
      </pc:sldChg>
      <pc:sldChg chg="del">
        <pc:chgData name="Bryony Clark" userId="9a0d9efc-5e53-44f4-94d3-0edbe6384628" providerId="ADAL" clId="{D82C314F-F4D6-4083-9987-13720CCC0419}" dt="2024-04-09T12:58:59.542" v="84" actId="47"/>
        <pc:sldMkLst>
          <pc:docMk/>
          <pc:sldMk cId="299737892" sldId="264"/>
        </pc:sldMkLst>
      </pc:sldChg>
      <pc:sldChg chg="del">
        <pc:chgData name="Bryony Clark" userId="9a0d9efc-5e53-44f4-94d3-0edbe6384628" providerId="ADAL" clId="{D82C314F-F4D6-4083-9987-13720CCC0419}" dt="2024-04-09T12:59:00.292" v="85" actId="47"/>
        <pc:sldMkLst>
          <pc:docMk/>
          <pc:sldMk cId="2088464326" sldId="265"/>
        </pc:sldMkLst>
      </pc:sldChg>
      <pc:sldChg chg="del">
        <pc:chgData name="Bryony Clark" userId="9a0d9efc-5e53-44f4-94d3-0edbe6384628" providerId="ADAL" clId="{D82C314F-F4D6-4083-9987-13720CCC0419}" dt="2024-04-09T12:59:01.061" v="86" actId="47"/>
        <pc:sldMkLst>
          <pc:docMk/>
          <pc:sldMk cId="847981446" sldId="266"/>
        </pc:sldMkLst>
      </pc:sldChg>
      <pc:sldChg chg="del">
        <pc:chgData name="Bryony Clark" userId="9a0d9efc-5e53-44f4-94d3-0edbe6384628" providerId="ADAL" clId="{D82C314F-F4D6-4083-9987-13720CCC0419}" dt="2024-04-09T12:59:01.836" v="87" actId="47"/>
        <pc:sldMkLst>
          <pc:docMk/>
          <pc:sldMk cId="2249894795" sldId="267"/>
        </pc:sldMkLst>
      </pc:sldChg>
      <pc:sldChg chg="addSp delSp modSp mod modClrScheme chgLayout">
        <pc:chgData name="Bryony Clark" userId="9a0d9efc-5e53-44f4-94d3-0edbe6384628" providerId="ADAL" clId="{D82C314F-F4D6-4083-9987-13720CCC0419}" dt="2024-04-16T10:27:16.397" v="1585"/>
        <pc:sldMkLst>
          <pc:docMk/>
          <pc:sldMk cId="1338413962" sldId="269"/>
        </pc:sldMkLst>
        <pc:spChg chg="del mod ord">
          <ac:chgData name="Bryony Clark" userId="9a0d9efc-5e53-44f4-94d3-0edbe6384628" providerId="ADAL" clId="{D82C314F-F4D6-4083-9987-13720CCC0419}" dt="2024-04-12T14:41:30.996" v="607" actId="478"/>
          <ac:spMkLst>
            <pc:docMk/>
            <pc:sldMk cId="1338413962" sldId="269"/>
            <ac:spMk id="2" creationId="{90654BE7-34F1-D7E6-C0E1-EFA17C0B2B21}"/>
          </ac:spMkLst>
        </pc:spChg>
        <pc:spChg chg="add mod ord">
          <ac:chgData name="Bryony Clark" userId="9a0d9efc-5e53-44f4-94d3-0edbe6384628" providerId="ADAL" clId="{D82C314F-F4D6-4083-9987-13720CCC0419}" dt="2024-04-12T14:41:29.039" v="606" actId="403"/>
          <ac:spMkLst>
            <pc:docMk/>
            <pc:sldMk cId="1338413962" sldId="269"/>
            <ac:spMk id="3" creationId="{02DBCD17-A4FD-E29A-3121-D9D2DF6DA58C}"/>
          </ac:spMkLst>
        </pc:spChg>
        <pc:spChg chg="add del mod ord">
          <ac:chgData name="Bryony Clark" userId="9a0d9efc-5e53-44f4-94d3-0edbe6384628" providerId="ADAL" clId="{D82C314F-F4D6-4083-9987-13720CCC0419}" dt="2024-04-12T14:41:31.910" v="608" actId="478"/>
          <ac:spMkLst>
            <pc:docMk/>
            <pc:sldMk cId="1338413962" sldId="269"/>
            <ac:spMk id="5" creationId="{5B7ED25A-2545-8CB9-82FC-E092103935FB}"/>
          </ac:spMkLst>
        </pc:spChg>
        <pc:spChg chg="mod">
          <ac:chgData name="Bryony Clark" userId="9a0d9efc-5e53-44f4-94d3-0edbe6384628" providerId="ADAL" clId="{D82C314F-F4D6-4083-9987-13720CCC0419}" dt="2024-04-12T14:41:35.950" v="610" actId="208"/>
          <ac:spMkLst>
            <pc:docMk/>
            <pc:sldMk cId="1338413962" sldId="269"/>
            <ac:spMk id="19" creationId="{F8E15442-B959-946C-1B59-72A0398321B7}"/>
          </ac:spMkLst>
        </pc:spChg>
        <pc:picChg chg="add mod">
          <ac:chgData name="Bryony Clark" userId="9a0d9efc-5e53-44f4-94d3-0edbe6384628" providerId="ADAL" clId="{D82C314F-F4D6-4083-9987-13720CCC0419}" dt="2024-04-16T10:27:16.397" v="1585"/>
          <ac:picMkLst>
            <pc:docMk/>
            <pc:sldMk cId="1338413962" sldId="269"/>
            <ac:picMk id="2" creationId="{EB3D51A2-EEF0-A96A-4185-E6034F321AFD}"/>
          </ac:picMkLst>
        </pc:picChg>
        <pc:picChg chg="del">
          <ac:chgData name="Bryony Clark" userId="9a0d9efc-5e53-44f4-94d3-0edbe6384628" providerId="ADAL" clId="{D82C314F-F4D6-4083-9987-13720CCC0419}" dt="2024-04-16T10:27:15.978" v="1584" actId="478"/>
          <ac:picMkLst>
            <pc:docMk/>
            <pc:sldMk cId="1338413962" sldId="269"/>
            <ac:picMk id="4" creationId="{68647464-6052-14DA-2A99-6471D787F255}"/>
          </ac:picMkLst>
        </pc:picChg>
        <pc:picChg chg="add mod">
          <ac:chgData name="Bryony Clark" userId="9a0d9efc-5e53-44f4-94d3-0edbe6384628" providerId="ADAL" clId="{D82C314F-F4D6-4083-9987-13720CCC0419}" dt="2024-04-16T10:27:16.397" v="1585"/>
          <ac:picMkLst>
            <pc:docMk/>
            <pc:sldMk cId="1338413962" sldId="269"/>
            <ac:picMk id="5" creationId="{DDF58A37-7763-798F-9A4B-61F6732D0641}"/>
          </ac:picMkLst>
        </pc:picChg>
        <pc:picChg chg="add mod">
          <ac:chgData name="Bryony Clark" userId="9a0d9efc-5e53-44f4-94d3-0edbe6384628" providerId="ADAL" clId="{D82C314F-F4D6-4083-9987-13720CCC0419}" dt="2024-04-16T10:27:16.397" v="1585"/>
          <ac:picMkLst>
            <pc:docMk/>
            <pc:sldMk cId="1338413962" sldId="269"/>
            <ac:picMk id="6" creationId="{13AF6935-D69F-9906-F7A5-17452128D1C1}"/>
          </ac:picMkLst>
        </pc:picChg>
        <pc:picChg chg="add mod">
          <ac:chgData name="Bryony Clark" userId="9a0d9efc-5e53-44f4-94d3-0edbe6384628" providerId="ADAL" clId="{D82C314F-F4D6-4083-9987-13720CCC0419}" dt="2024-04-16T10:27:16.397" v="1585"/>
          <ac:picMkLst>
            <pc:docMk/>
            <pc:sldMk cId="1338413962" sldId="269"/>
            <ac:picMk id="7" creationId="{729BD096-A63B-B042-FED2-7FC035935F44}"/>
          </ac:picMkLst>
        </pc:picChg>
        <pc:picChg chg="del">
          <ac:chgData name="Bryony Clark" userId="9a0d9efc-5e53-44f4-94d3-0edbe6384628" providerId="ADAL" clId="{D82C314F-F4D6-4083-9987-13720CCC0419}" dt="2024-04-16T10:27:15.978" v="1584" actId="478"/>
          <ac:picMkLst>
            <pc:docMk/>
            <pc:sldMk cId="1338413962" sldId="269"/>
            <ac:picMk id="8" creationId="{76064EEC-00CF-5201-853B-2DB3F22B1C21}"/>
          </ac:picMkLst>
        </pc:picChg>
        <pc:picChg chg="add mod">
          <ac:chgData name="Bryony Clark" userId="9a0d9efc-5e53-44f4-94d3-0edbe6384628" providerId="ADAL" clId="{D82C314F-F4D6-4083-9987-13720CCC0419}" dt="2024-04-16T10:27:16.397" v="1585"/>
          <ac:picMkLst>
            <pc:docMk/>
            <pc:sldMk cId="1338413962" sldId="269"/>
            <ac:picMk id="9" creationId="{C44546CF-BFA5-E8B1-8F6C-7711D177DACE}"/>
          </ac:picMkLst>
        </pc:picChg>
        <pc:picChg chg="add mod">
          <ac:chgData name="Bryony Clark" userId="9a0d9efc-5e53-44f4-94d3-0edbe6384628" providerId="ADAL" clId="{D82C314F-F4D6-4083-9987-13720CCC0419}" dt="2024-04-16T10:27:16.397" v="1585"/>
          <ac:picMkLst>
            <pc:docMk/>
            <pc:sldMk cId="1338413962" sldId="269"/>
            <ac:picMk id="10" creationId="{338A6BEE-CC9D-5C62-9674-E09E6336940E}"/>
          </ac:picMkLst>
        </pc:picChg>
        <pc:picChg chg="add mod">
          <ac:chgData name="Bryony Clark" userId="9a0d9efc-5e53-44f4-94d3-0edbe6384628" providerId="ADAL" clId="{D82C314F-F4D6-4083-9987-13720CCC0419}" dt="2024-04-16T10:27:16.397" v="1585"/>
          <ac:picMkLst>
            <pc:docMk/>
            <pc:sldMk cId="1338413962" sldId="269"/>
            <ac:picMk id="11" creationId="{65FA55A4-502C-C68D-8DFD-CC354A40F867}"/>
          </ac:picMkLst>
        </pc:picChg>
        <pc:picChg chg="add mod">
          <ac:chgData name="Bryony Clark" userId="9a0d9efc-5e53-44f4-94d3-0edbe6384628" providerId="ADAL" clId="{D82C314F-F4D6-4083-9987-13720CCC0419}" dt="2024-04-16T10:27:16.397" v="1585"/>
          <ac:picMkLst>
            <pc:docMk/>
            <pc:sldMk cId="1338413962" sldId="269"/>
            <ac:picMk id="12" creationId="{E0EAC2E9-C098-32C1-278C-AECA89DFCE63}"/>
          </ac:picMkLst>
        </pc:picChg>
        <pc:picChg chg="add mod">
          <ac:chgData name="Bryony Clark" userId="9a0d9efc-5e53-44f4-94d3-0edbe6384628" providerId="ADAL" clId="{D82C314F-F4D6-4083-9987-13720CCC0419}" dt="2024-04-16T10:27:16.397" v="1585"/>
          <ac:picMkLst>
            <pc:docMk/>
            <pc:sldMk cId="1338413962" sldId="269"/>
            <ac:picMk id="13" creationId="{4642574C-7890-73E4-47B6-48D80619711E}"/>
          </ac:picMkLst>
        </pc:picChg>
        <pc:picChg chg="add mod">
          <ac:chgData name="Bryony Clark" userId="9a0d9efc-5e53-44f4-94d3-0edbe6384628" providerId="ADAL" clId="{D82C314F-F4D6-4083-9987-13720CCC0419}" dt="2024-04-16T10:27:16.397" v="1585"/>
          <ac:picMkLst>
            <pc:docMk/>
            <pc:sldMk cId="1338413962" sldId="269"/>
            <ac:picMk id="14" creationId="{A3DDD9C9-B330-F39C-C89D-1AA0A2226B33}"/>
          </ac:picMkLst>
        </pc:picChg>
        <pc:picChg chg="del">
          <ac:chgData name="Bryony Clark" userId="9a0d9efc-5e53-44f4-94d3-0edbe6384628" providerId="ADAL" clId="{D82C314F-F4D6-4083-9987-13720CCC0419}" dt="2024-04-16T10:27:15.978" v="1584" actId="478"/>
          <ac:picMkLst>
            <pc:docMk/>
            <pc:sldMk cId="1338413962" sldId="269"/>
            <ac:picMk id="17" creationId="{66F4759E-0608-C5A7-7954-A08F5ABA3D10}"/>
          </ac:picMkLst>
        </pc:picChg>
        <pc:picChg chg="del">
          <ac:chgData name="Bryony Clark" userId="9a0d9efc-5e53-44f4-94d3-0edbe6384628" providerId="ADAL" clId="{D82C314F-F4D6-4083-9987-13720CCC0419}" dt="2024-04-16T10:27:15.978" v="1584" actId="478"/>
          <ac:picMkLst>
            <pc:docMk/>
            <pc:sldMk cId="1338413962" sldId="269"/>
            <ac:picMk id="21" creationId="{CB630B00-39D1-503D-D2A9-2B2EE1FC4011}"/>
          </ac:picMkLst>
        </pc:picChg>
        <pc:picChg chg="del">
          <ac:chgData name="Bryony Clark" userId="9a0d9efc-5e53-44f4-94d3-0edbe6384628" providerId="ADAL" clId="{D82C314F-F4D6-4083-9987-13720CCC0419}" dt="2024-04-16T10:27:15.978" v="1584" actId="478"/>
          <ac:picMkLst>
            <pc:docMk/>
            <pc:sldMk cId="1338413962" sldId="269"/>
            <ac:picMk id="22" creationId="{583D0DBB-D1FE-A691-8CE1-DEDB2EB53C91}"/>
          </ac:picMkLst>
        </pc:picChg>
        <pc:picChg chg="del">
          <ac:chgData name="Bryony Clark" userId="9a0d9efc-5e53-44f4-94d3-0edbe6384628" providerId="ADAL" clId="{D82C314F-F4D6-4083-9987-13720CCC0419}" dt="2024-04-16T10:27:15.978" v="1584" actId="478"/>
          <ac:picMkLst>
            <pc:docMk/>
            <pc:sldMk cId="1338413962" sldId="269"/>
            <ac:picMk id="23" creationId="{31F09384-5A28-DF4F-8AB1-652EFBBE2613}"/>
          </ac:picMkLst>
        </pc:picChg>
        <pc:picChg chg="del">
          <ac:chgData name="Bryony Clark" userId="9a0d9efc-5e53-44f4-94d3-0edbe6384628" providerId="ADAL" clId="{D82C314F-F4D6-4083-9987-13720CCC0419}" dt="2024-04-16T10:27:15.978" v="1584" actId="478"/>
          <ac:picMkLst>
            <pc:docMk/>
            <pc:sldMk cId="1338413962" sldId="269"/>
            <ac:picMk id="24" creationId="{39214393-9160-1944-B676-CDA965760A2B}"/>
          </ac:picMkLst>
        </pc:picChg>
        <pc:picChg chg="del">
          <ac:chgData name="Bryony Clark" userId="9a0d9efc-5e53-44f4-94d3-0edbe6384628" providerId="ADAL" clId="{D82C314F-F4D6-4083-9987-13720CCC0419}" dt="2024-04-16T10:27:15.978" v="1584" actId="478"/>
          <ac:picMkLst>
            <pc:docMk/>
            <pc:sldMk cId="1338413962" sldId="269"/>
            <ac:picMk id="25" creationId="{D1FF74DD-623F-9903-A383-4C7D6526C5A5}"/>
          </ac:picMkLst>
        </pc:picChg>
        <pc:picChg chg="del">
          <ac:chgData name="Bryony Clark" userId="9a0d9efc-5e53-44f4-94d3-0edbe6384628" providerId="ADAL" clId="{D82C314F-F4D6-4083-9987-13720CCC0419}" dt="2024-04-16T10:27:15.978" v="1584" actId="478"/>
          <ac:picMkLst>
            <pc:docMk/>
            <pc:sldMk cId="1338413962" sldId="269"/>
            <ac:picMk id="26" creationId="{3B817FC2-37E5-4F6C-8CE7-B9F6A4EE594C}"/>
          </ac:picMkLst>
        </pc:picChg>
      </pc:sldChg>
      <pc:sldChg chg="del">
        <pc:chgData name="Bryony Clark" userId="9a0d9efc-5e53-44f4-94d3-0edbe6384628" providerId="ADAL" clId="{D82C314F-F4D6-4083-9987-13720CCC0419}" dt="2024-04-09T12:59:11.530" v="92" actId="47"/>
        <pc:sldMkLst>
          <pc:docMk/>
          <pc:sldMk cId="2223031847" sldId="269"/>
        </pc:sldMkLst>
      </pc:sldChg>
      <pc:sldChg chg="del">
        <pc:chgData name="Bryony Clark" userId="9a0d9efc-5e53-44f4-94d3-0edbe6384628" providerId="ADAL" clId="{D82C314F-F4D6-4083-9987-13720CCC0419}" dt="2024-04-09T12:59:07.914" v="90" actId="47"/>
        <pc:sldMkLst>
          <pc:docMk/>
          <pc:sldMk cId="3826359581" sldId="270"/>
        </pc:sldMkLst>
      </pc:sldChg>
      <pc:sldChg chg="del">
        <pc:chgData name="Bryony Clark" userId="9a0d9efc-5e53-44f4-94d3-0edbe6384628" providerId="ADAL" clId="{D82C314F-F4D6-4083-9987-13720CCC0419}" dt="2024-04-09T12:59:09.554" v="91" actId="47"/>
        <pc:sldMkLst>
          <pc:docMk/>
          <pc:sldMk cId="2308168023" sldId="271"/>
        </pc:sldMkLst>
      </pc:sldChg>
      <pc:sldChg chg="del">
        <pc:chgData name="Bryony Clark" userId="9a0d9efc-5e53-44f4-94d3-0edbe6384628" providerId="ADAL" clId="{D82C314F-F4D6-4083-9987-13720CCC0419}" dt="2024-04-09T12:56:12.447" v="2" actId="47"/>
        <pc:sldMkLst>
          <pc:docMk/>
          <pc:sldMk cId="3622099042" sldId="272"/>
        </pc:sldMkLst>
      </pc:sldChg>
      <pc:sldChg chg="modSp mod">
        <pc:chgData name="Bryony Clark" userId="9a0d9efc-5e53-44f4-94d3-0edbe6384628" providerId="ADAL" clId="{D82C314F-F4D6-4083-9987-13720CCC0419}" dt="2024-04-12T13:52:57.806" v="114" actId="1076"/>
        <pc:sldMkLst>
          <pc:docMk/>
          <pc:sldMk cId="173438086" sldId="274"/>
        </pc:sldMkLst>
        <pc:spChg chg="mod">
          <ac:chgData name="Bryony Clark" userId="9a0d9efc-5e53-44f4-94d3-0edbe6384628" providerId="ADAL" clId="{D82C314F-F4D6-4083-9987-13720CCC0419}" dt="2024-04-12T13:51:17.235" v="108" actId="20577"/>
          <ac:spMkLst>
            <pc:docMk/>
            <pc:sldMk cId="173438086" sldId="274"/>
            <ac:spMk id="2" creationId="{90654BE7-34F1-D7E6-C0E1-EFA17C0B2B21}"/>
          </ac:spMkLst>
        </pc:spChg>
        <pc:spChg chg="mod">
          <ac:chgData name="Bryony Clark" userId="9a0d9efc-5e53-44f4-94d3-0edbe6384628" providerId="ADAL" clId="{D82C314F-F4D6-4083-9987-13720CCC0419}" dt="2024-04-12T13:52:57.806" v="114" actId="1076"/>
          <ac:spMkLst>
            <pc:docMk/>
            <pc:sldMk cId="173438086" sldId="274"/>
            <ac:spMk id="3" creationId="{F05DC127-8E4B-A56D-4184-E7FE49E5D351}"/>
          </ac:spMkLst>
        </pc:spChg>
      </pc:sldChg>
      <pc:sldChg chg="del">
        <pc:chgData name="Bryony Clark" userId="9a0d9efc-5e53-44f4-94d3-0edbe6384628" providerId="ADAL" clId="{D82C314F-F4D6-4083-9987-13720CCC0419}" dt="2024-04-12T13:52:45.919" v="113" actId="47"/>
        <pc:sldMkLst>
          <pc:docMk/>
          <pc:sldMk cId="1121319026" sldId="279"/>
        </pc:sldMkLst>
      </pc:sldChg>
      <pc:sldChg chg="del">
        <pc:chgData name="Bryony Clark" userId="9a0d9efc-5e53-44f4-94d3-0edbe6384628" providerId="ADAL" clId="{D82C314F-F4D6-4083-9987-13720CCC0419}" dt="2024-04-12T13:52:45.919" v="113" actId="47"/>
        <pc:sldMkLst>
          <pc:docMk/>
          <pc:sldMk cId="234618567" sldId="280"/>
        </pc:sldMkLst>
      </pc:sldChg>
      <pc:sldChg chg="del">
        <pc:chgData name="Bryony Clark" userId="9a0d9efc-5e53-44f4-94d3-0edbe6384628" providerId="ADAL" clId="{D82C314F-F4D6-4083-9987-13720CCC0419}" dt="2024-04-12T13:52:45.919" v="113" actId="47"/>
        <pc:sldMkLst>
          <pc:docMk/>
          <pc:sldMk cId="1084959252" sldId="281"/>
        </pc:sldMkLst>
      </pc:sldChg>
      <pc:sldChg chg="del">
        <pc:chgData name="Bryony Clark" userId="9a0d9efc-5e53-44f4-94d3-0edbe6384628" providerId="ADAL" clId="{D82C314F-F4D6-4083-9987-13720CCC0419}" dt="2024-04-12T13:52:45.919" v="113" actId="47"/>
        <pc:sldMkLst>
          <pc:docMk/>
          <pc:sldMk cId="1334350771" sldId="282"/>
        </pc:sldMkLst>
      </pc:sldChg>
      <pc:sldChg chg="del">
        <pc:chgData name="Bryony Clark" userId="9a0d9efc-5e53-44f4-94d3-0edbe6384628" providerId="ADAL" clId="{D82C314F-F4D6-4083-9987-13720CCC0419}" dt="2024-04-12T13:52:45.919" v="113" actId="47"/>
        <pc:sldMkLst>
          <pc:docMk/>
          <pc:sldMk cId="866596107" sldId="283"/>
        </pc:sldMkLst>
      </pc:sldChg>
      <pc:sldChg chg="del">
        <pc:chgData name="Bryony Clark" userId="9a0d9efc-5e53-44f4-94d3-0edbe6384628" providerId="ADAL" clId="{D82C314F-F4D6-4083-9987-13720CCC0419}" dt="2024-04-12T13:52:45.919" v="113" actId="47"/>
        <pc:sldMkLst>
          <pc:docMk/>
          <pc:sldMk cId="1287282365" sldId="284"/>
        </pc:sldMkLst>
      </pc:sldChg>
      <pc:sldChg chg="del">
        <pc:chgData name="Bryony Clark" userId="9a0d9efc-5e53-44f4-94d3-0edbe6384628" providerId="ADAL" clId="{D82C314F-F4D6-4083-9987-13720CCC0419}" dt="2024-04-12T13:52:45.919" v="113" actId="47"/>
        <pc:sldMkLst>
          <pc:docMk/>
          <pc:sldMk cId="3146502453" sldId="287"/>
        </pc:sldMkLst>
      </pc:sldChg>
      <pc:sldChg chg="del">
        <pc:chgData name="Bryony Clark" userId="9a0d9efc-5e53-44f4-94d3-0edbe6384628" providerId="ADAL" clId="{D82C314F-F4D6-4083-9987-13720CCC0419}" dt="2024-04-12T13:52:45.919" v="113" actId="47"/>
        <pc:sldMkLst>
          <pc:docMk/>
          <pc:sldMk cId="1514007385" sldId="288"/>
        </pc:sldMkLst>
      </pc:sldChg>
      <pc:sldChg chg="del">
        <pc:chgData name="Bryony Clark" userId="9a0d9efc-5e53-44f4-94d3-0edbe6384628" providerId="ADAL" clId="{D82C314F-F4D6-4083-9987-13720CCC0419}" dt="2024-04-12T13:52:45.919" v="113" actId="47"/>
        <pc:sldMkLst>
          <pc:docMk/>
          <pc:sldMk cId="2576558992" sldId="289"/>
        </pc:sldMkLst>
      </pc:sldChg>
      <pc:sldChg chg="del">
        <pc:chgData name="Bryony Clark" userId="9a0d9efc-5e53-44f4-94d3-0edbe6384628" providerId="ADAL" clId="{D82C314F-F4D6-4083-9987-13720CCC0419}" dt="2024-04-12T13:52:45.919" v="113" actId="47"/>
        <pc:sldMkLst>
          <pc:docMk/>
          <pc:sldMk cId="127005236" sldId="292"/>
        </pc:sldMkLst>
      </pc:sldChg>
      <pc:sldChg chg="del">
        <pc:chgData name="Bryony Clark" userId="9a0d9efc-5e53-44f4-94d3-0edbe6384628" providerId="ADAL" clId="{D82C314F-F4D6-4083-9987-13720CCC0419}" dt="2024-04-12T13:52:45.919" v="113" actId="47"/>
        <pc:sldMkLst>
          <pc:docMk/>
          <pc:sldMk cId="1553201817" sldId="293"/>
        </pc:sldMkLst>
      </pc:sldChg>
      <pc:sldChg chg="del">
        <pc:chgData name="Bryony Clark" userId="9a0d9efc-5e53-44f4-94d3-0edbe6384628" providerId="ADAL" clId="{D82C314F-F4D6-4083-9987-13720CCC0419}" dt="2024-04-12T13:52:45.919" v="113" actId="47"/>
        <pc:sldMkLst>
          <pc:docMk/>
          <pc:sldMk cId="781477991" sldId="294"/>
        </pc:sldMkLst>
      </pc:sldChg>
      <pc:sldChg chg="del">
        <pc:chgData name="Bryony Clark" userId="9a0d9efc-5e53-44f4-94d3-0edbe6384628" providerId="ADAL" clId="{D82C314F-F4D6-4083-9987-13720CCC0419}" dt="2024-04-12T13:52:45.919" v="113" actId="47"/>
        <pc:sldMkLst>
          <pc:docMk/>
          <pc:sldMk cId="1626682757" sldId="295"/>
        </pc:sldMkLst>
      </pc:sldChg>
      <pc:sldChg chg="del">
        <pc:chgData name="Bryony Clark" userId="9a0d9efc-5e53-44f4-94d3-0edbe6384628" providerId="ADAL" clId="{D82C314F-F4D6-4083-9987-13720CCC0419}" dt="2024-04-12T13:52:45.919" v="113" actId="47"/>
        <pc:sldMkLst>
          <pc:docMk/>
          <pc:sldMk cId="2185076766" sldId="296"/>
        </pc:sldMkLst>
      </pc:sldChg>
      <pc:sldChg chg="addSp delSp modSp mod delAnim modAnim">
        <pc:chgData name="Bryony Clark" userId="9a0d9efc-5e53-44f4-94d3-0edbe6384628" providerId="ADAL" clId="{D82C314F-F4D6-4083-9987-13720CCC0419}" dt="2024-04-16T10:22:04.401" v="1495"/>
        <pc:sldMkLst>
          <pc:docMk/>
          <pc:sldMk cId="2022601873" sldId="300"/>
        </pc:sldMkLst>
        <pc:spChg chg="mod">
          <ac:chgData name="Bryony Clark" userId="9a0d9efc-5e53-44f4-94d3-0edbe6384628" providerId="ADAL" clId="{D82C314F-F4D6-4083-9987-13720CCC0419}" dt="2024-04-16T10:20:17.263" v="1472" actId="20577"/>
          <ac:spMkLst>
            <pc:docMk/>
            <pc:sldMk cId="2022601873" sldId="300"/>
            <ac:spMk id="3" creationId="{F05DC127-8E4B-A56D-4184-E7FE49E5D351}"/>
          </ac:spMkLst>
        </pc:spChg>
        <pc:spChg chg="add">
          <ac:chgData name="Bryony Clark" userId="9a0d9efc-5e53-44f4-94d3-0edbe6384628" providerId="ADAL" clId="{D82C314F-F4D6-4083-9987-13720CCC0419}" dt="2024-04-16T10:19:06.707" v="1425"/>
          <ac:spMkLst>
            <pc:docMk/>
            <pc:sldMk cId="2022601873" sldId="300"/>
            <ac:spMk id="15" creationId="{69D842A2-6ABA-023F-B712-52D43D00FFD8}"/>
          </ac:spMkLst>
        </pc:spChg>
        <pc:spChg chg="add">
          <ac:chgData name="Bryony Clark" userId="9a0d9efc-5e53-44f4-94d3-0edbe6384628" providerId="ADAL" clId="{D82C314F-F4D6-4083-9987-13720CCC0419}" dt="2024-04-16T10:19:06.707" v="1425"/>
          <ac:spMkLst>
            <pc:docMk/>
            <pc:sldMk cId="2022601873" sldId="300"/>
            <ac:spMk id="16" creationId="{35836A47-FA56-5885-18B0-6795B3CBF5B0}"/>
          </ac:spMkLst>
        </pc:spChg>
        <pc:spChg chg="add">
          <ac:chgData name="Bryony Clark" userId="9a0d9efc-5e53-44f4-94d3-0edbe6384628" providerId="ADAL" clId="{D82C314F-F4D6-4083-9987-13720CCC0419}" dt="2024-04-16T10:19:06.707" v="1425"/>
          <ac:spMkLst>
            <pc:docMk/>
            <pc:sldMk cId="2022601873" sldId="300"/>
            <ac:spMk id="17" creationId="{3DBFB013-544C-C5FD-D0DD-33E097292600}"/>
          </ac:spMkLst>
        </pc:spChg>
        <pc:spChg chg="add">
          <ac:chgData name="Bryony Clark" userId="9a0d9efc-5e53-44f4-94d3-0edbe6384628" providerId="ADAL" clId="{D82C314F-F4D6-4083-9987-13720CCC0419}" dt="2024-04-16T10:19:06.707" v="1425"/>
          <ac:spMkLst>
            <pc:docMk/>
            <pc:sldMk cId="2022601873" sldId="300"/>
            <ac:spMk id="18" creationId="{5A7C1C27-3C05-A744-CCE4-9EEA7384492A}"/>
          </ac:spMkLst>
        </pc:spChg>
        <pc:spChg chg="add">
          <ac:chgData name="Bryony Clark" userId="9a0d9efc-5e53-44f4-94d3-0edbe6384628" providerId="ADAL" clId="{D82C314F-F4D6-4083-9987-13720CCC0419}" dt="2024-04-16T10:19:06.707" v="1425"/>
          <ac:spMkLst>
            <pc:docMk/>
            <pc:sldMk cId="2022601873" sldId="300"/>
            <ac:spMk id="19" creationId="{6DA9FFDD-24E1-874C-7EEB-7173EB31A898}"/>
          </ac:spMkLst>
        </pc:spChg>
        <pc:picChg chg="del">
          <ac:chgData name="Bryony Clark" userId="9a0d9efc-5e53-44f4-94d3-0edbe6384628" providerId="ADAL" clId="{D82C314F-F4D6-4083-9987-13720CCC0419}" dt="2024-04-16T10:15:15.724" v="1189" actId="478"/>
          <ac:picMkLst>
            <pc:docMk/>
            <pc:sldMk cId="2022601873" sldId="300"/>
            <ac:picMk id="4" creationId="{3A78EC93-2142-130B-1C7B-F534BD912FFE}"/>
          </ac:picMkLst>
        </pc:picChg>
        <pc:picChg chg="add mod">
          <ac:chgData name="Bryony Clark" userId="9a0d9efc-5e53-44f4-94d3-0edbe6384628" providerId="ADAL" clId="{D82C314F-F4D6-4083-9987-13720CCC0419}" dt="2024-04-16T10:15:36.333" v="1192" actId="1076"/>
          <ac:picMkLst>
            <pc:docMk/>
            <pc:sldMk cId="2022601873" sldId="300"/>
            <ac:picMk id="5" creationId="{FABE51AD-7D82-593B-9ADA-26A2BD151994}"/>
          </ac:picMkLst>
        </pc:picChg>
        <pc:picChg chg="add mod">
          <ac:chgData name="Bryony Clark" userId="9a0d9efc-5e53-44f4-94d3-0edbe6384628" providerId="ADAL" clId="{D82C314F-F4D6-4083-9987-13720CCC0419}" dt="2024-04-16T10:15:50.571" v="1194" actId="1076"/>
          <ac:picMkLst>
            <pc:docMk/>
            <pc:sldMk cId="2022601873" sldId="300"/>
            <ac:picMk id="6" creationId="{50E41930-2538-AFC0-FAE5-994C8E9E1DE0}"/>
          </ac:picMkLst>
        </pc:picChg>
        <pc:picChg chg="add del mod">
          <ac:chgData name="Bryony Clark" userId="9a0d9efc-5e53-44f4-94d3-0edbe6384628" providerId="ADAL" clId="{D82C314F-F4D6-4083-9987-13720CCC0419}" dt="2024-04-16T10:19:03.088" v="1421" actId="478"/>
          <ac:picMkLst>
            <pc:docMk/>
            <pc:sldMk cId="2022601873" sldId="300"/>
            <ac:picMk id="7" creationId="{79EE2492-9F41-E15E-20DF-CA273DA90CA7}"/>
          </ac:picMkLst>
        </pc:picChg>
        <pc:picChg chg="add mod">
          <ac:chgData name="Bryony Clark" userId="9a0d9efc-5e53-44f4-94d3-0edbe6384628" providerId="ADAL" clId="{D82C314F-F4D6-4083-9987-13720CCC0419}" dt="2024-04-16T10:16:01.415" v="1202" actId="1035"/>
          <ac:picMkLst>
            <pc:docMk/>
            <pc:sldMk cId="2022601873" sldId="300"/>
            <ac:picMk id="8" creationId="{208E705D-8F93-E0F5-AFFA-CA500493C748}"/>
          </ac:picMkLst>
        </pc:picChg>
        <pc:picChg chg="add del mod">
          <ac:chgData name="Bryony Clark" userId="9a0d9efc-5e53-44f4-94d3-0edbe6384628" providerId="ADAL" clId="{D82C314F-F4D6-4083-9987-13720CCC0419}" dt="2024-04-16T10:19:05.415" v="1424" actId="478"/>
          <ac:picMkLst>
            <pc:docMk/>
            <pc:sldMk cId="2022601873" sldId="300"/>
            <ac:picMk id="9" creationId="{97609A9A-C0B2-B0B8-58C6-88E49EED85DC}"/>
          </ac:picMkLst>
        </pc:picChg>
        <pc:picChg chg="add del mod">
          <ac:chgData name="Bryony Clark" userId="9a0d9efc-5e53-44f4-94d3-0edbe6384628" providerId="ADAL" clId="{D82C314F-F4D6-4083-9987-13720CCC0419}" dt="2024-04-16T10:19:04.985" v="1423" actId="478"/>
          <ac:picMkLst>
            <pc:docMk/>
            <pc:sldMk cId="2022601873" sldId="300"/>
            <ac:picMk id="10" creationId="{E7036A11-DE98-0CBD-AC07-8DB186F9C5F8}"/>
          </ac:picMkLst>
        </pc:picChg>
        <pc:picChg chg="add del mod">
          <ac:chgData name="Bryony Clark" userId="9a0d9efc-5e53-44f4-94d3-0edbe6384628" providerId="ADAL" clId="{D82C314F-F4D6-4083-9987-13720CCC0419}" dt="2024-04-16T10:19:04.343" v="1422" actId="478"/>
          <ac:picMkLst>
            <pc:docMk/>
            <pc:sldMk cId="2022601873" sldId="300"/>
            <ac:picMk id="11" creationId="{10674906-6A10-59F5-A234-CD90E0DDCC55}"/>
          </ac:picMkLst>
        </pc:picChg>
        <pc:picChg chg="add mod">
          <ac:chgData name="Bryony Clark" userId="9a0d9efc-5e53-44f4-94d3-0edbe6384628" providerId="ADAL" clId="{D82C314F-F4D6-4083-9987-13720CCC0419}" dt="2024-04-16T10:20:28.612" v="1475" actId="1036"/>
          <ac:picMkLst>
            <pc:docMk/>
            <pc:sldMk cId="2022601873" sldId="300"/>
            <ac:picMk id="12" creationId="{73990DD9-2D57-6926-16E5-728E8A0E64C3}"/>
          </ac:picMkLst>
        </pc:picChg>
        <pc:picChg chg="add mod">
          <ac:chgData name="Bryony Clark" userId="9a0d9efc-5e53-44f4-94d3-0edbe6384628" providerId="ADAL" clId="{D82C314F-F4D6-4083-9987-13720CCC0419}" dt="2024-04-16T10:20:39.816" v="1483" actId="1037"/>
          <ac:picMkLst>
            <pc:docMk/>
            <pc:sldMk cId="2022601873" sldId="300"/>
            <ac:picMk id="13" creationId="{887FC8E0-7CA4-0D98-4CAF-3EC7986AAC0A}"/>
          </ac:picMkLst>
        </pc:picChg>
        <pc:picChg chg="add mod">
          <ac:chgData name="Bryony Clark" userId="9a0d9efc-5e53-44f4-94d3-0edbe6384628" providerId="ADAL" clId="{D82C314F-F4D6-4083-9987-13720CCC0419}" dt="2024-04-16T10:16:09.336" v="1217" actId="1036"/>
          <ac:picMkLst>
            <pc:docMk/>
            <pc:sldMk cId="2022601873" sldId="300"/>
            <ac:picMk id="14" creationId="{D7A6B8C4-7885-2D39-AB62-430630D44A94}"/>
          </ac:picMkLst>
        </pc:picChg>
        <pc:picChg chg="add mod">
          <ac:chgData name="Bryony Clark" userId="9a0d9efc-5e53-44f4-94d3-0edbe6384628" providerId="ADAL" clId="{D82C314F-F4D6-4083-9987-13720CCC0419}" dt="2024-04-16T10:20:47.126" v="1487" actId="1035"/>
          <ac:picMkLst>
            <pc:docMk/>
            <pc:sldMk cId="2022601873" sldId="300"/>
            <ac:picMk id="20" creationId="{FA315B49-7CC3-23B2-15CE-22DC517B5BB1}"/>
          </ac:picMkLst>
        </pc:picChg>
        <pc:picChg chg="add mod">
          <ac:chgData name="Bryony Clark" userId="9a0d9efc-5e53-44f4-94d3-0edbe6384628" providerId="ADAL" clId="{D82C314F-F4D6-4083-9987-13720CCC0419}" dt="2024-04-16T10:19:58.758" v="1427" actId="1076"/>
          <ac:picMkLst>
            <pc:docMk/>
            <pc:sldMk cId="2022601873" sldId="300"/>
            <ac:picMk id="21" creationId="{207E9147-98FB-7843-0048-8B2506036899}"/>
          </ac:picMkLst>
        </pc:picChg>
        <pc:picChg chg="add mod">
          <ac:chgData name="Bryony Clark" userId="9a0d9efc-5e53-44f4-94d3-0edbe6384628" providerId="ADAL" clId="{D82C314F-F4D6-4083-9987-13720CCC0419}" dt="2024-04-16T10:20:55.271" v="1491" actId="1035"/>
          <ac:picMkLst>
            <pc:docMk/>
            <pc:sldMk cId="2022601873" sldId="300"/>
            <ac:picMk id="22" creationId="{FF746A38-DAAC-8A00-7792-972B8EEEEC63}"/>
          </ac:picMkLst>
        </pc:picChg>
        <pc:picChg chg="add mod">
          <ac:chgData name="Bryony Clark" userId="9a0d9efc-5e53-44f4-94d3-0edbe6384628" providerId="ADAL" clId="{D82C314F-F4D6-4083-9987-13720CCC0419}" dt="2024-04-16T10:20:51.414" v="1489" actId="1035"/>
          <ac:picMkLst>
            <pc:docMk/>
            <pc:sldMk cId="2022601873" sldId="300"/>
            <ac:picMk id="23" creationId="{1E1EF358-49C7-0C9A-ABBD-8F052DCA2594}"/>
          </ac:picMkLst>
        </pc:picChg>
        <pc:picChg chg="add mod">
          <ac:chgData name="Bryony Clark" userId="9a0d9efc-5e53-44f4-94d3-0edbe6384628" providerId="ADAL" clId="{D82C314F-F4D6-4083-9987-13720CCC0419}" dt="2024-04-16T10:20:44.351" v="1485" actId="1035"/>
          <ac:picMkLst>
            <pc:docMk/>
            <pc:sldMk cId="2022601873" sldId="300"/>
            <ac:picMk id="24" creationId="{CBE9FFA9-4586-6EAD-0C25-1230BA14F2B1}"/>
          </ac:picMkLst>
        </pc:picChg>
        <pc:picChg chg="del">
          <ac:chgData name="Bryony Clark" userId="9a0d9efc-5e53-44f4-94d3-0edbe6384628" providerId="ADAL" clId="{D82C314F-F4D6-4083-9987-13720CCC0419}" dt="2024-04-16T10:15:15.724" v="1189" actId="478"/>
          <ac:picMkLst>
            <pc:docMk/>
            <pc:sldMk cId="2022601873" sldId="300"/>
            <ac:picMk id="26" creationId="{E3CE86F0-D4BC-8E63-37D9-7703BFAB7E96}"/>
          </ac:picMkLst>
        </pc:picChg>
        <pc:picChg chg="del">
          <ac:chgData name="Bryony Clark" userId="9a0d9efc-5e53-44f4-94d3-0edbe6384628" providerId="ADAL" clId="{D82C314F-F4D6-4083-9987-13720CCC0419}" dt="2024-04-16T10:15:15.724" v="1189" actId="478"/>
          <ac:picMkLst>
            <pc:docMk/>
            <pc:sldMk cId="2022601873" sldId="300"/>
            <ac:picMk id="38" creationId="{F23ECFED-7699-5D6A-2C1E-F532352383C2}"/>
          </ac:picMkLst>
        </pc:picChg>
        <pc:picChg chg="del">
          <ac:chgData name="Bryony Clark" userId="9a0d9efc-5e53-44f4-94d3-0edbe6384628" providerId="ADAL" clId="{D82C314F-F4D6-4083-9987-13720CCC0419}" dt="2024-04-16T10:15:15.724" v="1189" actId="478"/>
          <ac:picMkLst>
            <pc:docMk/>
            <pc:sldMk cId="2022601873" sldId="300"/>
            <ac:picMk id="39" creationId="{B1C9EECA-E2EF-1C12-88D3-75C1E8B466CD}"/>
          </ac:picMkLst>
        </pc:picChg>
        <pc:picChg chg="del">
          <ac:chgData name="Bryony Clark" userId="9a0d9efc-5e53-44f4-94d3-0edbe6384628" providerId="ADAL" clId="{D82C314F-F4D6-4083-9987-13720CCC0419}" dt="2024-04-16T10:15:15.724" v="1189" actId="478"/>
          <ac:picMkLst>
            <pc:docMk/>
            <pc:sldMk cId="2022601873" sldId="300"/>
            <ac:picMk id="42" creationId="{C68A6979-1C18-19B3-FCF0-942FE820C561}"/>
          </ac:picMkLst>
        </pc:picChg>
        <pc:picChg chg="del">
          <ac:chgData name="Bryony Clark" userId="9a0d9efc-5e53-44f4-94d3-0edbe6384628" providerId="ADAL" clId="{D82C314F-F4D6-4083-9987-13720CCC0419}" dt="2024-04-16T10:15:15.724" v="1189" actId="478"/>
          <ac:picMkLst>
            <pc:docMk/>
            <pc:sldMk cId="2022601873" sldId="300"/>
            <ac:picMk id="43" creationId="{DE4033A8-A30E-8FF4-2CD3-8A74F9359BD9}"/>
          </ac:picMkLst>
        </pc:picChg>
        <pc:picChg chg="del">
          <ac:chgData name="Bryony Clark" userId="9a0d9efc-5e53-44f4-94d3-0edbe6384628" providerId="ADAL" clId="{D82C314F-F4D6-4083-9987-13720CCC0419}" dt="2024-04-16T10:15:15.724" v="1189" actId="478"/>
          <ac:picMkLst>
            <pc:docMk/>
            <pc:sldMk cId="2022601873" sldId="300"/>
            <ac:picMk id="45" creationId="{17E175DF-26AA-C9DE-58A7-21AD9E567141}"/>
          </ac:picMkLst>
        </pc:picChg>
        <pc:picChg chg="del">
          <ac:chgData name="Bryony Clark" userId="9a0d9efc-5e53-44f4-94d3-0edbe6384628" providerId="ADAL" clId="{D82C314F-F4D6-4083-9987-13720CCC0419}" dt="2024-04-16T10:15:15.724" v="1189" actId="478"/>
          <ac:picMkLst>
            <pc:docMk/>
            <pc:sldMk cId="2022601873" sldId="300"/>
            <ac:picMk id="46" creationId="{9AE4F7E1-C842-1223-B271-CF065E745D8D}"/>
          </ac:picMkLst>
        </pc:picChg>
        <pc:picChg chg="del">
          <ac:chgData name="Bryony Clark" userId="9a0d9efc-5e53-44f4-94d3-0edbe6384628" providerId="ADAL" clId="{D82C314F-F4D6-4083-9987-13720CCC0419}" dt="2024-04-16T10:15:15.724" v="1189" actId="478"/>
          <ac:picMkLst>
            <pc:docMk/>
            <pc:sldMk cId="2022601873" sldId="300"/>
            <ac:picMk id="47" creationId="{F87FDDB4-AF40-4334-2A00-419C1917F5A9}"/>
          </ac:picMkLst>
        </pc:picChg>
      </pc:sldChg>
      <pc:sldChg chg="del">
        <pc:chgData name="Bryony Clark" userId="9a0d9efc-5e53-44f4-94d3-0edbe6384628" providerId="ADAL" clId="{D82C314F-F4D6-4083-9987-13720CCC0419}" dt="2024-04-09T12:59:12.704" v="93" actId="47"/>
        <pc:sldMkLst>
          <pc:docMk/>
          <pc:sldMk cId="4227237364" sldId="301"/>
        </pc:sldMkLst>
      </pc:sldChg>
      <pc:sldChg chg="del">
        <pc:chgData name="Bryony Clark" userId="9a0d9efc-5e53-44f4-94d3-0edbe6384628" providerId="ADAL" clId="{D82C314F-F4D6-4083-9987-13720CCC0419}" dt="2024-04-12T13:52:45.919" v="113" actId="47"/>
        <pc:sldMkLst>
          <pc:docMk/>
          <pc:sldMk cId="1574639824" sldId="302"/>
        </pc:sldMkLst>
      </pc:sldChg>
      <pc:sldChg chg="del">
        <pc:chgData name="Bryony Clark" userId="9a0d9efc-5e53-44f4-94d3-0edbe6384628" providerId="ADAL" clId="{D82C314F-F4D6-4083-9987-13720CCC0419}" dt="2024-04-12T13:52:45.919" v="113" actId="47"/>
        <pc:sldMkLst>
          <pc:docMk/>
          <pc:sldMk cId="2406845440" sldId="303"/>
        </pc:sldMkLst>
      </pc:sldChg>
      <pc:sldChg chg="addSp delSp modSp mod modClrScheme chgLayout">
        <pc:chgData name="Bryony Clark" userId="9a0d9efc-5e53-44f4-94d3-0edbe6384628" providerId="ADAL" clId="{D82C314F-F4D6-4083-9987-13720CCC0419}" dt="2024-04-16T10:27:04.257" v="1581" actId="207"/>
        <pc:sldMkLst>
          <pc:docMk/>
          <pc:sldMk cId="3830563890" sldId="303"/>
        </pc:sldMkLst>
        <pc:spChg chg="del mod ord">
          <ac:chgData name="Bryony Clark" userId="9a0d9efc-5e53-44f4-94d3-0edbe6384628" providerId="ADAL" clId="{D82C314F-F4D6-4083-9987-13720CCC0419}" dt="2024-04-12T14:39:20.352" v="559" actId="478"/>
          <ac:spMkLst>
            <pc:docMk/>
            <pc:sldMk cId="3830563890" sldId="303"/>
            <ac:spMk id="2" creationId="{728029AC-445F-2557-739D-39DFB1030C6D}"/>
          </ac:spMkLst>
        </pc:spChg>
        <pc:spChg chg="add mod ord">
          <ac:chgData name="Bryony Clark" userId="9a0d9efc-5e53-44f4-94d3-0edbe6384628" providerId="ADAL" clId="{D82C314F-F4D6-4083-9987-13720CCC0419}" dt="2024-04-12T14:39:48.007" v="571" actId="403"/>
          <ac:spMkLst>
            <pc:docMk/>
            <pc:sldMk cId="3830563890" sldId="303"/>
            <ac:spMk id="3" creationId="{D01A4367-9771-EF52-C249-1EDC3C2B1366}"/>
          </ac:spMkLst>
        </pc:spChg>
        <pc:spChg chg="add del mod ord">
          <ac:chgData name="Bryony Clark" userId="9a0d9efc-5e53-44f4-94d3-0edbe6384628" providerId="ADAL" clId="{D82C314F-F4D6-4083-9987-13720CCC0419}" dt="2024-04-12T14:39:34.309" v="565" actId="478"/>
          <ac:spMkLst>
            <pc:docMk/>
            <pc:sldMk cId="3830563890" sldId="303"/>
            <ac:spMk id="4" creationId="{19A320AF-5018-5B76-D814-AB6E55F7E6B8}"/>
          </ac:spMkLst>
        </pc:spChg>
        <pc:spChg chg="add del mod">
          <ac:chgData name="Bryony Clark" userId="9a0d9efc-5e53-44f4-94d3-0edbe6384628" providerId="ADAL" clId="{D82C314F-F4D6-4083-9987-13720CCC0419}" dt="2024-04-12T14:39:40.220" v="566" actId="1076"/>
          <ac:spMkLst>
            <pc:docMk/>
            <pc:sldMk cId="3830563890" sldId="303"/>
            <ac:spMk id="28" creationId="{32FCEFBE-1523-87E9-7294-33A8AF22AC1B}"/>
          </ac:spMkLst>
        </pc:spChg>
        <pc:picChg chg="add mod">
          <ac:chgData name="Bryony Clark" userId="9a0d9efc-5e53-44f4-94d3-0edbe6384628" providerId="ADAL" clId="{D82C314F-F4D6-4083-9987-13720CCC0419}" dt="2024-04-16T10:26:58.309" v="1579"/>
          <ac:picMkLst>
            <pc:docMk/>
            <pc:sldMk cId="3830563890" sldId="303"/>
            <ac:picMk id="2" creationId="{F38EA3A5-33A9-672D-B4E7-6FBD15E6A415}"/>
          </ac:picMkLst>
        </pc:picChg>
        <pc:picChg chg="add mod">
          <ac:chgData name="Bryony Clark" userId="9a0d9efc-5e53-44f4-94d3-0edbe6384628" providerId="ADAL" clId="{D82C314F-F4D6-4083-9987-13720CCC0419}" dt="2024-04-16T10:26:58.309" v="1579"/>
          <ac:picMkLst>
            <pc:docMk/>
            <pc:sldMk cId="3830563890" sldId="303"/>
            <ac:picMk id="4" creationId="{C7086C1E-ABEE-AE65-B1C4-78678C6E23C8}"/>
          </ac:picMkLst>
        </pc:picChg>
        <pc:picChg chg="del">
          <ac:chgData name="Bryony Clark" userId="9a0d9efc-5e53-44f4-94d3-0edbe6384628" providerId="ADAL" clId="{D82C314F-F4D6-4083-9987-13720CCC0419}" dt="2024-04-16T10:26:57.968" v="1578" actId="478"/>
          <ac:picMkLst>
            <pc:docMk/>
            <pc:sldMk cId="3830563890" sldId="303"/>
            <ac:picMk id="5" creationId="{1E5AAF1C-5FE8-8286-53D6-3C9C2DF781BD}"/>
          </ac:picMkLst>
        </pc:picChg>
        <pc:picChg chg="add mod">
          <ac:chgData name="Bryony Clark" userId="9a0d9efc-5e53-44f4-94d3-0edbe6384628" providerId="ADAL" clId="{D82C314F-F4D6-4083-9987-13720CCC0419}" dt="2024-04-16T10:26:58.309" v="1579"/>
          <ac:picMkLst>
            <pc:docMk/>
            <pc:sldMk cId="3830563890" sldId="303"/>
            <ac:picMk id="6" creationId="{20D3846C-8DE9-E1E4-AC12-4E59F2C9A37F}"/>
          </ac:picMkLst>
        </pc:picChg>
        <pc:picChg chg="del">
          <ac:chgData name="Bryony Clark" userId="9a0d9efc-5e53-44f4-94d3-0edbe6384628" providerId="ADAL" clId="{D82C314F-F4D6-4083-9987-13720CCC0419}" dt="2024-04-16T10:26:57.968" v="1578" actId="478"/>
          <ac:picMkLst>
            <pc:docMk/>
            <pc:sldMk cId="3830563890" sldId="303"/>
            <ac:picMk id="7" creationId="{8A8BB6AE-C1DA-A1CB-A724-AE31CE00616E}"/>
          </ac:picMkLst>
        </pc:picChg>
        <pc:picChg chg="add mod">
          <ac:chgData name="Bryony Clark" userId="9a0d9efc-5e53-44f4-94d3-0edbe6384628" providerId="ADAL" clId="{D82C314F-F4D6-4083-9987-13720CCC0419}" dt="2024-04-16T10:26:58.309" v="1579"/>
          <ac:picMkLst>
            <pc:docMk/>
            <pc:sldMk cId="3830563890" sldId="303"/>
            <ac:picMk id="8" creationId="{DFFFDF14-657C-ECD2-C157-6597B40DA33C}"/>
          </ac:picMkLst>
        </pc:picChg>
        <pc:picChg chg="del">
          <ac:chgData name="Bryony Clark" userId="9a0d9efc-5e53-44f4-94d3-0edbe6384628" providerId="ADAL" clId="{D82C314F-F4D6-4083-9987-13720CCC0419}" dt="2024-04-16T10:26:57.968" v="1578" actId="478"/>
          <ac:picMkLst>
            <pc:docMk/>
            <pc:sldMk cId="3830563890" sldId="303"/>
            <ac:picMk id="9" creationId="{506415B4-7A69-9FCA-BCE6-668BBB1BB7A9}"/>
          </ac:picMkLst>
        </pc:picChg>
        <pc:picChg chg="del">
          <ac:chgData name="Bryony Clark" userId="9a0d9efc-5e53-44f4-94d3-0edbe6384628" providerId="ADAL" clId="{D82C314F-F4D6-4083-9987-13720CCC0419}" dt="2024-04-16T10:26:57.968" v="1578" actId="478"/>
          <ac:picMkLst>
            <pc:docMk/>
            <pc:sldMk cId="3830563890" sldId="303"/>
            <ac:picMk id="11" creationId="{9250C7AB-011E-5EB6-4650-5093AC36845D}"/>
          </ac:picMkLst>
        </pc:picChg>
        <pc:picChg chg="add mod">
          <ac:chgData name="Bryony Clark" userId="9a0d9efc-5e53-44f4-94d3-0edbe6384628" providerId="ADAL" clId="{D82C314F-F4D6-4083-9987-13720CCC0419}" dt="2024-04-16T10:26:58.309" v="1579"/>
          <ac:picMkLst>
            <pc:docMk/>
            <pc:sldMk cId="3830563890" sldId="303"/>
            <ac:picMk id="12" creationId="{6A5212B4-D667-F2E0-5DD4-36AC83BC6517}"/>
          </ac:picMkLst>
        </pc:picChg>
        <pc:picChg chg="del">
          <ac:chgData name="Bryony Clark" userId="9a0d9efc-5e53-44f4-94d3-0edbe6384628" providerId="ADAL" clId="{D82C314F-F4D6-4083-9987-13720CCC0419}" dt="2024-04-16T10:26:57.968" v="1578" actId="478"/>
          <ac:picMkLst>
            <pc:docMk/>
            <pc:sldMk cId="3830563890" sldId="303"/>
            <ac:picMk id="13" creationId="{E65C2906-D7C3-CADF-5FB2-ED2FD6163C10}"/>
          </ac:picMkLst>
        </pc:picChg>
        <pc:picChg chg="add mod">
          <ac:chgData name="Bryony Clark" userId="9a0d9efc-5e53-44f4-94d3-0edbe6384628" providerId="ADAL" clId="{D82C314F-F4D6-4083-9987-13720CCC0419}" dt="2024-04-16T10:26:58.309" v="1579"/>
          <ac:picMkLst>
            <pc:docMk/>
            <pc:sldMk cId="3830563890" sldId="303"/>
            <ac:picMk id="14" creationId="{15903A11-7B2E-DD0E-92C2-FB5EF6D9C25B}"/>
          </ac:picMkLst>
        </pc:picChg>
        <pc:picChg chg="del">
          <ac:chgData name="Bryony Clark" userId="9a0d9efc-5e53-44f4-94d3-0edbe6384628" providerId="ADAL" clId="{D82C314F-F4D6-4083-9987-13720CCC0419}" dt="2024-04-16T10:26:57.968" v="1578" actId="478"/>
          <ac:picMkLst>
            <pc:docMk/>
            <pc:sldMk cId="3830563890" sldId="303"/>
            <ac:picMk id="15" creationId="{6EAC8A4D-9681-E521-B65C-DF27C57C4DCA}"/>
          </ac:picMkLst>
        </pc:picChg>
        <pc:picChg chg="add mod">
          <ac:chgData name="Bryony Clark" userId="9a0d9efc-5e53-44f4-94d3-0edbe6384628" providerId="ADAL" clId="{D82C314F-F4D6-4083-9987-13720CCC0419}" dt="2024-04-16T10:26:58.309" v="1579"/>
          <ac:picMkLst>
            <pc:docMk/>
            <pc:sldMk cId="3830563890" sldId="303"/>
            <ac:picMk id="16" creationId="{DCB2B84A-BFEC-07CD-7791-EE05AB8EB2B3}"/>
          </ac:picMkLst>
        </pc:picChg>
        <pc:picChg chg="del">
          <ac:chgData name="Bryony Clark" userId="9a0d9efc-5e53-44f4-94d3-0edbe6384628" providerId="ADAL" clId="{D82C314F-F4D6-4083-9987-13720CCC0419}" dt="2024-04-16T10:26:57.968" v="1578" actId="478"/>
          <ac:picMkLst>
            <pc:docMk/>
            <pc:sldMk cId="3830563890" sldId="303"/>
            <ac:picMk id="17" creationId="{55CC7FD1-BA06-E661-C7A1-160A46267C09}"/>
          </ac:picMkLst>
        </pc:picChg>
        <pc:picChg chg="add mod">
          <ac:chgData name="Bryony Clark" userId="9a0d9efc-5e53-44f4-94d3-0edbe6384628" providerId="ADAL" clId="{D82C314F-F4D6-4083-9987-13720CCC0419}" dt="2024-04-16T10:26:58.309" v="1579"/>
          <ac:picMkLst>
            <pc:docMk/>
            <pc:sldMk cId="3830563890" sldId="303"/>
            <ac:picMk id="18" creationId="{7383E85D-237F-6346-1E77-0A3504E3C8FF}"/>
          </ac:picMkLst>
        </pc:picChg>
        <pc:picChg chg="del">
          <ac:chgData name="Bryony Clark" userId="9a0d9efc-5e53-44f4-94d3-0edbe6384628" providerId="ADAL" clId="{D82C314F-F4D6-4083-9987-13720CCC0419}" dt="2024-04-16T10:26:57.968" v="1578" actId="478"/>
          <ac:picMkLst>
            <pc:docMk/>
            <pc:sldMk cId="3830563890" sldId="303"/>
            <ac:picMk id="19" creationId="{F38E9459-BF23-54E4-7E79-E6AEB076159F}"/>
          </ac:picMkLst>
        </pc:picChg>
        <pc:picChg chg="add mod">
          <ac:chgData name="Bryony Clark" userId="9a0d9efc-5e53-44f4-94d3-0edbe6384628" providerId="ADAL" clId="{D82C314F-F4D6-4083-9987-13720CCC0419}" dt="2024-04-16T10:27:02.084" v="1580" actId="207"/>
          <ac:picMkLst>
            <pc:docMk/>
            <pc:sldMk cId="3830563890" sldId="303"/>
            <ac:picMk id="20" creationId="{3C42088A-8DD7-DC48-685C-1B2FB5E4CC87}"/>
          </ac:picMkLst>
        </pc:picChg>
        <pc:picChg chg="del">
          <ac:chgData name="Bryony Clark" userId="9a0d9efc-5e53-44f4-94d3-0edbe6384628" providerId="ADAL" clId="{D82C314F-F4D6-4083-9987-13720CCC0419}" dt="2024-04-16T10:26:57.968" v="1578" actId="478"/>
          <ac:picMkLst>
            <pc:docMk/>
            <pc:sldMk cId="3830563890" sldId="303"/>
            <ac:picMk id="21" creationId="{7F12AE76-643D-EB7D-3FBD-B1998198EBAC}"/>
          </ac:picMkLst>
        </pc:picChg>
        <pc:picChg chg="add mod">
          <ac:chgData name="Bryony Clark" userId="9a0d9efc-5e53-44f4-94d3-0edbe6384628" providerId="ADAL" clId="{D82C314F-F4D6-4083-9987-13720CCC0419}" dt="2024-04-16T10:27:04.257" v="1581" actId="207"/>
          <ac:picMkLst>
            <pc:docMk/>
            <pc:sldMk cId="3830563890" sldId="303"/>
            <ac:picMk id="22" creationId="{B646BE61-53E8-2717-A377-03F5CEB9A33A}"/>
          </ac:picMkLst>
        </pc:picChg>
      </pc:sldChg>
      <pc:sldChg chg="del">
        <pc:chgData name="Bryony Clark" userId="9a0d9efc-5e53-44f4-94d3-0edbe6384628" providerId="ADAL" clId="{D82C314F-F4D6-4083-9987-13720CCC0419}" dt="2024-04-12T13:52:45.919" v="113" actId="47"/>
        <pc:sldMkLst>
          <pc:docMk/>
          <pc:sldMk cId="2713815925" sldId="304"/>
        </pc:sldMkLst>
      </pc:sldChg>
      <pc:sldChg chg="del">
        <pc:chgData name="Bryony Clark" userId="9a0d9efc-5e53-44f4-94d3-0edbe6384628" providerId="ADAL" clId="{D82C314F-F4D6-4083-9987-13720CCC0419}" dt="2024-04-12T13:52:45.919" v="113" actId="47"/>
        <pc:sldMkLst>
          <pc:docMk/>
          <pc:sldMk cId="953766531" sldId="305"/>
        </pc:sldMkLst>
      </pc:sldChg>
      <pc:sldChg chg="del">
        <pc:chgData name="Bryony Clark" userId="9a0d9efc-5e53-44f4-94d3-0edbe6384628" providerId="ADAL" clId="{D82C314F-F4D6-4083-9987-13720CCC0419}" dt="2024-04-09T12:56:16.308" v="3" actId="47"/>
        <pc:sldMkLst>
          <pc:docMk/>
          <pc:sldMk cId="232192862" sldId="306"/>
        </pc:sldMkLst>
      </pc:sldChg>
      <pc:sldChg chg="addSp delSp modSp add mod modClrScheme chgLayout">
        <pc:chgData name="Bryony Clark" userId="9a0d9efc-5e53-44f4-94d3-0edbe6384628" providerId="ADAL" clId="{D82C314F-F4D6-4083-9987-13720CCC0419}" dt="2024-04-16T10:25:47.233" v="1553" actId="1035"/>
        <pc:sldMkLst>
          <pc:docMk/>
          <pc:sldMk cId="2554911690" sldId="306"/>
        </pc:sldMkLst>
        <pc:spChg chg="del mod ord">
          <ac:chgData name="Bryony Clark" userId="9a0d9efc-5e53-44f4-94d3-0edbe6384628" providerId="ADAL" clId="{D82C314F-F4D6-4083-9987-13720CCC0419}" dt="2024-04-09T12:58:42.501" v="79" actId="478"/>
          <ac:spMkLst>
            <pc:docMk/>
            <pc:sldMk cId="2554911690" sldId="306"/>
            <ac:spMk id="2" creationId="{90654BE7-34F1-D7E6-C0E1-EFA17C0B2B21}"/>
          </ac:spMkLst>
        </pc:spChg>
        <pc:spChg chg="add mod ord">
          <ac:chgData name="Bryony Clark" userId="9a0d9efc-5e53-44f4-94d3-0edbe6384628" providerId="ADAL" clId="{D82C314F-F4D6-4083-9987-13720CCC0419}" dt="2024-04-09T12:58:37.174" v="77" actId="403"/>
          <ac:spMkLst>
            <pc:docMk/>
            <pc:sldMk cId="2554911690" sldId="306"/>
            <ac:spMk id="4" creationId="{8C01A748-C4FB-76C7-30D1-C0110C686D7A}"/>
          </ac:spMkLst>
        </pc:spChg>
        <pc:spChg chg="mod">
          <ac:chgData name="Bryony Clark" userId="9a0d9efc-5e53-44f4-94d3-0edbe6384628" providerId="ADAL" clId="{D82C314F-F4D6-4083-9987-13720CCC0419}" dt="2024-04-09T12:58:53.290" v="80" actId="207"/>
          <ac:spMkLst>
            <pc:docMk/>
            <pc:sldMk cId="2554911690" sldId="306"/>
            <ac:spMk id="5" creationId="{DF8F3661-D0B0-796E-E942-FD26EBF756EE}"/>
          </ac:spMkLst>
        </pc:spChg>
        <pc:spChg chg="add del mod ord">
          <ac:chgData name="Bryony Clark" userId="9a0d9efc-5e53-44f4-94d3-0edbe6384628" providerId="ADAL" clId="{D82C314F-F4D6-4083-9987-13720CCC0419}" dt="2024-04-09T12:58:41.495" v="78" actId="478"/>
          <ac:spMkLst>
            <pc:docMk/>
            <pc:sldMk cId="2554911690" sldId="306"/>
            <ac:spMk id="6" creationId="{B083B4F0-888B-AA69-3B86-7E26A3475A03}"/>
          </ac:spMkLst>
        </pc:spChg>
        <pc:picChg chg="add mod">
          <ac:chgData name="Bryony Clark" userId="9a0d9efc-5e53-44f4-94d3-0edbe6384628" providerId="ADAL" clId="{D82C314F-F4D6-4083-9987-13720CCC0419}" dt="2024-04-16T10:24:36.981" v="1540"/>
          <ac:picMkLst>
            <pc:docMk/>
            <pc:sldMk cId="2554911690" sldId="306"/>
            <ac:picMk id="2" creationId="{5F39852B-CBED-6946-F3D0-D79FCF2B164D}"/>
          </ac:picMkLst>
        </pc:picChg>
        <pc:picChg chg="del">
          <ac:chgData name="Bryony Clark" userId="9a0d9efc-5e53-44f4-94d3-0edbe6384628" providerId="ADAL" clId="{D82C314F-F4D6-4083-9987-13720CCC0419}" dt="2024-04-16T10:24:36.656" v="1539" actId="478"/>
          <ac:picMkLst>
            <pc:docMk/>
            <pc:sldMk cId="2554911690" sldId="306"/>
            <ac:picMk id="3" creationId="{64A25603-C17F-A2AD-1641-D78647CB7CBE}"/>
          </ac:picMkLst>
        </pc:picChg>
        <pc:picChg chg="add mod">
          <ac:chgData name="Bryony Clark" userId="9a0d9efc-5e53-44f4-94d3-0edbe6384628" providerId="ADAL" clId="{D82C314F-F4D6-4083-9987-13720CCC0419}" dt="2024-04-16T10:24:36.981" v="1540"/>
          <ac:picMkLst>
            <pc:docMk/>
            <pc:sldMk cId="2554911690" sldId="306"/>
            <ac:picMk id="6" creationId="{A83B7309-2CDA-DFA7-6D0C-F1E607E8ADA9}"/>
          </ac:picMkLst>
        </pc:picChg>
        <pc:picChg chg="add mod">
          <ac:chgData name="Bryony Clark" userId="9a0d9efc-5e53-44f4-94d3-0edbe6384628" providerId="ADAL" clId="{D82C314F-F4D6-4083-9987-13720CCC0419}" dt="2024-04-16T10:24:36.981" v="1540"/>
          <ac:picMkLst>
            <pc:docMk/>
            <pc:sldMk cId="2554911690" sldId="306"/>
            <ac:picMk id="7" creationId="{7189C561-A822-334A-3CA8-45092BA38D0B}"/>
          </ac:picMkLst>
        </pc:picChg>
        <pc:picChg chg="add mod">
          <ac:chgData name="Bryony Clark" userId="9a0d9efc-5e53-44f4-94d3-0edbe6384628" providerId="ADAL" clId="{D82C314F-F4D6-4083-9987-13720CCC0419}" dt="2024-04-16T10:25:36.516" v="1550" actId="207"/>
          <ac:picMkLst>
            <pc:docMk/>
            <pc:sldMk cId="2554911690" sldId="306"/>
            <ac:picMk id="8" creationId="{6E5BA459-787A-D240-DC78-C2A4C6A20CB2}"/>
          </ac:picMkLst>
        </pc:picChg>
        <pc:picChg chg="add mod">
          <ac:chgData name="Bryony Clark" userId="9a0d9efc-5e53-44f4-94d3-0edbe6384628" providerId="ADAL" clId="{D82C314F-F4D6-4083-9987-13720CCC0419}" dt="2024-04-16T10:24:36.981" v="1540"/>
          <ac:picMkLst>
            <pc:docMk/>
            <pc:sldMk cId="2554911690" sldId="306"/>
            <ac:picMk id="9" creationId="{9EA6B49C-93FC-498F-A7C1-F008B4896C6A}"/>
          </ac:picMkLst>
        </pc:picChg>
        <pc:picChg chg="add mod">
          <ac:chgData name="Bryony Clark" userId="9a0d9efc-5e53-44f4-94d3-0edbe6384628" providerId="ADAL" clId="{D82C314F-F4D6-4083-9987-13720CCC0419}" dt="2024-04-16T10:25:47.233" v="1553" actId="1035"/>
          <ac:picMkLst>
            <pc:docMk/>
            <pc:sldMk cId="2554911690" sldId="306"/>
            <ac:picMk id="10" creationId="{FCDE623F-256A-24A6-A265-473452D68FBA}"/>
          </ac:picMkLst>
        </pc:picChg>
        <pc:picChg chg="add mod">
          <ac:chgData name="Bryony Clark" userId="9a0d9efc-5e53-44f4-94d3-0edbe6384628" providerId="ADAL" clId="{D82C314F-F4D6-4083-9987-13720CCC0419}" dt="2024-04-16T10:25:47.233" v="1553" actId="1035"/>
          <ac:picMkLst>
            <pc:docMk/>
            <pc:sldMk cId="2554911690" sldId="306"/>
            <ac:picMk id="11" creationId="{FC913A14-0163-5B5C-CCBD-AE1DA9BE7197}"/>
          </ac:picMkLst>
        </pc:picChg>
        <pc:picChg chg="add mod">
          <ac:chgData name="Bryony Clark" userId="9a0d9efc-5e53-44f4-94d3-0edbe6384628" providerId="ADAL" clId="{D82C314F-F4D6-4083-9987-13720CCC0419}" dt="2024-04-16T10:25:47.233" v="1553" actId="1035"/>
          <ac:picMkLst>
            <pc:docMk/>
            <pc:sldMk cId="2554911690" sldId="306"/>
            <ac:picMk id="12" creationId="{3C35DFCD-9B68-F727-5B50-341DC1257A86}"/>
          </ac:picMkLst>
        </pc:picChg>
        <pc:picChg chg="add mod">
          <ac:chgData name="Bryony Clark" userId="9a0d9efc-5e53-44f4-94d3-0edbe6384628" providerId="ADAL" clId="{D82C314F-F4D6-4083-9987-13720CCC0419}" dt="2024-04-16T10:25:47.233" v="1553" actId="1035"/>
          <ac:picMkLst>
            <pc:docMk/>
            <pc:sldMk cId="2554911690" sldId="306"/>
            <ac:picMk id="13" creationId="{B74C2879-10C3-2696-B157-3A1E5279A147}"/>
          </ac:picMkLst>
        </pc:picChg>
        <pc:picChg chg="add mod">
          <ac:chgData name="Bryony Clark" userId="9a0d9efc-5e53-44f4-94d3-0edbe6384628" providerId="ADAL" clId="{D82C314F-F4D6-4083-9987-13720CCC0419}" dt="2024-04-16T10:25:47.233" v="1553" actId="1035"/>
          <ac:picMkLst>
            <pc:docMk/>
            <pc:sldMk cId="2554911690" sldId="306"/>
            <ac:picMk id="14" creationId="{7C3D0876-61D4-DE32-7B33-68D1B2B059A4}"/>
          </ac:picMkLst>
        </pc:picChg>
        <pc:picChg chg="del">
          <ac:chgData name="Bryony Clark" userId="9a0d9efc-5e53-44f4-94d3-0edbe6384628" providerId="ADAL" clId="{D82C314F-F4D6-4083-9987-13720CCC0419}" dt="2024-04-16T10:24:36.656" v="1539" actId="478"/>
          <ac:picMkLst>
            <pc:docMk/>
            <pc:sldMk cId="2554911690" sldId="306"/>
            <ac:picMk id="16" creationId="{FB47276B-EB74-E2D8-4C89-D8DC3CF30AF3}"/>
          </ac:picMkLst>
        </pc:picChg>
        <pc:picChg chg="del">
          <ac:chgData name="Bryony Clark" userId="9a0d9efc-5e53-44f4-94d3-0edbe6384628" providerId="ADAL" clId="{D82C314F-F4D6-4083-9987-13720CCC0419}" dt="2024-04-16T10:24:36.656" v="1539" actId="478"/>
          <ac:picMkLst>
            <pc:docMk/>
            <pc:sldMk cId="2554911690" sldId="306"/>
            <ac:picMk id="17" creationId="{88E65E6A-88F3-FF41-7EBC-AE521DFAD6FE}"/>
          </ac:picMkLst>
        </pc:picChg>
        <pc:picChg chg="del">
          <ac:chgData name="Bryony Clark" userId="9a0d9efc-5e53-44f4-94d3-0edbe6384628" providerId="ADAL" clId="{D82C314F-F4D6-4083-9987-13720CCC0419}" dt="2024-04-16T10:24:36.656" v="1539" actId="478"/>
          <ac:picMkLst>
            <pc:docMk/>
            <pc:sldMk cId="2554911690" sldId="306"/>
            <ac:picMk id="18" creationId="{FE8F43E0-0EC6-AFA9-79C9-FF3A9C186726}"/>
          </ac:picMkLst>
        </pc:picChg>
        <pc:picChg chg="del">
          <ac:chgData name="Bryony Clark" userId="9a0d9efc-5e53-44f4-94d3-0edbe6384628" providerId="ADAL" clId="{D82C314F-F4D6-4083-9987-13720CCC0419}" dt="2024-04-16T10:24:36.656" v="1539" actId="478"/>
          <ac:picMkLst>
            <pc:docMk/>
            <pc:sldMk cId="2554911690" sldId="306"/>
            <ac:picMk id="19" creationId="{C6DE6E67-D1B2-8A95-7506-0B130B1489F4}"/>
          </ac:picMkLst>
        </pc:picChg>
        <pc:picChg chg="del">
          <ac:chgData name="Bryony Clark" userId="9a0d9efc-5e53-44f4-94d3-0edbe6384628" providerId="ADAL" clId="{D82C314F-F4D6-4083-9987-13720CCC0419}" dt="2024-04-16T10:24:36.656" v="1539" actId="478"/>
          <ac:picMkLst>
            <pc:docMk/>
            <pc:sldMk cId="2554911690" sldId="306"/>
            <ac:picMk id="20" creationId="{D667595C-92DA-31FC-CB59-8D7A7C0BAA34}"/>
          </ac:picMkLst>
        </pc:picChg>
        <pc:picChg chg="del">
          <ac:chgData name="Bryony Clark" userId="9a0d9efc-5e53-44f4-94d3-0edbe6384628" providerId="ADAL" clId="{D82C314F-F4D6-4083-9987-13720CCC0419}" dt="2024-04-16T10:24:36.656" v="1539" actId="478"/>
          <ac:picMkLst>
            <pc:docMk/>
            <pc:sldMk cId="2554911690" sldId="306"/>
            <ac:picMk id="21" creationId="{CCFE4059-B55E-02B8-EA9C-10A0A2C2662E}"/>
          </ac:picMkLst>
        </pc:picChg>
        <pc:picChg chg="del">
          <ac:chgData name="Bryony Clark" userId="9a0d9efc-5e53-44f4-94d3-0edbe6384628" providerId="ADAL" clId="{D82C314F-F4D6-4083-9987-13720CCC0419}" dt="2024-04-16T10:24:36.656" v="1539" actId="478"/>
          <ac:picMkLst>
            <pc:docMk/>
            <pc:sldMk cId="2554911690" sldId="306"/>
            <ac:picMk id="22" creationId="{246BA5BC-E241-F1A8-0FE0-42DC73E0689F}"/>
          </ac:picMkLst>
        </pc:picChg>
        <pc:picChg chg="del">
          <ac:chgData name="Bryony Clark" userId="9a0d9efc-5e53-44f4-94d3-0edbe6384628" providerId="ADAL" clId="{D82C314F-F4D6-4083-9987-13720CCC0419}" dt="2024-04-16T10:24:36.656" v="1539" actId="478"/>
          <ac:picMkLst>
            <pc:docMk/>
            <pc:sldMk cId="2554911690" sldId="306"/>
            <ac:picMk id="23" creationId="{1CE57066-83DC-9AB7-6DD3-0BCB79D06D90}"/>
          </ac:picMkLst>
        </pc:picChg>
      </pc:sldChg>
      <pc:sldChg chg="del">
        <pc:chgData name="Bryony Clark" userId="9a0d9efc-5e53-44f4-94d3-0edbe6384628" providerId="ADAL" clId="{D82C314F-F4D6-4083-9987-13720CCC0419}" dt="2024-04-12T13:52:45.919" v="113" actId="47"/>
        <pc:sldMkLst>
          <pc:docMk/>
          <pc:sldMk cId="305538696" sldId="307"/>
        </pc:sldMkLst>
      </pc:sldChg>
      <pc:sldChg chg="del">
        <pc:chgData name="Bryony Clark" userId="9a0d9efc-5e53-44f4-94d3-0edbe6384628" providerId="ADAL" clId="{D82C314F-F4D6-4083-9987-13720CCC0419}" dt="2024-04-12T13:52:45.919" v="113" actId="47"/>
        <pc:sldMkLst>
          <pc:docMk/>
          <pc:sldMk cId="1258786307" sldId="308"/>
        </pc:sldMkLst>
      </pc:sldChg>
      <pc:sldChg chg="del">
        <pc:chgData name="Bryony Clark" userId="9a0d9efc-5e53-44f4-94d3-0edbe6384628" providerId="ADAL" clId="{D82C314F-F4D6-4083-9987-13720CCC0419}" dt="2024-04-12T13:52:45.919" v="113" actId="47"/>
        <pc:sldMkLst>
          <pc:docMk/>
          <pc:sldMk cId="2661038464" sldId="309"/>
        </pc:sldMkLst>
      </pc:sldChg>
      <pc:sldChg chg="del">
        <pc:chgData name="Bryony Clark" userId="9a0d9efc-5e53-44f4-94d3-0edbe6384628" providerId="ADAL" clId="{D82C314F-F4D6-4083-9987-13720CCC0419}" dt="2024-04-12T13:52:45.919" v="113" actId="47"/>
        <pc:sldMkLst>
          <pc:docMk/>
          <pc:sldMk cId="442006767" sldId="310"/>
        </pc:sldMkLst>
      </pc:sldChg>
      <pc:sldChg chg="del">
        <pc:chgData name="Bryony Clark" userId="9a0d9efc-5e53-44f4-94d3-0edbe6384628" providerId="ADAL" clId="{D82C314F-F4D6-4083-9987-13720CCC0419}" dt="2024-04-12T13:52:45.919" v="113" actId="47"/>
        <pc:sldMkLst>
          <pc:docMk/>
          <pc:sldMk cId="2042613574" sldId="311"/>
        </pc:sldMkLst>
      </pc:sldChg>
      <pc:sldChg chg="del">
        <pc:chgData name="Bryony Clark" userId="9a0d9efc-5e53-44f4-94d3-0edbe6384628" providerId="ADAL" clId="{D82C314F-F4D6-4083-9987-13720CCC0419}" dt="2024-04-12T13:52:45.919" v="113" actId="47"/>
        <pc:sldMkLst>
          <pc:docMk/>
          <pc:sldMk cId="869331193" sldId="312"/>
        </pc:sldMkLst>
      </pc:sldChg>
      <pc:sldChg chg="del">
        <pc:chgData name="Bryony Clark" userId="9a0d9efc-5e53-44f4-94d3-0edbe6384628" providerId="ADAL" clId="{D82C314F-F4D6-4083-9987-13720CCC0419}" dt="2024-04-12T13:52:45.919" v="113" actId="47"/>
        <pc:sldMkLst>
          <pc:docMk/>
          <pc:sldMk cId="1393553857" sldId="313"/>
        </pc:sldMkLst>
      </pc:sldChg>
      <pc:sldChg chg="del">
        <pc:chgData name="Bryony Clark" userId="9a0d9efc-5e53-44f4-94d3-0edbe6384628" providerId="ADAL" clId="{D82C314F-F4D6-4083-9987-13720CCC0419}" dt="2024-04-12T13:52:45.919" v="113" actId="47"/>
        <pc:sldMkLst>
          <pc:docMk/>
          <pc:sldMk cId="3102602640" sldId="314"/>
        </pc:sldMkLst>
      </pc:sldChg>
      <pc:sldChg chg="del">
        <pc:chgData name="Bryony Clark" userId="9a0d9efc-5e53-44f4-94d3-0edbe6384628" providerId="ADAL" clId="{D82C314F-F4D6-4083-9987-13720CCC0419}" dt="2024-04-12T13:52:45.919" v="113" actId="47"/>
        <pc:sldMkLst>
          <pc:docMk/>
          <pc:sldMk cId="4033650905" sldId="315"/>
        </pc:sldMkLst>
      </pc:sldChg>
      <pc:sldChg chg="del">
        <pc:chgData name="Bryony Clark" userId="9a0d9efc-5e53-44f4-94d3-0edbe6384628" providerId="ADAL" clId="{D82C314F-F4D6-4083-9987-13720CCC0419}" dt="2024-04-12T13:52:45.919" v="113" actId="47"/>
        <pc:sldMkLst>
          <pc:docMk/>
          <pc:sldMk cId="704714882" sldId="316"/>
        </pc:sldMkLst>
      </pc:sldChg>
      <pc:sldChg chg="del">
        <pc:chgData name="Bryony Clark" userId="9a0d9efc-5e53-44f4-94d3-0edbe6384628" providerId="ADAL" clId="{D82C314F-F4D6-4083-9987-13720CCC0419}" dt="2024-04-12T13:52:45.919" v="113" actId="47"/>
        <pc:sldMkLst>
          <pc:docMk/>
          <pc:sldMk cId="1139836115" sldId="317"/>
        </pc:sldMkLst>
      </pc:sldChg>
      <pc:sldChg chg="addSp delSp modSp add mod modClrScheme modAnim chgLayout">
        <pc:chgData name="Bryony Clark" userId="9a0d9efc-5e53-44f4-94d3-0edbe6384628" providerId="ADAL" clId="{D82C314F-F4D6-4083-9987-13720CCC0419}" dt="2024-04-16T10:26:00.368" v="1562" actId="1035"/>
        <pc:sldMkLst>
          <pc:docMk/>
          <pc:sldMk cId="2327991974" sldId="318"/>
        </pc:sldMkLst>
        <pc:spChg chg="del mod ord">
          <ac:chgData name="Bryony Clark" userId="9a0d9efc-5e53-44f4-94d3-0edbe6384628" providerId="ADAL" clId="{D82C314F-F4D6-4083-9987-13720CCC0419}" dt="2024-04-09T12:57:06.286" v="37" actId="478"/>
          <ac:spMkLst>
            <pc:docMk/>
            <pc:sldMk cId="2327991974" sldId="318"/>
            <ac:spMk id="2" creationId="{90654BE7-34F1-D7E6-C0E1-EFA17C0B2B21}"/>
          </ac:spMkLst>
        </pc:spChg>
        <pc:spChg chg="add mod ord">
          <ac:chgData name="Bryony Clark" userId="9a0d9efc-5e53-44f4-94d3-0edbe6384628" providerId="ADAL" clId="{D82C314F-F4D6-4083-9987-13720CCC0419}" dt="2024-04-09T12:57:04.397" v="36" actId="403"/>
          <ac:spMkLst>
            <pc:docMk/>
            <pc:sldMk cId="2327991974" sldId="318"/>
            <ac:spMk id="4" creationId="{48BC72A2-C6EF-912A-A10D-DBD5AF242DDC}"/>
          </ac:spMkLst>
        </pc:spChg>
        <pc:spChg chg="add del mod ord">
          <ac:chgData name="Bryony Clark" userId="9a0d9efc-5e53-44f4-94d3-0edbe6384628" providerId="ADAL" clId="{D82C314F-F4D6-4083-9987-13720CCC0419}" dt="2024-04-09T12:57:09.911" v="39" actId="478"/>
          <ac:spMkLst>
            <pc:docMk/>
            <pc:sldMk cId="2327991974" sldId="318"/>
            <ac:spMk id="5" creationId="{7373D87C-D13B-24FC-483A-A39CDB7E72F2}"/>
          </ac:spMkLst>
        </pc:spChg>
        <pc:spChg chg="add del mod">
          <ac:chgData name="Bryony Clark" userId="9a0d9efc-5e53-44f4-94d3-0edbe6384628" providerId="ADAL" clId="{D82C314F-F4D6-4083-9987-13720CCC0419}" dt="2024-04-09T12:57:07.751" v="38" actId="478"/>
          <ac:spMkLst>
            <pc:docMk/>
            <pc:sldMk cId="2327991974" sldId="318"/>
            <ac:spMk id="7" creationId="{BC306059-F095-C60F-DAC7-14683F23BED9}"/>
          </ac:spMkLst>
        </pc:spChg>
        <pc:picChg chg="add mod">
          <ac:chgData name="Bryony Clark" userId="9a0d9efc-5e53-44f4-94d3-0edbe6384628" providerId="ADAL" clId="{D82C314F-F4D6-4083-9987-13720CCC0419}" dt="2024-04-16T10:23:30.006" v="1499" actId="1076"/>
          <ac:picMkLst>
            <pc:docMk/>
            <pc:sldMk cId="2327991974" sldId="318"/>
            <ac:picMk id="2" creationId="{E4B40868-2560-3171-1BCA-510858067D10}"/>
          </ac:picMkLst>
        </pc:picChg>
        <pc:picChg chg="add mod">
          <ac:chgData name="Bryony Clark" userId="9a0d9efc-5e53-44f4-94d3-0edbe6384628" providerId="ADAL" clId="{D82C314F-F4D6-4083-9987-13720CCC0419}" dt="2024-04-16T10:23:30.006" v="1499" actId="1076"/>
          <ac:picMkLst>
            <pc:docMk/>
            <pc:sldMk cId="2327991974" sldId="318"/>
            <ac:picMk id="5" creationId="{3C2EAB1F-FFE6-2DEA-0747-FBC02CB89231}"/>
          </ac:picMkLst>
        </pc:picChg>
        <pc:picChg chg="add mod">
          <ac:chgData name="Bryony Clark" userId="9a0d9efc-5e53-44f4-94d3-0edbe6384628" providerId="ADAL" clId="{D82C314F-F4D6-4083-9987-13720CCC0419}" dt="2024-04-16T10:23:56.873" v="1531" actId="207"/>
          <ac:picMkLst>
            <pc:docMk/>
            <pc:sldMk cId="2327991974" sldId="318"/>
            <ac:picMk id="6" creationId="{4390E5AD-EA5C-7375-FA63-F25F1645EA10}"/>
          </ac:picMkLst>
        </pc:picChg>
        <pc:picChg chg="add mod">
          <ac:chgData name="Bryony Clark" userId="9a0d9efc-5e53-44f4-94d3-0edbe6384628" providerId="ADAL" clId="{D82C314F-F4D6-4083-9987-13720CCC0419}" dt="2024-04-16T10:23:56.873" v="1531" actId="207"/>
          <ac:picMkLst>
            <pc:docMk/>
            <pc:sldMk cId="2327991974" sldId="318"/>
            <ac:picMk id="7" creationId="{85CF55EC-E999-96DA-9C9F-AB2A4CF29CA9}"/>
          </ac:picMkLst>
        </pc:picChg>
        <pc:picChg chg="add mod">
          <ac:chgData name="Bryony Clark" userId="9a0d9efc-5e53-44f4-94d3-0edbe6384628" providerId="ADAL" clId="{D82C314F-F4D6-4083-9987-13720CCC0419}" dt="2024-04-16T10:23:56.873" v="1531" actId="207"/>
          <ac:picMkLst>
            <pc:docMk/>
            <pc:sldMk cId="2327991974" sldId="318"/>
            <ac:picMk id="8" creationId="{6150AD12-C12D-9D6D-F425-82D6495D9A96}"/>
          </ac:picMkLst>
        </pc:picChg>
        <pc:picChg chg="add mod">
          <ac:chgData name="Bryony Clark" userId="9a0d9efc-5e53-44f4-94d3-0edbe6384628" providerId="ADAL" clId="{D82C314F-F4D6-4083-9987-13720CCC0419}" dt="2024-04-16T10:26:00.368" v="1562" actId="1035"/>
          <ac:picMkLst>
            <pc:docMk/>
            <pc:sldMk cId="2327991974" sldId="318"/>
            <ac:picMk id="9" creationId="{13CF1ECA-4980-262F-639F-623D01E856D8}"/>
          </ac:picMkLst>
        </pc:picChg>
        <pc:picChg chg="add mod">
          <ac:chgData name="Bryony Clark" userId="9a0d9efc-5e53-44f4-94d3-0edbe6384628" providerId="ADAL" clId="{D82C314F-F4D6-4083-9987-13720CCC0419}" dt="2024-04-16T10:26:00.368" v="1562" actId="1035"/>
          <ac:picMkLst>
            <pc:docMk/>
            <pc:sldMk cId="2327991974" sldId="318"/>
            <ac:picMk id="10" creationId="{898DB5F0-AC1C-98EA-007A-DEC45F9E9E49}"/>
          </ac:picMkLst>
        </pc:picChg>
        <pc:picChg chg="add mod">
          <ac:chgData name="Bryony Clark" userId="9a0d9efc-5e53-44f4-94d3-0edbe6384628" providerId="ADAL" clId="{D82C314F-F4D6-4083-9987-13720CCC0419}" dt="2024-04-16T10:26:00.368" v="1562" actId="1035"/>
          <ac:picMkLst>
            <pc:docMk/>
            <pc:sldMk cId="2327991974" sldId="318"/>
            <ac:picMk id="11" creationId="{CE91C016-EE1E-B32A-FBE5-9D9966E94327}"/>
          </ac:picMkLst>
        </pc:picChg>
        <pc:picChg chg="add mod">
          <ac:chgData name="Bryony Clark" userId="9a0d9efc-5e53-44f4-94d3-0edbe6384628" providerId="ADAL" clId="{D82C314F-F4D6-4083-9987-13720CCC0419}" dt="2024-04-16T10:26:00.368" v="1562" actId="1035"/>
          <ac:picMkLst>
            <pc:docMk/>
            <pc:sldMk cId="2327991974" sldId="318"/>
            <ac:picMk id="12" creationId="{37064935-AC71-62ED-C7BE-EB7A5E43AC72}"/>
          </ac:picMkLst>
        </pc:picChg>
        <pc:picChg chg="add mod">
          <ac:chgData name="Bryony Clark" userId="9a0d9efc-5e53-44f4-94d3-0edbe6384628" providerId="ADAL" clId="{D82C314F-F4D6-4083-9987-13720CCC0419}" dt="2024-04-16T10:26:00.368" v="1562" actId="1035"/>
          <ac:picMkLst>
            <pc:docMk/>
            <pc:sldMk cId="2327991974" sldId="318"/>
            <ac:picMk id="13" creationId="{B13B02C4-C94F-4FE6-62A0-304A47EC8F0E}"/>
          </ac:picMkLst>
        </pc:picChg>
        <pc:picChg chg="del">
          <ac:chgData name="Bryony Clark" userId="9a0d9efc-5e53-44f4-94d3-0edbe6384628" providerId="ADAL" clId="{D82C314F-F4D6-4083-9987-13720CCC0419}" dt="2024-04-16T10:23:16.209" v="1496" actId="478"/>
          <ac:picMkLst>
            <pc:docMk/>
            <pc:sldMk cId="2327991974" sldId="318"/>
            <ac:picMk id="52" creationId="{39D9AB15-A247-B9C9-7C96-A72CED2492CA}"/>
          </ac:picMkLst>
        </pc:picChg>
        <pc:picChg chg="del">
          <ac:chgData name="Bryony Clark" userId="9a0d9efc-5e53-44f4-94d3-0edbe6384628" providerId="ADAL" clId="{D82C314F-F4D6-4083-9987-13720CCC0419}" dt="2024-04-16T10:23:16.209" v="1496" actId="478"/>
          <ac:picMkLst>
            <pc:docMk/>
            <pc:sldMk cId="2327991974" sldId="318"/>
            <ac:picMk id="53" creationId="{9B2CE39A-2D96-E7EE-20E8-CF8546A27072}"/>
          </ac:picMkLst>
        </pc:picChg>
        <pc:picChg chg="del">
          <ac:chgData name="Bryony Clark" userId="9a0d9efc-5e53-44f4-94d3-0edbe6384628" providerId="ADAL" clId="{D82C314F-F4D6-4083-9987-13720CCC0419}" dt="2024-04-16T10:23:16.209" v="1496" actId="478"/>
          <ac:picMkLst>
            <pc:docMk/>
            <pc:sldMk cId="2327991974" sldId="318"/>
            <ac:picMk id="54" creationId="{4D9E4310-3818-87B0-C586-B1E50A8EBB39}"/>
          </ac:picMkLst>
        </pc:picChg>
        <pc:picChg chg="del">
          <ac:chgData name="Bryony Clark" userId="9a0d9efc-5e53-44f4-94d3-0edbe6384628" providerId="ADAL" clId="{D82C314F-F4D6-4083-9987-13720CCC0419}" dt="2024-04-16T10:23:16.209" v="1496" actId="478"/>
          <ac:picMkLst>
            <pc:docMk/>
            <pc:sldMk cId="2327991974" sldId="318"/>
            <ac:picMk id="55" creationId="{0A4B0245-ECC0-877F-A2EA-EFF97F2D7F1A}"/>
          </ac:picMkLst>
        </pc:picChg>
        <pc:picChg chg="del">
          <ac:chgData name="Bryony Clark" userId="9a0d9efc-5e53-44f4-94d3-0edbe6384628" providerId="ADAL" clId="{D82C314F-F4D6-4083-9987-13720CCC0419}" dt="2024-04-16T10:23:16.209" v="1496" actId="478"/>
          <ac:picMkLst>
            <pc:docMk/>
            <pc:sldMk cId="2327991974" sldId="318"/>
            <ac:picMk id="56" creationId="{77AD056C-2163-9E38-C239-EEB9EFC9BF42}"/>
          </ac:picMkLst>
        </pc:picChg>
        <pc:picChg chg="del">
          <ac:chgData name="Bryony Clark" userId="9a0d9efc-5e53-44f4-94d3-0edbe6384628" providerId="ADAL" clId="{D82C314F-F4D6-4083-9987-13720CCC0419}" dt="2024-04-16T10:23:16.209" v="1496" actId="478"/>
          <ac:picMkLst>
            <pc:docMk/>
            <pc:sldMk cId="2327991974" sldId="318"/>
            <ac:picMk id="57" creationId="{18612AB3-C343-1895-08D8-B1798B5F47AC}"/>
          </ac:picMkLst>
        </pc:picChg>
        <pc:picChg chg="del">
          <ac:chgData name="Bryony Clark" userId="9a0d9efc-5e53-44f4-94d3-0edbe6384628" providerId="ADAL" clId="{D82C314F-F4D6-4083-9987-13720CCC0419}" dt="2024-04-16T10:23:16.209" v="1496" actId="478"/>
          <ac:picMkLst>
            <pc:docMk/>
            <pc:sldMk cId="2327991974" sldId="318"/>
            <ac:picMk id="58" creationId="{D7EF3312-1087-5E92-834D-DF13133E0742}"/>
          </ac:picMkLst>
        </pc:picChg>
        <pc:picChg chg="del">
          <ac:chgData name="Bryony Clark" userId="9a0d9efc-5e53-44f4-94d3-0edbe6384628" providerId="ADAL" clId="{D82C314F-F4D6-4083-9987-13720CCC0419}" dt="2024-04-16T10:23:16.209" v="1496" actId="478"/>
          <ac:picMkLst>
            <pc:docMk/>
            <pc:sldMk cId="2327991974" sldId="318"/>
            <ac:picMk id="59" creationId="{EBF74124-3A9D-9E19-6811-A9FE8BEE820F}"/>
          </ac:picMkLst>
        </pc:picChg>
        <pc:picChg chg="del">
          <ac:chgData name="Bryony Clark" userId="9a0d9efc-5e53-44f4-94d3-0edbe6384628" providerId="ADAL" clId="{D82C314F-F4D6-4083-9987-13720CCC0419}" dt="2024-04-16T10:23:16.209" v="1496" actId="478"/>
          <ac:picMkLst>
            <pc:docMk/>
            <pc:sldMk cId="2327991974" sldId="318"/>
            <ac:picMk id="60" creationId="{2C3B8555-8019-EC98-E6D4-6A41A2E5E003}"/>
          </ac:picMkLst>
        </pc:picChg>
      </pc:sldChg>
      <pc:sldChg chg="addSp delSp modSp add mod modClrScheme chgLayout">
        <pc:chgData name="Bryony Clark" userId="9a0d9efc-5e53-44f4-94d3-0edbe6384628" providerId="ADAL" clId="{D82C314F-F4D6-4083-9987-13720CCC0419}" dt="2024-04-16T10:25:56.203" v="1559" actId="1035"/>
        <pc:sldMkLst>
          <pc:docMk/>
          <pc:sldMk cId="1326286390" sldId="319"/>
        </pc:sldMkLst>
        <pc:spChg chg="del mod ord">
          <ac:chgData name="Bryony Clark" userId="9a0d9efc-5e53-44f4-94d3-0edbe6384628" providerId="ADAL" clId="{D82C314F-F4D6-4083-9987-13720CCC0419}" dt="2024-04-09T12:57:48.663" v="45" actId="478"/>
          <ac:spMkLst>
            <pc:docMk/>
            <pc:sldMk cId="1326286390" sldId="319"/>
            <ac:spMk id="10" creationId="{0DACC528-BE87-FF33-25CD-5067FEF43A15}"/>
          </ac:spMkLst>
        </pc:spChg>
        <pc:spChg chg="add del mod">
          <ac:chgData name="Bryony Clark" userId="9a0d9efc-5e53-44f4-94d3-0edbe6384628" providerId="ADAL" clId="{D82C314F-F4D6-4083-9987-13720CCC0419}" dt="2024-04-09T12:57:56.139" v="48" actId="1076"/>
          <ac:spMkLst>
            <pc:docMk/>
            <pc:sldMk cId="1326286390" sldId="319"/>
            <ac:spMk id="12" creationId="{AB199BA2-B56B-9831-193C-CCA0182AAAF4}"/>
          </ac:spMkLst>
        </pc:spChg>
        <pc:spChg chg="add mod ord">
          <ac:chgData name="Bryony Clark" userId="9a0d9efc-5e53-44f4-94d3-0edbe6384628" providerId="ADAL" clId="{D82C314F-F4D6-4083-9987-13720CCC0419}" dt="2024-04-09T12:58:00.925" v="58" actId="403"/>
          <ac:spMkLst>
            <pc:docMk/>
            <pc:sldMk cId="1326286390" sldId="319"/>
            <ac:spMk id="13" creationId="{083DEA3C-16FB-EEA7-F003-CB6A7B943158}"/>
          </ac:spMkLst>
        </pc:spChg>
        <pc:spChg chg="add del mod ord">
          <ac:chgData name="Bryony Clark" userId="9a0d9efc-5e53-44f4-94d3-0edbe6384628" providerId="ADAL" clId="{D82C314F-F4D6-4083-9987-13720CCC0419}" dt="2024-04-09T12:57:50.405" v="46" actId="478"/>
          <ac:spMkLst>
            <pc:docMk/>
            <pc:sldMk cId="1326286390" sldId="319"/>
            <ac:spMk id="15" creationId="{41BFFC8F-164F-EA92-58F5-806F831B82AC}"/>
          </ac:spMkLst>
        </pc:spChg>
        <pc:spChg chg="add del mod">
          <ac:chgData name="Bryony Clark" userId="9a0d9efc-5e53-44f4-94d3-0edbe6384628" providerId="ADAL" clId="{D82C314F-F4D6-4083-9987-13720CCC0419}" dt="2024-04-09T12:57:51.718" v="47" actId="478"/>
          <ac:spMkLst>
            <pc:docMk/>
            <pc:sldMk cId="1326286390" sldId="319"/>
            <ac:spMk id="17" creationId="{6C7945FA-2F52-60AB-9883-940D1889BBD3}"/>
          </ac:spMkLst>
        </pc:spChg>
        <pc:picChg chg="del">
          <ac:chgData name="Bryony Clark" userId="9a0d9efc-5e53-44f4-94d3-0edbe6384628" providerId="ADAL" clId="{D82C314F-F4D6-4083-9987-13720CCC0419}" dt="2024-04-16T10:24:07.481" v="1532" actId="478"/>
          <ac:picMkLst>
            <pc:docMk/>
            <pc:sldMk cId="1326286390" sldId="319"/>
            <ac:picMk id="2" creationId="{A2E36884-17AC-555D-2439-83CD87CC6669}"/>
          </ac:picMkLst>
        </pc:picChg>
        <pc:picChg chg="del">
          <ac:chgData name="Bryony Clark" userId="9a0d9efc-5e53-44f4-94d3-0edbe6384628" providerId="ADAL" clId="{D82C314F-F4D6-4083-9987-13720CCC0419}" dt="2024-04-16T10:24:07.481" v="1532" actId="478"/>
          <ac:picMkLst>
            <pc:docMk/>
            <pc:sldMk cId="1326286390" sldId="319"/>
            <ac:picMk id="3" creationId="{A0CD1436-77C1-DDFB-4EA7-7A9ABD9E7175}"/>
          </ac:picMkLst>
        </pc:picChg>
        <pc:picChg chg="del">
          <ac:chgData name="Bryony Clark" userId="9a0d9efc-5e53-44f4-94d3-0edbe6384628" providerId="ADAL" clId="{D82C314F-F4D6-4083-9987-13720CCC0419}" dt="2024-04-16T10:24:07.481" v="1532" actId="478"/>
          <ac:picMkLst>
            <pc:docMk/>
            <pc:sldMk cId="1326286390" sldId="319"/>
            <ac:picMk id="4" creationId="{ECB08964-D926-CBAD-4CA0-6814791BDC16}"/>
          </ac:picMkLst>
        </pc:picChg>
        <pc:picChg chg="del">
          <ac:chgData name="Bryony Clark" userId="9a0d9efc-5e53-44f4-94d3-0edbe6384628" providerId="ADAL" clId="{D82C314F-F4D6-4083-9987-13720CCC0419}" dt="2024-04-16T10:24:07.481" v="1532" actId="478"/>
          <ac:picMkLst>
            <pc:docMk/>
            <pc:sldMk cId="1326286390" sldId="319"/>
            <ac:picMk id="5" creationId="{184C50A4-16C6-9B71-0CAF-52124927E65C}"/>
          </ac:picMkLst>
        </pc:picChg>
        <pc:picChg chg="del">
          <ac:chgData name="Bryony Clark" userId="9a0d9efc-5e53-44f4-94d3-0edbe6384628" providerId="ADAL" clId="{D82C314F-F4D6-4083-9987-13720CCC0419}" dt="2024-04-16T10:24:07.481" v="1532" actId="478"/>
          <ac:picMkLst>
            <pc:docMk/>
            <pc:sldMk cId="1326286390" sldId="319"/>
            <ac:picMk id="6" creationId="{1A7FDE0C-0087-2A27-7B00-B26E6F471DF7}"/>
          </ac:picMkLst>
        </pc:picChg>
        <pc:picChg chg="del">
          <ac:chgData name="Bryony Clark" userId="9a0d9efc-5e53-44f4-94d3-0edbe6384628" providerId="ADAL" clId="{D82C314F-F4D6-4083-9987-13720CCC0419}" dt="2024-04-16T10:24:07.481" v="1532" actId="478"/>
          <ac:picMkLst>
            <pc:docMk/>
            <pc:sldMk cId="1326286390" sldId="319"/>
            <ac:picMk id="7" creationId="{FFF985BA-EEDF-F3CA-57E6-1E5F6EA84EBE}"/>
          </ac:picMkLst>
        </pc:picChg>
        <pc:picChg chg="del">
          <ac:chgData name="Bryony Clark" userId="9a0d9efc-5e53-44f4-94d3-0edbe6384628" providerId="ADAL" clId="{D82C314F-F4D6-4083-9987-13720CCC0419}" dt="2024-04-16T10:24:07.481" v="1532" actId="478"/>
          <ac:picMkLst>
            <pc:docMk/>
            <pc:sldMk cId="1326286390" sldId="319"/>
            <ac:picMk id="8" creationId="{0E72F571-9610-3AA6-945C-BE79F7B5A697}"/>
          </ac:picMkLst>
        </pc:picChg>
        <pc:picChg chg="del">
          <ac:chgData name="Bryony Clark" userId="9a0d9efc-5e53-44f4-94d3-0edbe6384628" providerId="ADAL" clId="{D82C314F-F4D6-4083-9987-13720CCC0419}" dt="2024-04-16T10:24:07.481" v="1532" actId="478"/>
          <ac:picMkLst>
            <pc:docMk/>
            <pc:sldMk cId="1326286390" sldId="319"/>
            <ac:picMk id="9" creationId="{0EB61F8D-D5BD-3957-B5EC-8B232BEBB5C6}"/>
          </ac:picMkLst>
        </pc:picChg>
        <pc:picChg chg="add mod">
          <ac:chgData name="Bryony Clark" userId="9a0d9efc-5e53-44f4-94d3-0edbe6384628" providerId="ADAL" clId="{D82C314F-F4D6-4083-9987-13720CCC0419}" dt="2024-04-16T10:24:14.247" v="1533"/>
          <ac:picMkLst>
            <pc:docMk/>
            <pc:sldMk cId="1326286390" sldId="319"/>
            <ac:picMk id="10" creationId="{429993A5-3FCD-C1D4-157A-D187F123D3E6}"/>
          </ac:picMkLst>
        </pc:picChg>
        <pc:picChg chg="del">
          <ac:chgData name="Bryony Clark" userId="9a0d9efc-5e53-44f4-94d3-0edbe6384628" providerId="ADAL" clId="{D82C314F-F4D6-4083-9987-13720CCC0419}" dt="2024-04-16T10:24:07.481" v="1532" actId="478"/>
          <ac:picMkLst>
            <pc:docMk/>
            <pc:sldMk cId="1326286390" sldId="319"/>
            <ac:picMk id="11" creationId="{FEE79CD5-696B-5816-5BBF-D9B208BFB042}"/>
          </ac:picMkLst>
        </pc:picChg>
        <pc:picChg chg="add mod">
          <ac:chgData name="Bryony Clark" userId="9a0d9efc-5e53-44f4-94d3-0edbe6384628" providerId="ADAL" clId="{D82C314F-F4D6-4083-9987-13720CCC0419}" dt="2024-04-16T10:24:14.247" v="1533"/>
          <ac:picMkLst>
            <pc:docMk/>
            <pc:sldMk cId="1326286390" sldId="319"/>
            <ac:picMk id="15" creationId="{9A3AE6E2-7E1A-E6FF-4718-7A8A35E4F00C}"/>
          </ac:picMkLst>
        </pc:picChg>
        <pc:picChg chg="add mod">
          <ac:chgData name="Bryony Clark" userId="9a0d9efc-5e53-44f4-94d3-0edbe6384628" providerId="ADAL" clId="{D82C314F-F4D6-4083-9987-13720CCC0419}" dt="2024-04-16T10:24:14.247" v="1533"/>
          <ac:picMkLst>
            <pc:docMk/>
            <pc:sldMk cId="1326286390" sldId="319"/>
            <ac:picMk id="16" creationId="{A5B0222C-E826-9CF0-F5C4-885369179612}"/>
          </ac:picMkLst>
        </pc:picChg>
        <pc:picChg chg="add mod">
          <ac:chgData name="Bryony Clark" userId="9a0d9efc-5e53-44f4-94d3-0edbe6384628" providerId="ADAL" clId="{D82C314F-F4D6-4083-9987-13720CCC0419}" dt="2024-04-16T10:24:14.247" v="1533"/>
          <ac:picMkLst>
            <pc:docMk/>
            <pc:sldMk cId="1326286390" sldId="319"/>
            <ac:picMk id="17" creationId="{B613DCEE-2C8F-FCC6-64E0-43A2DBF25BE6}"/>
          </ac:picMkLst>
        </pc:picChg>
        <pc:picChg chg="add mod">
          <ac:chgData name="Bryony Clark" userId="9a0d9efc-5e53-44f4-94d3-0edbe6384628" providerId="ADAL" clId="{D82C314F-F4D6-4083-9987-13720CCC0419}" dt="2024-04-16T10:24:18.256" v="1534" actId="207"/>
          <ac:picMkLst>
            <pc:docMk/>
            <pc:sldMk cId="1326286390" sldId="319"/>
            <ac:picMk id="18" creationId="{5C1039D1-A7D3-0733-DE63-ED688A9041AE}"/>
          </ac:picMkLst>
        </pc:picChg>
        <pc:picChg chg="add mod">
          <ac:chgData name="Bryony Clark" userId="9a0d9efc-5e53-44f4-94d3-0edbe6384628" providerId="ADAL" clId="{D82C314F-F4D6-4083-9987-13720CCC0419}" dt="2024-04-16T10:25:56.203" v="1559" actId="1035"/>
          <ac:picMkLst>
            <pc:docMk/>
            <pc:sldMk cId="1326286390" sldId="319"/>
            <ac:picMk id="19" creationId="{745A3E96-04FB-57ED-5AD9-2D061E409DA6}"/>
          </ac:picMkLst>
        </pc:picChg>
        <pc:picChg chg="add mod">
          <ac:chgData name="Bryony Clark" userId="9a0d9efc-5e53-44f4-94d3-0edbe6384628" providerId="ADAL" clId="{D82C314F-F4D6-4083-9987-13720CCC0419}" dt="2024-04-16T10:25:56.203" v="1559" actId="1035"/>
          <ac:picMkLst>
            <pc:docMk/>
            <pc:sldMk cId="1326286390" sldId="319"/>
            <ac:picMk id="20" creationId="{912B6203-A2A7-AF60-314F-7F7DFE827D30}"/>
          </ac:picMkLst>
        </pc:picChg>
        <pc:picChg chg="add mod">
          <ac:chgData name="Bryony Clark" userId="9a0d9efc-5e53-44f4-94d3-0edbe6384628" providerId="ADAL" clId="{D82C314F-F4D6-4083-9987-13720CCC0419}" dt="2024-04-16T10:25:56.203" v="1559" actId="1035"/>
          <ac:picMkLst>
            <pc:docMk/>
            <pc:sldMk cId="1326286390" sldId="319"/>
            <ac:picMk id="21" creationId="{ED4C8C56-1F15-5FC9-CD29-439EF06A3FA0}"/>
          </ac:picMkLst>
        </pc:picChg>
        <pc:picChg chg="add mod">
          <ac:chgData name="Bryony Clark" userId="9a0d9efc-5e53-44f4-94d3-0edbe6384628" providerId="ADAL" clId="{D82C314F-F4D6-4083-9987-13720CCC0419}" dt="2024-04-16T10:25:56.203" v="1559" actId="1035"/>
          <ac:picMkLst>
            <pc:docMk/>
            <pc:sldMk cId="1326286390" sldId="319"/>
            <ac:picMk id="22" creationId="{C76A1AFE-D694-2419-3D4A-C6E0E6D89E4A}"/>
          </ac:picMkLst>
        </pc:picChg>
        <pc:picChg chg="add mod">
          <ac:chgData name="Bryony Clark" userId="9a0d9efc-5e53-44f4-94d3-0edbe6384628" providerId="ADAL" clId="{D82C314F-F4D6-4083-9987-13720CCC0419}" dt="2024-04-16T10:25:56.203" v="1559" actId="1035"/>
          <ac:picMkLst>
            <pc:docMk/>
            <pc:sldMk cId="1326286390" sldId="319"/>
            <ac:picMk id="23" creationId="{B4D9AA7B-7A7E-6DBD-94A7-CDF58F2BC2EA}"/>
          </ac:picMkLst>
        </pc:picChg>
      </pc:sldChg>
      <pc:sldChg chg="addSp delSp modSp add mod modClrScheme chgLayout">
        <pc:chgData name="Bryony Clark" userId="9a0d9efc-5e53-44f4-94d3-0edbe6384628" providerId="ADAL" clId="{D82C314F-F4D6-4083-9987-13720CCC0419}" dt="2024-04-16T10:25:52.056" v="1556" actId="1035"/>
        <pc:sldMkLst>
          <pc:docMk/>
          <pc:sldMk cId="691311089" sldId="320"/>
        </pc:sldMkLst>
        <pc:spChg chg="add mod ord">
          <ac:chgData name="Bryony Clark" userId="9a0d9efc-5e53-44f4-94d3-0edbe6384628" providerId="ADAL" clId="{D82C314F-F4D6-4083-9987-13720CCC0419}" dt="2024-04-16T10:11:14.169" v="1098" actId="403"/>
          <ac:spMkLst>
            <pc:docMk/>
            <pc:sldMk cId="691311089" sldId="320"/>
            <ac:spMk id="3" creationId="{57A74646-8235-32FA-3E58-64ABF18EF6B4}"/>
          </ac:spMkLst>
        </pc:spChg>
        <pc:spChg chg="mod ord">
          <ac:chgData name="Bryony Clark" userId="9a0d9efc-5e53-44f4-94d3-0edbe6384628" providerId="ADAL" clId="{D82C314F-F4D6-4083-9987-13720CCC0419}" dt="2024-04-09T12:57:33.022" v="41" actId="700"/>
          <ac:spMkLst>
            <pc:docMk/>
            <pc:sldMk cId="691311089" sldId="320"/>
            <ac:spMk id="4" creationId="{1E3518E6-C712-279C-544D-FACA41A232D3}"/>
          </ac:spMkLst>
        </pc:spChg>
        <pc:spChg chg="add mod ord">
          <ac:chgData name="Bryony Clark" userId="9a0d9efc-5e53-44f4-94d3-0edbe6384628" providerId="ADAL" clId="{D82C314F-F4D6-4083-9987-13720CCC0419}" dt="2024-04-09T12:57:33.022" v="41" actId="700"/>
          <ac:spMkLst>
            <pc:docMk/>
            <pc:sldMk cId="691311089" sldId="320"/>
            <ac:spMk id="5" creationId="{837DF2F1-D95F-EA97-077B-6A20C797BF7D}"/>
          </ac:spMkLst>
        </pc:spChg>
        <pc:picChg chg="add mod">
          <ac:chgData name="Bryony Clark" userId="9a0d9efc-5e53-44f4-94d3-0edbe6384628" providerId="ADAL" clId="{D82C314F-F4D6-4083-9987-13720CCC0419}" dt="2024-04-16T10:24:28.223" v="1536"/>
          <ac:picMkLst>
            <pc:docMk/>
            <pc:sldMk cId="691311089" sldId="320"/>
            <ac:picMk id="6" creationId="{DD84AFCD-8F9A-8B3A-8A52-DAEC505D44AC}"/>
          </ac:picMkLst>
        </pc:picChg>
        <pc:picChg chg="add mod">
          <ac:chgData name="Bryony Clark" userId="9a0d9efc-5e53-44f4-94d3-0edbe6384628" providerId="ADAL" clId="{D82C314F-F4D6-4083-9987-13720CCC0419}" dt="2024-04-16T10:24:28.223" v="1536"/>
          <ac:picMkLst>
            <pc:docMk/>
            <pc:sldMk cId="691311089" sldId="320"/>
            <ac:picMk id="7" creationId="{DA616535-F9BE-2181-1F87-925A674FB754}"/>
          </ac:picMkLst>
        </pc:picChg>
        <pc:picChg chg="add mod">
          <ac:chgData name="Bryony Clark" userId="9a0d9efc-5e53-44f4-94d3-0edbe6384628" providerId="ADAL" clId="{D82C314F-F4D6-4083-9987-13720CCC0419}" dt="2024-04-16T10:24:28.223" v="1536"/>
          <ac:picMkLst>
            <pc:docMk/>
            <pc:sldMk cId="691311089" sldId="320"/>
            <ac:picMk id="8" creationId="{A014A41F-4C80-E74E-CA32-6E57557B4E41}"/>
          </ac:picMkLst>
        </pc:picChg>
        <pc:picChg chg="add mod">
          <ac:chgData name="Bryony Clark" userId="9a0d9efc-5e53-44f4-94d3-0edbe6384628" providerId="ADAL" clId="{D82C314F-F4D6-4083-9987-13720CCC0419}" dt="2024-04-16T10:24:28.223" v="1536"/>
          <ac:picMkLst>
            <pc:docMk/>
            <pc:sldMk cId="691311089" sldId="320"/>
            <ac:picMk id="9" creationId="{96805BC2-932F-9ED5-174A-A189A2C352FF}"/>
          </ac:picMkLst>
        </pc:picChg>
        <pc:picChg chg="add mod">
          <ac:chgData name="Bryony Clark" userId="9a0d9efc-5e53-44f4-94d3-0edbe6384628" providerId="ADAL" clId="{D82C314F-F4D6-4083-9987-13720CCC0419}" dt="2024-04-16T10:24:28.223" v="1536"/>
          <ac:picMkLst>
            <pc:docMk/>
            <pc:sldMk cId="691311089" sldId="320"/>
            <ac:picMk id="10" creationId="{F4D29CCD-B678-47D3-0CB6-8E482B221232}"/>
          </ac:picMkLst>
        </pc:picChg>
        <pc:picChg chg="add mod">
          <ac:chgData name="Bryony Clark" userId="9a0d9efc-5e53-44f4-94d3-0edbe6384628" providerId="ADAL" clId="{D82C314F-F4D6-4083-9987-13720CCC0419}" dt="2024-04-16T10:25:52.056" v="1556" actId="1035"/>
          <ac:picMkLst>
            <pc:docMk/>
            <pc:sldMk cId="691311089" sldId="320"/>
            <ac:picMk id="11" creationId="{4325A985-3C32-AF0B-50C7-BA9D0C76A7F1}"/>
          </ac:picMkLst>
        </pc:picChg>
        <pc:picChg chg="add mod">
          <ac:chgData name="Bryony Clark" userId="9a0d9efc-5e53-44f4-94d3-0edbe6384628" providerId="ADAL" clId="{D82C314F-F4D6-4083-9987-13720CCC0419}" dt="2024-04-16T10:25:52.056" v="1556" actId="1035"/>
          <ac:picMkLst>
            <pc:docMk/>
            <pc:sldMk cId="691311089" sldId="320"/>
            <ac:picMk id="12" creationId="{FE6055F7-A906-0E20-67CE-9133B96AC855}"/>
          </ac:picMkLst>
        </pc:picChg>
        <pc:picChg chg="add mod">
          <ac:chgData name="Bryony Clark" userId="9a0d9efc-5e53-44f4-94d3-0edbe6384628" providerId="ADAL" clId="{D82C314F-F4D6-4083-9987-13720CCC0419}" dt="2024-04-16T10:25:52.056" v="1556" actId="1035"/>
          <ac:picMkLst>
            <pc:docMk/>
            <pc:sldMk cId="691311089" sldId="320"/>
            <ac:picMk id="13" creationId="{9743F395-8B45-96A4-8000-05BA268F54E5}"/>
          </ac:picMkLst>
        </pc:picChg>
        <pc:picChg chg="del">
          <ac:chgData name="Bryony Clark" userId="9a0d9efc-5e53-44f4-94d3-0edbe6384628" providerId="ADAL" clId="{D82C314F-F4D6-4083-9987-13720CCC0419}" dt="2024-04-16T10:24:27.865" v="1535" actId="478"/>
          <ac:picMkLst>
            <pc:docMk/>
            <pc:sldMk cId="691311089" sldId="320"/>
            <ac:picMk id="14" creationId="{112C6D2D-ED60-76FD-9730-D6A7B9518818}"/>
          </ac:picMkLst>
        </pc:picChg>
        <pc:picChg chg="add mod">
          <ac:chgData name="Bryony Clark" userId="9a0d9efc-5e53-44f4-94d3-0edbe6384628" providerId="ADAL" clId="{D82C314F-F4D6-4083-9987-13720CCC0419}" dt="2024-04-16T10:25:52.056" v="1556" actId="1035"/>
          <ac:picMkLst>
            <pc:docMk/>
            <pc:sldMk cId="691311089" sldId="320"/>
            <ac:picMk id="15" creationId="{1DC5ED5F-71C9-C416-EEA5-0788D7128F0A}"/>
          </ac:picMkLst>
        </pc:picChg>
        <pc:picChg chg="add mod">
          <ac:chgData name="Bryony Clark" userId="9a0d9efc-5e53-44f4-94d3-0edbe6384628" providerId="ADAL" clId="{D82C314F-F4D6-4083-9987-13720CCC0419}" dt="2024-04-16T10:25:52.056" v="1556" actId="1035"/>
          <ac:picMkLst>
            <pc:docMk/>
            <pc:sldMk cId="691311089" sldId="320"/>
            <ac:picMk id="16" creationId="{DE66554A-B37B-7613-9434-F2C60E7CA458}"/>
          </ac:picMkLst>
        </pc:picChg>
        <pc:picChg chg="del">
          <ac:chgData name="Bryony Clark" userId="9a0d9efc-5e53-44f4-94d3-0edbe6384628" providerId="ADAL" clId="{D82C314F-F4D6-4083-9987-13720CCC0419}" dt="2024-04-16T10:24:27.865" v="1535" actId="478"/>
          <ac:picMkLst>
            <pc:docMk/>
            <pc:sldMk cId="691311089" sldId="320"/>
            <ac:picMk id="26" creationId="{B0C8587A-3A82-EF11-F9F7-C58C7C084757}"/>
          </ac:picMkLst>
        </pc:picChg>
        <pc:picChg chg="del">
          <ac:chgData name="Bryony Clark" userId="9a0d9efc-5e53-44f4-94d3-0edbe6384628" providerId="ADAL" clId="{D82C314F-F4D6-4083-9987-13720CCC0419}" dt="2024-04-16T10:24:27.865" v="1535" actId="478"/>
          <ac:picMkLst>
            <pc:docMk/>
            <pc:sldMk cId="691311089" sldId="320"/>
            <ac:picMk id="27" creationId="{B4B0C5C9-549A-D826-E321-F37571A39D18}"/>
          </ac:picMkLst>
        </pc:picChg>
        <pc:picChg chg="del">
          <ac:chgData name="Bryony Clark" userId="9a0d9efc-5e53-44f4-94d3-0edbe6384628" providerId="ADAL" clId="{D82C314F-F4D6-4083-9987-13720CCC0419}" dt="2024-04-16T10:24:27.865" v="1535" actId="478"/>
          <ac:picMkLst>
            <pc:docMk/>
            <pc:sldMk cId="691311089" sldId="320"/>
            <ac:picMk id="28" creationId="{30E7A090-A565-A13E-288A-88956725CD88}"/>
          </ac:picMkLst>
        </pc:picChg>
        <pc:picChg chg="del">
          <ac:chgData name="Bryony Clark" userId="9a0d9efc-5e53-44f4-94d3-0edbe6384628" providerId="ADAL" clId="{D82C314F-F4D6-4083-9987-13720CCC0419}" dt="2024-04-16T10:24:27.865" v="1535" actId="478"/>
          <ac:picMkLst>
            <pc:docMk/>
            <pc:sldMk cId="691311089" sldId="320"/>
            <ac:picMk id="29" creationId="{06C8FFC1-CA83-5F03-9708-1C33A5A43A3F}"/>
          </ac:picMkLst>
        </pc:picChg>
        <pc:picChg chg="del">
          <ac:chgData name="Bryony Clark" userId="9a0d9efc-5e53-44f4-94d3-0edbe6384628" providerId="ADAL" clId="{D82C314F-F4D6-4083-9987-13720CCC0419}" dt="2024-04-16T10:24:27.865" v="1535" actId="478"/>
          <ac:picMkLst>
            <pc:docMk/>
            <pc:sldMk cId="691311089" sldId="320"/>
            <ac:picMk id="30" creationId="{B7D52CBB-DB62-774E-4334-0A1DF1B13800}"/>
          </ac:picMkLst>
        </pc:picChg>
        <pc:picChg chg="del">
          <ac:chgData name="Bryony Clark" userId="9a0d9efc-5e53-44f4-94d3-0edbe6384628" providerId="ADAL" clId="{D82C314F-F4D6-4083-9987-13720CCC0419}" dt="2024-04-16T10:24:27.865" v="1535" actId="478"/>
          <ac:picMkLst>
            <pc:docMk/>
            <pc:sldMk cId="691311089" sldId="320"/>
            <ac:picMk id="31" creationId="{66490E93-ECA7-7616-B0E3-89A2582CCA4C}"/>
          </ac:picMkLst>
        </pc:picChg>
        <pc:picChg chg="del">
          <ac:chgData name="Bryony Clark" userId="9a0d9efc-5e53-44f4-94d3-0edbe6384628" providerId="ADAL" clId="{D82C314F-F4D6-4083-9987-13720CCC0419}" dt="2024-04-16T10:24:27.865" v="1535" actId="478"/>
          <ac:picMkLst>
            <pc:docMk/>
            <pc:sldMk cId="691311089" sldId="320"/>
            <ac:picMk id="32" creationId="{091D3D95-7D7A-7950-019A-98EC927B26E9}"/>
          </ac:picMkLst>
        </pc:picChg>
        <pc:picChg chg="del">
          <ac:chgData name="Bryony Clark" userId="9a0d9efc-5e53-44f4-94d3-0edbe6384628" providerId="ADAL" clId="{D82C314F-F4D6-4083-9987-13720CCC0419}" dt="2024-04-16T10:24:27.865" v="1535" actId="478"/>
          <ac:picMkLst>
            <pc:docMk/>
            <pc:sldMk cId="691311089" sldId="320"/>
            <ac:picMk id="33" creationId="{68FF3F8C-08DA-17C7-038E-26AE31DBDC88}"/>
          </ac:picMkLst>
        </pc:picChg>
      </pc:sldChg>
      <pc:sldChg chg="addSp delSp modSp add del mod modClrScheme chgLayout">
        <pc:chgData name="Bryony Clark" userId="9a0d9efc-5e53-44f4-94d3-0edbe6384628" providerId="ADAL" clId="{D82C314F-F4D6-4083-9987-13720CCC0419}" dt="2024-04-16T10:24:33.305" v="1538"/>
        <pc:sldMkLst>
          <pc:docMk/>
          <pc:sldMk cId="385209652" sldId="321"/>
        </pc:sldMkLst>
        <pc:spChg chg="mod">
          <ac:chgData name="Bryony Clark" userId="9a0d9efc-5e53-44f4-94d3-0edbe6384628" providerId="ADAL" clId="{D82C314F-F4D6-4083-9987-13720CCC0419}" dt="2024-04-09T12:58:19.861" v="64" actId="1076"/>
          <ac:spMkLst>
            <pc:docMk/>
            <pc:sldMk cId="385209652" sldId="321"/>
            <ac:spMk id="2" creationId="{499C53BB-13BE-4D28-B773-43B4B1227B78}"/>
          </ac:spMkLst>
        </pc:spChg>
        <pc:spChg chg="mod">
          <ac:chgData name="Bryony Clark" userId="9a0d9efc-5e53-44f4-94d3-0edbe6384628" providerId="ADAL" clId="{D82C314F-F4D6-4083-9987-13720CCC0419}" dt="2024-04-12T14:41:44.470" v="612" actId="208"/>
          <ac:spMkLst>
            <pc:docMk/>
            <pc:sldMk cId="385209652" sldId="321"/>
            <ac:spMk id="3" creationId="{D82D83EC-1583-3C90-677E-B24ECCB14001}"/>
          </ac:spMkLst>
        </pc:spChg>
        <pc:spChg chg="del mod ord">
          <ac:chgData name="Bryony Clark" userId="9a0d9efc-5e53-44f4-94d3-0edbe6384628" providerId="ADAL" clId="{D82C314F-F4D6-4083-9987-13720CCC0419}" dt="2024-04-09T12:58:15.095" v="62" actId="478"/>
          <ac:spMkLst>
            <pc:docMk/>
            <pc:sldMk cId="385209652" sldId="321"/>
            <ac:spMk id="12" creationId="{72729B3A-A3C8-916A-46C1-45515C66D8AE}"/>
          </ac:spMkLst>
        </pc:spChg>
        <pc:spChg chg="add mod ord">
          <ac:chgData name="Bryony Clark" userId="9a0d9efc-5e53-44f4-94d3-0edbe6384628" providerId="ADAL" clId="{D82C314F-F4D6-4083-9987-13720CCC0419}" dt="2024-04-09T12:58:26.021" v="70" actId="1076"/>
          <ac:spMkLst>
            <pc:docMk/>
            <pc:sldMk cId="385209652" sldId="321"/>
            <ac:spMk id="15" creationId="{8DB7E9B8-9F50-A617-CB8F-F25E23D9CC21}"/>
          </ac:spMkLst>
        </pc:spChg>
        <pc:spChg chg="add del mod ord">
          <ac:chgData name="Bryony Clark" userId="9a0d9efc-5e53-44f4-94d3-0edbe6384628" providerId="ADAL" clId="{D82C314F-F4D6-4083-9987-13720CCC0419}" dt="2024-04-09T12:58:16.329" v="63" actId="478"/>
          <ac:spMkLst>
            <pc:docMk/>
            <pc:sldMk cId="385209652" sldId="321"/>
            <ac:spMk id="16" creationId="{CFB45E32-6F72-D219-1B32-3C9074B7C083}"/>
          </ac:spMkLst>
        </pc:spChg>
        <pc:picChg chg="del">
          <ac:chgData name="Bryony Clark" userId="9a0d9efc-5e53-44f4-94d3-0edbe6384628" providerId="ADAL" clId="{D82C314F-F4D6-4083-9987-13720CCC0419}" dt="2024-04-16T10:24:32.975" v="1537" actId="478"/>
          <ac:picMkLst>
            <pc:docMk/>
            <pc:sldMk cId="385209652" sldId="321"/>
            <ac:picMk id="5" creationId="{EBF4CD7D-0D90-9BD0-BD61-0FFF3B792DCF}"/>
          </ac:picMkLst>
        </pc:picChg>
        <pc:picChg chg="del">
          <ac:chgData name="Bryony Clark" userId="9a0d9efc-5e53-44f4-94d3-0edbe6384628" providerId="ADAL" clId="{D82C314F-F4D6-4083-9987-13720CCC0419}" dt="2024-04-16T10:24:32.975" v="1537" actId="478"/>
          <ac:picMkLst>
            <pc:docMk/>
            <pc:sldMk cId="385209652" sldId="321"/>
            <ac:picMk id="6" creationId="{4AF1D9E7-576D-18AC-15E3-878CDCCE9DF7}"/>
          </ac:picMkLst>
        </pc:picChg>
        <pc:picChg chg="del">
          <ac:chgData name="Bryony Clark" userId="9a0d9efc-5e53-44f4-94d3-0edbe6384628" providerId="ADAL" clId="{D82C314F-F4D6-4083-9987-13720CCC0419}" dt="2024-04-16T10:24:32.975" v="1537" actId="478"/>
          <ac:picMkLst>
            <pc:docMk/>
            <pc:sldMk cId="385209652" sldId="321"/>
            <ac:picMk id="7" creationId="{E4EFEEBB-C009-4FA6-9A01-EBC1ED2DBAF2}"/>
          </ac:picMkLst>
        </pc:picChg>
        <pc:picChg chg="del">
          <ac:chgData name="Bryony Clark" userId="9a0d9efc-5e53-44f4-94d3-0edbe6384628" providerId="ADAL" clId="{D82C314F-F4D6-4083-9987-13720CCC0419}" dt="2024-04-16T10:24:32.975" v="1537" actId="478"/>
          <ac:picMkLst>
            <pc:docMk/>
            <pc:sldMk cId="385209652" sldId="321"/>
            <ac:picMk id="8" creationId="{90D8554F-4B2D-AFD1-146A-341EE5E75C34}"/>
          </ac:picMkLst>
        </pc:picChg>
        <pc:picChg chg="del">
          <ac:chgData name="Bryony Clark" userId="9a0d9efc-5e53-44f4-94d3-0edbe6384628" providerId="ADAL" clId="{D82C314F-F4D6-4083-9987-13720CCC0419}" dt="2024-04-16T10:24:32.975" v="1537" actId="478"/>
          <ac:picMkLst>
            <pc:docMk/>
            <pc:sldMk cId="385209652" sldId="321"/>
            <ac:picMk id="9" creationId="{1DD86B14-5C47-05A4-6FAD-E31E14C7EE43}"/>
          </ac:picMkLst>
        </pc:picChg>
        <pc:picChg chg="del">
          <ac:chgData name="Bryony Clark" userId="9a0d9efc-5e53-44f4-94d3-0edbe6384628" providerId="ADAL" clId="{D82C314F-F4D6-4083-9987-13720CCC0419}" dt="2024-04-16T10:24:32.975" v="1537" actId="478"/>
          <ac:picMkLst>
            <pc:docMk/>
            <pc:sldMk cId="385209652" sldId="321"/>
            <ac:picMk id="10" creationId="{9C9EF632-59F4-E2F1-5251-468762317D82}"/>
          </ac:picMkLst>
        </pc:picChg>
        <pc:picChg chg="del">
          <ac:chgData name="Bryony Clark" userId="9a0d9efc-5e53-44f4-94d3-0edbe6384628" providerId="ADAL" clId="{D82C314F-F4D6-4083-9987-13720CCC0419}" dt="2024-04-16T10:24:32.975" v="1537" actId="478"/>
          <ac:picMkLst>
            <pc:docMk/>
            <pc:sldMk cId="385209652" sldId="321"/>
            <ac:picMk id="11" creationId="{86EFEBD5-7AC6-A5DB-2965-1F107DD26DC6}"/>
          </ac:picMkLst>
        </pc:picChg>
        <pc:picChg chg="add mod">
          <ac:chgData name="Bryony Clark" userId="9a0d9efc-5e53-44f4-94d3-0edbe6384628" providerId="ADAL" clId="{D82C314F-F4D6-4083-9987-13720CCC0419}" dt="2024-04-16T10:24:33.305" v="1538"/>
          <ac:picMkLst>
            <pc:docMk/>
            <pc:sldMk cId="385209652" sldId="321"/>
            <ac:picMk id="12" creationId="{9DF27A83-BC3F-4A38-A96B-E58F42EFC93B}"/>
          </ac:picMkLst>
        </pc:picChg>
        <pc:picChg chg="del">
          <ac:chgData name="Bryony Clark" userId="9a0d9efc-5e53-44f4-94d3-0edbe6384628" providerId="ADAL" clId="{D82C314F-F4D6-4083-9987-13720CCC0419}" dt="2024-04-16T10:24:32.975" v="1537" actId="478"/>
          <ac:picMkLst>
            <pc:docMk/>
            <pc:sldMk cId="385209652" sldId="321"/>
            <ac:picMk id="13" creationId="{D4DAA3C7-14FB-C3C8-F5FD-3A75609E0CD7}"/>
          </ac:picMkLst>
        </pc:picChg>
        <pc:picChg chg="del">
          <ac:chgData name="Bryony Clark" userId="9a0d9efc-5e53-44f4-94d3-0edbe6384628" providerId="ADAL" clId="{D82C314F-F4D6-4083-9987-13720CCC0419}" dt="2024-04-16T10:24:32.975" v="1537" actId="478"/>
          <ac:picMkLst>
            <pc:docMk/>
            <pc:sldMk cId="385209652" sldId="321"/>
            <ac:picMk id="14" creationId="{AEB02D20-04E0-D229-5EE2-DD2A042F0286}"/>
          </ac:picMkLst>
        </pc:picChg>
        <pc:picChg chg="add mod">
          <ac:chgData name="Bryony Clark" userId="9a0d9efc-5e53-44f4-94d3-0edbe6384628" providerId="ADAL" clId="{D82C314F-F4D6-4083-9987-13720CCC0419}" dt="2024-04-16T10:24:33.305" v="1538"/>
          <ac:picMkLst>
            <pc:docMk/>
            <pc:sldMk cId="385209652" sldId="321"/>
            <ac:picMk id="16" creationId="{572827E2-9F23-7E16-07BF-184E51845C45}"/>
          </ac:picMkLst>
        </pc:picChg>
        <pc:picChg chg="add mod">
          <ac:chgData name="Bryony Clark" userId="9a0d9efc-5e53-44f4-94d3-0edbe6384628" providerId="ADAL" clId="{D82C314F-F4D6-4083-9987-13720CCC0419}" dt="2024-04-16T10:24:33.305" v="1538"/>
          <ac:picMkLst>
            <pc:docMk/>
            <pc:sldMk cId="385209652" sldId="321"/>
            <ac:picMk id="17" creationId="{AFECEB42-1234-8DDF-DBF6-4DCA0CF98DFB}"/>
          </ac:picMkLst>
        </pc:picChg>
        <pc:picChg chg="add mod">
          <ac:chgData name="Bryony Clark" userId="9a0d9efc-5e53-44f4-94d3-0edbe6384628" providerId="ADAL" clId="{D82C314F-F4D6-4083-9987-13720CCC0419}" dt="2024-04-16T10:24:33.305" v="1538"/>
          <ac:picMkLst>
            <pc:docMk/>
            <pc:sldMk cId="385209652" sldId="321"/>
            <ac:picMk id="18" creationId="{E7C33B96-7A29-CC78-5BD0-0DAD8DE9CDA6}"/>
          </ac:picMkLst>
        </pc:picChg>
        <pc:picChg chg="add mod">
          <ac:chgData name="Bryony Clark" userId="9a0d9efc-5e53-44f4-94d3-0edbe6384628" providerId="ADAL" clId="{D82C314F-F4D6-4083-9987-13720CCC0419}" dt="2024-04-16T10:24:33.305" v="1538"/>
          <ac:picMkLst>
            <pc:docMk/>
            <pc:sldMk cId="385209652" sldId="321"/>
            <ac:picMk id="19" creationId="{CBCBADBA-2F03-8FB7-FC71-67DCC13E618B}"/>
          </ac:picMkLst>
        </pc:picChg>
        <pc:picChg chg="add mod">
          <ac:chgData name="Bryony Clark" userId="9a0d9efc-5e53-44f4-94d3-0edbe6384628" providerId="ADAL" clId="{D82C314F-F4D6-4083-9987-13720CCC0419}" dt="2024-04-16T10:24:33.305" v="1538"/>
          <ac:picMkLst>
            <pc:docMk/>
            <pc:sldMk cId="385209652" sldId="321"/>
            <ac:picMk id="20" creationId="{97E964F4-43E8-8D1C-E9B2-BA4CB0E9CC62}"/>
          </ac:picMkLst>
        </pc:picChg>
        <pc:picChg chg="add mod">
          <ac:chgData name="Bryony Clark" userId="9a0d9efc-5e53-44f4-94d3-0edbe6384628" providerId="ADAL" clId="{D82C314F-F4D6-4083-9987-13720CCC0419}" dt="2024-04-16T10:24:33.305" v="1538"/>
          <ac:picMkLst>
            <pc:docMk/>
            <pc:sldMk cId="385209652" sldId="321"/>
            <ac:picMk id="21" creationId="{FE030666-E2E7-65AA-1E5D-9A36559715E9}"/>
          </ac:picMkLst>
        </pc:picChg>
        <pc:picChg chg="add mod">
          <ac:chgData name="Bryony Clark" userId="9a0d9efc-5e53-44f4-94d3-0edbe6384628" providerId="ADAL" clId="{D82C314F-F4D6-4083-9987-13720CCC0419}" dt="2024-04-16T10:24:33.305" v="1538"/>
          <ac:picMkLst>
            <pc:docMk/>
            <pc:sldMk cId="385209652" sldId="321"/>
            <ac:picMk id="22" creationId="{26922D91-28FA-C060-4FB5-E5CC8EE59842}"/>
          </ac:picMkLst>
        </pc:picChg>
        <pc:picChg chg="add mod">
          <ac:chgData name="Bryony Clark" userId="9a0d9efc-5e53-44f4-94d3-0edbe6384628" providerId="ADAL" clId="{D82C314F-F4D6-4083-9987-13720CCC0419}" dt="2024-04-16T10:24:33.305" v="1538"/>
          <ac:picMkLst>
            <pc:docMk/>
            <pc:sldMk cId="385209652" sldId="321"/>
            <ac:picMk id="23" creationId="{F655B788-B6D1-BA2A-03DC-0C27AE575A3D}"/>
          </ac:picMkLst>
        </pc:picChg>
        <pc:picChg chg="add mod">
          <ac:chgData name="Bryony Clark" userId="9a0d9efc-5e53-44f4-94d3-0edbe6384628" providerId="ADAL" clId="{D82C314F-F4D6-4083-9987-13720CCC0419}" dt="2024-04-16T10:24:33.305" v="1538"/>
          <ac:picMkLst>
            <pc:docMk/>
            <pc:sldMk cId="385209652" sldId="321"/>
            <ac:picMk id="24" creationId="{29D2F996-E323-DD86-B950-E6B467A0A444}"/>
          </ac:picMkLst>
        </pc:picChg>
      </pc:sldChg>
      <pc:sldChg chg="addSp delSp modSp mod modClrScheme chgLayout">
        <pc:chgData name="Bryony Clark" userId="9a0d9efc-5e53-44f4-94d3-0edbe6384628" providerId="ADAL" clId="{D82C314F-F4D6-4083-9987-13720CCC0419}" dt="2024-04-16T10:26:54.206" v="1577"/>
        <pc:sldMkLst>
          <pc:docMk/>
          <pc:sldMk cId="1654372010" sldId="325"/>
        </pc:sldMkLst>
        <pc:spChg chg="del mod ord">
          <ac:chgData name="Bryony Clark" userId="9a0d9efc-5e53-44f4-94d3-0edbe6384628" providerId="ADAL" clId="{D82C314F-F4D6-4083-9987-13720CCC0419}" dt="2024-04-12T14:35:51.128" v="460" actId="478"/>
          <ac:spMkLst>
            <pc:docMk/>
            <pc:sldMk cId="1654372010" sldId="325"/>
            <ac:spMk id="2" creationId="{90654BE7-34F1-D7E6-C0E1-EFA17C0B2B21}"/>
          </ac:spMkLst>
        </pc:spChg>
        <pc:spChg chg="mod">
          <ac:chgData name="Bryony Clark" userId="9a0d9efc-5e53-44f4-94d3-0edbe6384628" providerId="ADAL" clId="{D82C314F-F4D6-4083-9987-13720CCC0419}" dt="2024-04-16T10:09:25.312" v="1092" actId="20577"/>
          <ac:spMkLst>
            <pc:docMk/>
            <pc:sldMk cId="1654372010" sldId="325"/>
            <ac:spMk id="3" creationId="{89764F7F-D04C-7419-6261-9A9815A5D59B}"/>
          </ac:spMkLst>
        </pc:spChg>
        <pc:spChg chg="add mod ord">
          <ac:chgData name="Bryony Clark" userId="9a0d9efc-5e53-44f4-94d3-0edbe6384628" providerId="ADAL" clId="{D82C314F-F4D6-4083-9987-13720CCC0419}" dt="2024-04-12T14:35:47.919" v="459" actId="403"/>
          <ac:spMkLst>
            <pc:docMk/>
            <pc:sldMk cId="1654372010" sldId="325"/>
            <ac:spMk id="13" creationId="{6B3CEBA7-46AE-C889-AA30-FBE384C512E7}"/>
          </ac:spMkLst>
        </pc:spChg>
        <pc:spChg chg="add del mod ord">
          <ac:chgData name="Bryony Clark" userId="9a0d9efc-5e53-44f4-94d3-0edbe6384628" providerId="ADAL" clId="{D82C314F-F4D6-4083-9987-13720CCC0419}" dt="2024-04-12T14:35:52.229" v="461" actId="478"/>
          <ac:spMkLst>
            <pc:docMk/>
            <pc:sldMk cId="1654372010" sldId="325"/>
            <ac:spMk id="14" creationId="{A97FC84F-7BF6-2869-9BBF-4197B53FF9D1}"/>
          </ac:spMkLst>
        </pc:spChg>
        <pc:spChg chg="add del">
          <ac:chgData name="Bryony Clark" userId="9a0d9efc-5e53-44f4-94d3-0edbe6384628" providerId="ADAL" clId="{D82C314F-F4D6-4083-9987-13720CCC0419}" dt="2024-04-12T14:37:48.211" v="521" actId="22"/>
          <ac:spMkLst>
            <pc:docMk/>
            <pc:sldMk cId="1654372010" sldId="325"/>
            <ac:spMk id="16" creationId="{3C24CD49-26B7-B45F-4B87-38C649C95F82}"/>
          </ac:spMkLst>
        </pc:spChg>
        <pc:picChg chg="add mod">
          <ac:chgData name="Bryony Clark" userId="9a0d9efc-5e53-44f4-94d3-0edbe6384628" providerId="ADAL" clId="{D82C314F-F4D6-4083-9987-13720CCC0419}" dt="2024-04-16T10:26:54.206" v="1577"/>
          <ac:picMkLst>
            <pc:docMk/>
            <pc:sldMk cId="1654372010" sldId="325"/>
            <ac:picMk id="2" creationId="{4C618CE0-D7C1-2E13-255A-3800CE36E854}"/>
          </ac:picMkLst>
        </pc:picChg>
        <pc:picChg chg="add mod">
          <ac:chgData name="Bryony Clark" userId="9a0d9efc-5e53-44f4-94d3-0edbe6384628" providerId="ADAL" clId="{D82C314F-F4D6-4083-9987-13720CCC0419}" dt="2024-04-16T10:26:54.206" v="1577"/>
          <ac:picMkLst>
            <pc:docMk/>
            <pc:sldMk cId="1654372010" sldId="325"/>
            <ac:picMk id="4" creationId="{0E66AF05-3FE0-1D5A-1658-8B6050572F07}"/>
          </ac:picMkLst>
        </pc:picChg>
        <pc:picChg chg="del">
          <ac:chgData name="Bryony Clark" userId="9a0d9efc-5e53-44f4-94d3-0edbe6384628" providerId="ADAL" clId="{D82C314F-F4D6-4083-9987-13720CCC0419}" dt="2024-04-12T14:42:37.622" v="619" actId="478"/>
          <ac:picMkLst>
            <pc:docMk/>
            <pc:sldMk cId="1654372010" sldId="325"/>
            <ac:picMk id="4" creationId="{2B345DF9-E75A-6DDE-013C-76A3CB55544C}"/>
          </ac:picMkLst>
        </pc:picChg>
        <pc:picChg chg="add mod">
          <ac:chgData name="Bryony Clark" userId="9a0d9efc-5e53-44f4-94d3-0edbe6384628" providerId="ADAL" clId="{D82C314F-F4D6-4083-9987-13720CCC0419}" dt="2024-04-16T10:26:54.206" v="1577"/>
          <ac:picMkLst>
            <pc:docMk/>
            <pc:sldMk cId="1654372010" sldId="325"/>
            <ac:picMk id="5" creationId="{6DAACCC4-94A6-7D91-7FB4-5F8EFA894EDB}"/>
          </ac:picMkLst>
        </pc:picChg>
        <pc:picChg chg="del">
          <ac:chgData name="Bryony Clark" userId="9a0d9efc-5e53-44f4-94d3-0edbe6384628" providerId="ADAL" clId="{D82C314F-F4D6-4083-9987-13720CCC0419}" dt="2024-04-12T14:42:37.622" v="619" actId="478"/>
          <ac:picMkLst>
            <pc:docMk/>
            <pc:sldMk cId="1654372010" sldId="325"/>
            <ac:picMk id="5" creationId="{906B9C68-A7D3-3706-D412-7392A2EBC192}"/>
          </ac:picMkLst>
        </pc:picChg>
        <pc:picChg chg="del">
          <ac:chgData name="Bryony Clark" userId="9a0d9efc-5e53-44f4-94d3-0edbe6384628" providerId="ADAL" clId="{D82C314F-F4D6-4083-9987-13720CCC0419}" dt="2024-04-12T14:42:37.622" v="619" actId="478"/>
          <ac:picMkLst>
            <pc:docMk/>
            <pc:sldMk cId="1654372010" sldId="325"/>
            <ac:picMk id="6" creationId="{5576EC1C-B43B-F88D-8479-05E72F563EE9}"/>
          </ac:picMkLst>
        </pc:picChg>
        <pc:picChg chg="add mod">
          <ac:chgData name="Bryony Clark" userId="9a0d9efc-5e53-44f4-94d3-0edbe6384628" providerId="ADAL" clId="{D82C314F-F4D6-4083-9987-13720CCC0419}" dt="2024-04-16T10:26:54.206" v="1577"/>
          <ac:picMkLst>
            <pc:docMk/>
            <pc:sldMk cId="1654372010" sldId="325"/>
            <ac:picMk id="6" creationId="{C0869C61-517D-6CAA-2F0B-7F007242AC4A}"/>
          </ac:picMkLst>
        </pc:picChg>
        <pc:picChg chg="add mod">
          <ac:chgData name="Bryony Clark" userId="9a0d9efc-5e53-44f4-94d3-0edbe6384628" providerId="ADAL" clId="{D82C314F-F4D6-4083-9987-13720CCC0419}" dt="2024-04-16T10:26:54.206" v="1577"/>
          <ac:picMkLst>
            <pc:docMk/>
            <pc:sldMk cId="1654372010" sldId="325"/>
            <ac:picMk id="7" creationId="{AE609FEE-E51B-B3C4-3D32-967BECB66739}"/>
          </ac:picMkLst>
        </pc:picChg>
        <pc:picChg chg="del mod">
          <ac:chgData name="Bryony Clark" userId="9a0d9efc-5e53-44f4-94d3-0edbe6384628" providerId="ADAL" clId="{D82C314F-F4D6-4083-9987-13720CCC0419}" dt="2024-04-12T14:42:37.622" v="619" actId="478"/>
          <ac:picMkLst>
            <pc:docMk/>
            <pc:sldMk cId="1654372010" sldId="325"/>
            <ac:picMk id="7" creationId="{C1697F60-0A87-5FBC-7D5C-9770A5719378}"/>
          </ac:picMkLst>
        </pc:picChg>
        <pc:picChg chg="del mod">
          <ac:chgData name="Bryony Clark" userId="9a0d9efc-5e53-44f4-94d3-0edbe6384628" providerId="ADAL" clId="{D82C314F-F4D6-4083-9987-13720CCC0419}" dt="2024-04-12T14:42:37.622" v="619" actId="478"/>
          <ac:picMkLst>
            <pc:docMk/>
            <pc:sldMk cId="1654372010" sldId="325"/>
            <ac:picMk id="8" creationId="{DAEF529A-7B8F-79B2-AABD-F39403A9BDC0}"/>
          </ac:picMkLst>
        </pc:picChg>
        <pc:picChg chg="add mod">
          <ac:chgData name="Bryony Clark" userId="9a0d9efc-5e53-44f4-94d3-0edbe6384628" providerId="ADAL" clId="{D82C314F-F4D6-4083-9987-13720CCC0419}" dt="2024-04-16T10:26:54.206" v="1577"/>
          <ac:picMkLst>
            <pc:docMk/>
            <pc:sldMk cId="1654372010" sldId="325"/>
            <ac:picMk id="8" creationId="{F5B1E957-DF1E-3FE6-A656-A50B8697E48A}"/>
          </ac:picMkLst>
        </pc:picChg>
        <pc:picChg chg="add mod">
          <ac:chgData name="Bryony Clark" userId="9a0d9efc-5e53-44f4-94d3-0edbe6384628" providerId="ADAL" clId="{D82C314F-F4D6-4083-9987-13720CCC0419}" dt="2024-04-16T10:26:54.206" v="1577"/>
          <ac:picMkLst>
            <pc:docMk/>
            <pc:sldMk cId="1654372010" sldId="325"/>
            <ac:picMk id="9" creationId="{4947D529-941F-A07C-3CAB-60EEC44C17AB}"/>
          </ac:picMkLst>
        </pc:picChg>
        <pc:picChg chg="del">
          <ac:chgData name="Bryony Clark" userId="9a0d9efc-5e53-44f4-94d3-0edbe6384628" providerId="ADAL" clId="{D82C314F-F4D6-4083-9987-13720CCC0419}" dt="2024-04-12T14:42:37.622" v="619" actId="478"/>
          <ac:picMkLst>
            <pc:docMk/>
            <pc:sldMk cId="1654372010" sldId="325"/>
            <ac:picMk id="9" creationId="{E6695C9D-7A1F-43E2-EBE2-4E2BCF93A4BC}"/>
          </ac:picMkLst>
        </pc:picChg>
        <pc:picChg chg="del mod">
          <ac:chgData name="Bryony Clark" userId="9a0d9efc-5e53-44f4-94d3-0edbe6384628" providerId="ADAL" clId="{D82C314F-F4D6-4083-9987-13720CCC0419}" dt="2024-04-12T14:42:37.622" v="619" actId="478"/>
          <ac:picMkLst>
            <pc:docMk/>
            <pc:sldMk cId="1654372010" sldId="325"/>
            <ac:picMk id="10" creationId="{577A0E48-919F-24EE-1FA8-28AC55A8AFE8}"/>
          </ac:picMkLst>
        </pc:picChg>
        <pc:picChg chg="add mod">
          <ac:chgData name="Bryony Clark" userId="9a0d9efc-5e53-44f4-94d3-0edbe6384628" providerId="ADAL" clId="{D82C314F-F4D6-4083-9987-13720CCC0419}" dt="2024-04-16T10:26:54.206" v="1577"/>
          <ac:picMkLst>
            <pc:docMk/>
            <pc:sldMk cId="1654372010" sldId="325"/>
            <ac:picMk id="10" creationId="{CE6FDD4A-BEF6-4C9D-8C11-83FF4C0744B4}"/>
          </ac:picMkLst>
        </pc:picChg>
        <pc:picChg chg="del">
          <ac:chgData name="Bryony Clark" userId="9a0d9efc-5e53-44f4-94d3-0edbe6384628" providerId="ADAL" clId="{D82C314F-F4D6-4083-9987-13720CCC0419}" dt="2024-04-12T14:42:37.622" v="619" actId="478"/>
          <ac:picMkLst>
            <pc:docMk/>
            <pc:sldMk cId="1654372010" sldId="325"/>
            <ac:picMk id="11" creationId="{C2C9AAE3-2C7A-7D42-5208-452CD2351388}"/>
          </ac:picMkLst>
        </pc:picChg>
        <pc:picChg chg="add mod">
          <ac:chgData name="Bryony Clark" userId="9a0d9efc-5e53-44f4-94d3-0edbe6384628" providerId="ADAL" clId="{D82C314F-F4D6-4083-9987-13720CCC0419}" dt="2024-04-16T10:26:54.206" v="1577"/>
          <ac:picMkLst>
            <pc:docMk/>
            <pc:sldMk cId="1654372010" sldId="325"/>
            <ac:picMk id="11" creationId="{FEC2E23A-F9AD-3685-1840-5425BAAC732F}"/>
          </ac:picMkLst>
        </pc:picChg>
        <pc:picChg chg="del">
          <ac:chgData name="Bryony Clark" userId="9a0d9efc-5e53-44f4-94d3-0edbe6384628" providerId="ADAL" clId="{D82C314F-F4D6-4083-9987-13720CCC0419}" dt="2024-04-12T14:42:37.622" v="619" actId="478"/>
          <ac:picMkLst>
            <pc:docMk/>
            <pc:sldMk cId="1654372010" sldId="325"/>
            <ac:picMk id="12" creationId="{83740E8A-4B66-65D5-ACEF-4F882450E6B9}"/>
          </ac:picMkLst>
        </pc:picChg>
        <pc:picChg chg="add mod">
          <ac:chgData name="Bryony Clark" userId="9a0d9efc-5e53-44f4-94d3-0edbe6384628" providerId="ADAL" clId="{D82C314F-F4D6-4083-9987-13720CCC0419}" dt="2024-04-16T10:26:54.206" v="1577"/>
          <ac:picMkLst>
            <pc:docMk/>
            <pc:sldMk cId="1654372010" sldId="325"/>
            <ac:picMk id="12" creationId="{8481CE20-B47E-AE51-EB79-05404B361257}"/>
          </ac:picMkLst>
        </pc:picChg>
        <pc:picChg chg="add del mod">
          <ac:chgData name="Bryony Clark" userId="9a0d9efc-5e53-44f4-94d3-0edbe6384628" providerId="ADAL" clId="{D82C314F-F4D6-4083-9987-13720CCC0419}" dt="2024-04-16T10:26:53.840" v="1576" actId="478"/>
          <ac:picMkLst>
            <pc:docMk/>
            <pc:sldMk cId="1654372010" sldId="325"/>
            <ac:picMk id="17" creationId="{18CF330F-0048-CF9E-EF9F-54E0BFE2BEAF}"/>
          </ac:picMkLst>
        </pc:picChg>
        <pc:picChg chg="add del mod">
          <ac:chgData name="Bryony Clark" userId="9a0d9efc-5e53-44f4-94d3-0edbe6384628" providerId="ADAL" clId="{D82C314F-F4D6-4083-9987-13720CCC0419}" dt="2024-04-16T10:26:53.840" v="1576" actId="478"/>
          <ac:picMkLst>
            <pc:docMk/>
            <pc:sldMk cId="1654372010" sldId="325"/>
            <ac:picMk id="18" creationId="{D290A2E6-F4C7-95C8-41D1-9F5D3735FD16}"/>
          </ac:picMkLst>
        </pc:picChg>
        <pc:picChg chg="add del mod">
          <ac:chgData name="Bryony Clark" userId="9a0d9efc-5e53-44f4-94d3-0edbe6384628" providerId="ADAL" clId="{D82C314F-F4D6-4083-9987-13720CCC0419}" dt="2024-04-16T10:26:53.840" v="1576" actId="478"/>
          <ac:picMkLst>
            <pc:docMk/>
            <pc:sldMk cId="1654372010" sldId="325"/>
            <ac:picMk id="19" creationId="{5242C79E-382B-4345-DEE0-0E92972134BA}"/>
          </ac:picMkLst>
        </pc:picChg>
        <pc:picChg chg="add del mod">
          <ac:chgData name="Bryony Clark" userId="9a0d9efc-5e53-44f4-94d3-0edbe6384628" providerId="ADAL" clId="{D82C314F-F4D6-4083-9987-13720CCC0419}" dt="2024-04-16T10:26:53.840" v="1576" actId="478"/>
          <ac:picMkLst>
            <pc:docMk/>
            <pc:sldMk cId="1654372010" sldId="325"/>
            <ac:picMk id="20" creationId="{D852425C-46A1-B182-1C92-70E28E95B473}"/>
          </ac:picMkLst>
        </pc:picChg>
        <pc:picChg chg="add del mod">
          <ac:chgData name="Bryony Clark" userId="9a0d9efc-5e53-44f4-94d3-0edbe6384628" providerId="ADAL" clId="{D82C314F-F4D6-4083-9987-13720CCC0419}" dt="2024-04-16T10:26:53.840" v="1576" actId="478"/>
          <ac:picMkLst>
            <pc:docMk/>
            <pc:sldMk cId="1654372010" sldId="325"/>
            <ac:picMk id="21" creationId="{D5D4416A-4B1E-50A5-8EED-C12CE95C32D5}"/>
          </ac:picMkLst>
        </pc:picChg>
        <pc:picChg chg="add del mod">
          <ac:chgData name="Bryony Clark" userId="9a0d9efc-5e53-44f4-94d3-0edbe6384628" providerId="ADAL" clId="{D82C314F-F4D6-4083-9987-13720CCC0419}" dt="2024-04-16T10:26:53.840" v="1576" actId="478"/>
          <ac:picMkLst>
            <pc:docMk/>
            <pc:sldMk cId="1654372010" sldId="325"/>
            <ac:picMk id="22" creationId="{9180C707-7BF1-3499-1CDD-D6590BCBFB1B}"/>
          </ac:picMkLst>
        </pc:picChg>
        <pc:picChg chg="add del mod">
          <ac:chgData name="Bryony Clark" userId="9a0d9efc-5e53-44f4-94d3-0edbe6384628" providerId="ADAL" clId="{D82C314F-F4D6-4083-9987-13720CCC0419}" dt="2024-04-16T10:26:53.840" v="1576" actId="478"/>
          <ac:picMkLst>
            <pc:docMk/>
            <pc:sldMk cId="1654372010" sldId="325"/>
            <ac:picMk id="23" creationId="{CCB8F05D-543D-18B4-0700-8EAAD263498D}"/>
          </ac:picMkLst>
        </pc:picChg>
        <pc:picChg chg="add del mod">
          <ac:chgData name="Bryony Clark" userId="9a0d9efc-5e53-44f4-94d3-0edbe6384628" providerId="ADAL" clId="{D82C314F-F4D6-4083-9987-13720CCC0419}" dt="2024-04-16T10:26:53.840" v="1576" actId="478"/>
          <ac:picMkLst>
            <pc:docMk/>
            <pc:sldMk cId="1654372010" sldId="325"/>
            <ac:picMk id="24" creationId="{44167364-B744-0772-32CB-49AD800C3C12}"/>
          </ac:picMkLst>
        </pc:picChg>
        <pc:picChg chg="add del mod">
          <ac:chgData name="Bryony Clark" userId="9a0d9efc-5e53-44f4-94d3-0edbe6384628" providerId="ADAL" clId="{D82C314F-F4D6-4083-9987-13720CCC0419}" dt="2024-04-16T10:26:53.840" v="1576" actId="478"/>
          <ac:picMkLst>
            <pc:docMk/>
            <pc:sldMk cId="1654372010" sldId="325"/>
            <ac:picMk id="25" creationId="{63C58EDB-5BD8-2492-31C3-E6987957311E}"/>
          </ac:picMkLst>
        </pc:picChg>
        <pc:picChg chg="mod">
          <ac:chgData name="Bryony Clark" userId="9a0d9efc-5e53-44f4-94d3-0edbe6384628" providerId="ADAL" clId="{D82C314F-F4D6-4083-9987-13720CCC0419}" dt="2024-04-12T14:36:55.189" v="519" actId="1076"/>
          <ac:picMkLst>
            <pc:docMk/>
            <pc:sldMk cId="1654372010" sldId="325"/>
            <ac:picMk id="2050" creationId="{47DD0C80-7C1A-783C-D97E-730C24188D3F}"/>
          </ac:picMkLst>
        </pc:picChg>
      </pc:sldChg>
      <pc:sldChg chg="addSp delSp modSp add mod modClrScheme chgLayout">
        <pc:chgData name="Bryony Clark" userId="9a0d9efc-5e53-44f4-94d3-0edbe6384628" providerId="ADAL" clId="{D82C314F-F4D6-4083-9987-13720CCC0419}" dt="2024-04-16T10:26:46.790" v="1573"/>
        <pc:sldMkLst>
          <pc:docMk/>
          <pc:sldMk cId="1233044379" sldId="326"/>
        </pc:sldMkLst>
        <pc:spChg chg="mod ord">
          <ac:chgData name="Bryony Clark" userId="9a0d9efc-5e53-44f4-94d3-0edbe6384628" providerId="ADAL" clId="{D82C314F-F4D6-4083-9987-13720CCC0419}" dt="2024-04-12T14:33:37.718" v="435" actId="20577"/>
          <ac:spMkLst>
            <pc:docMk/>
            <pc:sldMk cId="1233044379" sldId="326"/>
            <ac:spMk id="3" creationId="{5419B2BD-34D7-E18C-D3D6-7C36E070C45B}"/>
          </ac:spMkLst>
        </pc:spChg>
        <pc:spChg chg="mod ord">
          <ac:chgData name="Bryony Clark" userId="9a0d9efc-5e53-44f4-94d3-0edbe6384628" providerId="ADAL" clId="{D82C314F-F4D6-4083-9987-13720CCC0419}" dt="2024-04-12T14:31:55.107" v="363"/>
          <ac:spMkLst>
            <pc:docMk/>
            <pc:sldMk cId="1233044379" sldId="326"/>
            <ac:spMk id="5" creationId="{995AA999-05BF-519B-D056-5F65C3AF6705}"/>
          </ac:spMkLst>
        </pc:spChg>
        <pc:spChg chg="add del mod ord">
          <ac:chgData name="Bryony Clark" userId="9a0d9efc-5e53-44f4-94d3-0edbe6384628" providerId="ADAL" clId="{D82C314F-F4D6-4083-9987-13720CCC0419}" dt="2024-04-12T14:29:18.645" v="344" actId="478"/>
          <ac:spMkLst>
            <pc:docMk/>
            <pc:sldMk cId="1233044379" sldId="326"/>
            <ac:spMk id="14" creationId="{E005DB97-9C41-3F87-29E6-4DB9562A588A}"/>
          </ac:spMkLst>
        </pc:spChg>
        <pc:picChg chg="del">
          <ac:chgData name="Bryony Clark" userId="9a0d9efc-5e53-44f4-94d3-0edbe6384628" providerId="ADAL" clId="{D82C314F-F4D6-4083-9987-13720CCC0419}" dt="2024-04-12T14:42:48.590" v="623" actId="478"/>
          <ac:picMkLst>
            <pc:docMk/>
            <pc:sldMk cId="1233044379" sldId="326"/>
            <ac:picMk id="2" creationId="{3A6C9D54-792A-0D02-1A1C-4107A321E4D2}"/>
          </ac:picMkLst>
        </pc:picChg>
        <pc:picChg chg="add mod">
          <ac:chgData name="Bryony Clark" userId="9a0d9efc-5e53-44f4-94d3-0edbe6384628" providerId="ADAL" clId="{D82C314F-F4D6-4083-9987-13720CCC0419}" dt="2024-04-16T10:26:46.790" v="1573"/>
          <ac:picMkLst>
            <pc:docMk/>
            <pc:sldMk cId="1233044379" sldId="326"/>
            <ac:picMk id="2" creationId="{BA018760-6A59-1C05-6347-7BF68104A2DD}"/>
          </ac:picMkLst>
        </pc:picChg>
        <pc:picChg chg="add mod">
          <ac:chgData name="Bryony Clark" userId="9a0d9efc-5e53-44f4-94d3-0edbe6384628" providerId="ADAL" clId="{D82C314F-F4D6-4083-9987-13720CCC0419}" dt="2024-04-16T10:26:46.790" v="1573"/>
          <ac:picMkLst>
            <pc:docMk/>
            <pc:sldMk cId="1233044379" sldId="326"/>
            <ac:picMk id="4" creationId="{97D26531-513A-03C5-E764-B1CA51A8F8BC}"/>
          </ac:picMkLst>
        </pc:picChg>
        <pc:picChg chg="del">
          <ac:chgData name="Bryony Clark" userId="9a0d9efc-5e53-44f4-94d3-0edbe6384628" providerId="ADAL" clId="{D82C314F-F4D6-4083-9987-13720CCC0419}" dt="2024-04-12T14:42:48.590" v="623" actId="478"/>
          <ac:picMkLst>
            <pc:docMk/>
            <pc:sldMk cId="1233044379" sldId="326"/>
            <ac:picMk id="4" creationId="{9D1B65AD-8E19-3C40-4145-FCC5A574A6F2}"/>
          </ac:picMkLst>
        </pc:picChg>
        <pc:picChg chg="add mod">
          <ac:chgData name="Bryony Clark" userId="9a0d9efc-5e53-44f4-94d3-0edbe6384628" providerId="ADAL" clId="{D82C314F-F4D6-4083-9987-13720CCC0419}" dt="2024-04-16T10:26:46.790" v="1573"/>
          <ac:picMkLst>
            <pc:docMk/>
            <pc:sldMk cId="1233044379" sldId="326"/>
            <ac:picMk id="6" creationId="{5200E76F-0B83-360A-DED3-770E5780F17A}"/>
          </ac:picMkLst>
        </pc:picChg>
        <pc:picChg chg="del">
          <ac:chgData name="Bryony Clark" userId="9a0d9efc-5e53-44f4-94d3-0edbe6384628" providerId="ADAL" clId="{D82C314F-F4D6-4083-9987-13720CCC0419}" dt="2024-04-12T14:42:48.590" v="623" actId="478"/>
          <ac:picMkLst>
            <pc:docMk/>
            <pc:sldMk cId="1233044379" sldId="326"/>
            <ac:picMk id="6" creationId="{E889330E-D4F5-BBB6-91EE-F1A8326EFFA5}"/>
          </ac:picMkLst>
        </pc:picChg>
        <pc:picChg chg="del">
          <ac:chgData name="Bryony Clark" userId="9a0d9efc-5e53-44f4-94d3-0edbe6384628" providerId="ADAL" clId="{D82C314F-F4D6-4083-9987-13720CCC0419}" dt="2024-04-12T14:42:48.590" v="623" actId="478"/>
          <ac:picMkLst>
            <pc:docMk/>
            <pc:sldMk cId="1233044379" sldId="326"/>
            <ac:picMk id="7" creationId="{B96C3802-8E83-50FA-B88F-1DE833070D23}"/>
          </ac:picMkLst>
        </pc:picChg>
        <pc:picChg chg="add mod">
          <ac:chgData name="Bryony Clark" userId="9a0d9efc-5e53-44f4-94d3-0edbe6384628" providerId="ADAL" clId="{D82C314F-F4D6-4083-9987-13720CCC0419}" dt="2024-04-16T10:26:46.790" v="1573"/>
          <ac:picMkLst>
            <pc:docMk/>
            <pc:sldMk cId="1233044379" sldId="326"/>
            <ac:picMk id="7" creationId="{C54892A8-2CBA-8C47-7333-53FA57625FBD}"/>
          </ac:picMkLst>
        </pc:picChg>
        <pc:picChg chg="add mod">
          <ac:chgData name="Bryony Clark" userId="9a0d9efc-5e53-44f4-94d3-0edbe6384628" providerId="ADAL" clId="{D82C314F-F4D6-4083-9987-13720CCC0419}" dt="2024-04-16T10:26:46.790" v="1573"/>
          <ac:picMkLst>
            <pc:docMk/>
            <pc:sldMk cId="1233044379" sldId="326"/>
            <ac:picMk id="8" creationId="{4C7D6602-D91D-5D32-B878-AAA48CB7F57F}"/>
          </ac:picMkLst>
        </pc:picChg>
        <pc:picChg chg="del">
          <ac:chgData name="Bryony Clark" userId="9a0d9efc-5e53-44f4-94d3-0edbe6384628" providerId="ADAL" clId="{D82C314F-F4D6-4083-9987-13720CCC0419}" dt="2024-04-12T14:42:48.590" v="623" actId="478"/>
          <ac:picMkLst>
            <pc:docMk/>
            <pc:sldMk cId="1233044379" sldId="326"/>
            <ac:picMk id="8" creationId="{F0D518C8-038C-BC3B-3EB7-BD8CC4C4DC11}"/>
          </ac:picMkLst>
        </pc:picChg>
        <pc:picChg chg="add mod">
          <ac:chgData name="Bryony Clark" userId="9a0d9efc-5e53-44f4-94d3-0edbe6384628" providerId="ADAL" clId="{D82C314F-F4D6-4083-9987-13720CCC0419}" dt="2024-04-16T10:26:46.790" v="1573"/>
          <ac:picMkLst>
            <pc:docMk/>
            <pc:sldMk cId="1233044379" sldId="326"/>
            <ac:picMk id="9" creationId="{89399198-1D82-9275-29C1-0EE32A9DADD4}"/>
          </ac:picMkLst>
        </pc:picChg>
        <pc:picChg chg="del">
          <ac:chgData name="Bryony Clark" userId="9a0d9efc-5e53-44f4-94d3-0edbe6384628" providerId="ADAL" clId="{D82C314F-F4D6-4083-9987-13720CCC0419}" dt="2024-04-12T14:42:48.590" v="623" actId="478"/>
          <ac:picMkLst>
            <pc:docMk/>
            <pc:sldMk cId="1233044379" sldId="326"/>
            <ac:picMk id="9" creationId="{AEE6FC2C-52FE-C425-DAA4-05B0CF80D85F}"/>
          </ac:picMkLst>
        </pc:picChg>
        <pc:picChg chg="add mod">
          <ac:chgData name="Bryony Clark" userId="9a0d9efc-5e53-44f4-94d3-0edbe6384628" providerId="ADAL" clId="{D82C314F-F4D6-4083-9987-13720CCC0419}" dt="2024-04-16T10:26:46.790" v="1573"/>
          <ac:picMkLst>
            <pc:docMk/>
            <pc:sldMk cId="1233044379" sldId="326"/>
            <ac:picMk id="10" creationId="{7166C22C-83FD-D900-AEFF-272D66222791}"/>
          </ac:picMkLst>
        </pc:picChg>
        <pc:picChg chg="del">
          <ac:chgData name="Bryony Clark" userId="9a0d9efc-5e53-44f4-94d3-0edbe6384628" providerId="ADAL" clId="{D82C314F-F4D6-4083-9987-13720CCC0419}" dt="2024-04-12T14:42:48.590" v="623" actId="478"/>
          <ac:picMkLst>
            <pc:docMk/>
            <pc:sldMk cId="1233044379" sldId="326"/>
            <ac:picMk id="10" creationId="{87EC65D9-6FB1-2D25-33E8-51451E22D6C6}"/>
          </ac:picMkLst>
        </pc:picChg>
        <pc:picChg chg="add mod">
          <ac:chgData name="Bryony Clark" userId="9a0d9efc-5e53-44f4-94d3-0edbe6384628" providerId="ADAL" clId="{D82C314F-F4D6-4083-9987-13720CCC0419}" dt="2024-04-16T10:26:46.790" v="1573"/>
          <ac:picMkLst>
            <pc:docMk/>
            <pc:sldMk cId="1233044379" sldId="326"/>
            <ac:picMk id="11" creationId="{5E07EAEB-105E-3C1B-B4DA-D810AA4A27A5}"/>
          </ac:picMkLst>
        </pc:picChg>
        <pc:picChg chg="del">
          <ac:chgData name="Bryony Clark" userId="9a0d9efc-5e53-44f4-94d3-0edbe6384628" providerId="ADAL" clId="{D82C314F-F4D6-4083-9987-13720CCC0419}" dt="2024-04-12T14:42:48.590" v="623" actId="478"/>
          <ac:picMkLst>
            <pc:docMk/>
            <pc:sldMk cId="1233044379" sldId="326"/>
            <ac:picMk id="11" creationId="{9FF66E0F-1891-2F3E-892D-3D12152CC51F}"/>
          </ac:picMkLst>
        </pc:picChg>
        <pc:picChg chg="del">
          <ac:chgData name="Bryony Clark" userId="9a0d9efc-5e53-44f4-94d3-0edbe6384628" providerId="ADAL" clId="{D82C314F-F4D6-4083-9987-13720CCC0419}" dt="2024-04-12T14:42:48.590" v="623" actId="478"/>
          <ac:picMkLst>
            <pc:docMk/>
            <pc:sldMk cId="1233044379" sldId="326"/>
            <ac:picMk id="12" creationId="{2E24AF2C-83A6-AC11-AC13-E28FACED03B4}"/>
          </ac:picMkLst>
        </pc:picChg>
        <pc:picChg chg="add mod">
          <ac:chgData name="Bryony Clark" userId="9a0d9efc-5e53-44f4-94d3-0edbe6384628" providerId="ADAL" clId="{D82C314F-F4D6-4083-9987-13720CCC0419}" dt="2024-04-16T10:26:46.790" v="1573"/>
          <ac:picMkLst>
            <pc:docMk/>
            <pc:sldMk cId="1233044379" sldId="326"/>
            <ac:picMk id="12" creationId="{E10A698E-A0B8-0969-273A-CB4E3E1919EA}"/>
          </ac:picMkLst>
        </pc:picChg>
        <pc:picChg chg="add mod">
          <ac:chgData name="Bryony Clark" userId="9a0d9efc-5e53-44f4-94d3-0edbe6384628" providerId="ADAL" clId="{D82C314F-F4D6-4083-9987-13720CCC0419}" dt="2024-04-12T14:30:44.259" v="355" actId="1076"/>
          <ac:picMkLst>
            <pc:docMk/>
            <pc:sldMk cId="1233044379" sldId="326"/>
            <ac:picMk id="13" creationId="{B0AC4D29-E64E-B641-5DA9-42436A6C32A3}"/>
          </ac:picMkLst>
        </pc:picChg>
        <pc:picChg chg="add mod">
          <ac:chgData name="Bryony Clark" userId="9a0d9efc-5e53-44f4-94d3-0edbe6384628" providerId="ADAL" clId="{D82C314F-F4D6-4083-9987-13720CCC0419}" dt="2024-04-16T10:26:46.790" v="1573"/>
          <ac:picMkLst>
            <pc:docMk/>
            <pc:sldMk cId="1233044379" sldId="326"/>
            <ac:picMk id="14" creationId="{DFA902CA-F4D1-6A66-DEE5-8C42AD66C153}"/>
          </ac:picMkLst>
        </pc:picChg>
        <pc:picChg chg="add mod">
          <ac:chgData name="Bryony Clark" userId="9a0d9efc-5e53-44f4-94d3-0edbe6384628" providerId="ADAL" clId="{D82C314F-F4D6-4083-9987-13720CCC0419}" dt="2024-04-12T14:30:43.331" v="354" actId="1076"/>
          <ac:picMkLst>
            <pc:docMk/>
            <pc:sldMk cId="1233044379" sldId="326"/>
            <ac:picMk id="16" creationId="{060B2BE3-49FF-29A9-3298-FDCCE63F7DE7}"/>
          </ac:picMkLst>
        </pc:picChg>
        <pc:picChg chg="add del mod">
          <ac:chgData name="Bryony Clark" userId="9a0d9efc-5e53-44f4-94d3-0edbe6384628" providerId="ADAL" clId="{D82C314F-F4D6-4083-9987-13720CCC0419}" dt="2024-04-12T14:44:01.453" v="634" actId="478"/>
          <ac:picMkLst>
            <pc:docMk/>
            <pc:sldMk cId="1233044379" sldId="326"/>
            <ac:picMk id="17" creationId="{26AFCE52-3B31-7EAF-BA0C-850260C9E53E}"/>
          </ac:picMkLst>
        </pc:picChg>
        <pc:picChg chg="add del mod">
          <ac:chgData name="Bryony Clark" userId="9a0d9efc-5e53-44f4-94d3-0edbe6384628" providerId="ADAL" clId="{D82C314F-F4D6-4083-9987-13720CCC0419}" dt="2024-04-12T14:44:01.453" v="634" actId="478"/>
          <ac:picMkLst>
            <pc:docMk/>
            <pc:sldMk cId="1233044379" sldId="326"/>
            <ac:picMk id="18" creationId="{C38728C8-24B8-D756-BB59-5FA897FF48B4}"/>
          </ac:picMkLst>
        </pc:picChg>
        <pc:picChg chg="add del mod">
          <ac:chgData name="Bryony Clark" userId="9a0d9efc-5e53-44f4-94d3-0edbe6384628" providerId="ADAL" clId="{D82C314F-F4D6-4083-9987-13720CCC0419}" dt="2024-04-12T14:44:01.453" v="634" actId="478"/>
          <ac:picMkLst>
            <pc:docMk/>
            <pc:sldMk cId="1233044379" sldId="326"/>
            <ac:picMk id="19" creationId="{F052E1DB-8D91-D660-0AAA-BF26AF0774F1}"/>
          </ac:picMkLst>
        </pc:picChg>
        <pc:picChg chg="add del mod">
          <ac:chgData name="Bryony Clark" userId="9a0d9efc-5e53-44f4-94d3-0edbe6384628" providerId="ADAL" clId="{D82C314F-F4D6-4083-9987-13720CCC0419}" dt="2024-04-12T14:44:01.453" v="634" actId="478"/>
          <ac:picMkLst>
            <pc:docMk/>
            <pc:sldMk cId="1233044379" sldId="326"/>
            <ac:picMk id="20" creationId="{826BB58B-DAD5-109A-CEA3-D438901CCAB9}"/>
          </ac:picMkLst>
        </pc:picChg>
        <pc:picChg chg="add del mod">
          <ac:chgData name="Bryony Clark" userId="9a0d9efc-5e53-44f4-94d3-0edbe6384628" providerId="ADAL" clId="{D82C314F-F4D6-4083-9987-13720CCC0419}" dt="2024-04-12T14:44:01.453" v="634" actId="478"/>
          <ac:picMkLst>
            <pc:docMk/>
            <pc:sldMk cId="1233044379" sldId="326"/>
            <ac:picMk id="21" creationId="{8A7CEEA9-921E-0929-A607-B7FFFE0850F6}"/>
          </ac:picMkLst>
        </pc:picChg>
        <pc:picChg chg="add del mod">
          <ac:chgData name="Bryony Clark" userId="9a0d9efc-5e53-44f4-94d3-0edbe6384628" providerId="ADAL" clId="{D82C314F-F4D6-4083-9987-13720CCC0419}" dt="2024-04-12T14:44:01.453" v="634" actId="478"/>
          <ac:picMkLst>
            <pc:docMk/>
            <pc:sldMk cId="1233044379" sldId="326"/>
            <ac:picMk id="22" creationId="{1CB5E7A2-7528-896D-E232-E0A6ECFD6901}"/>
          </ac:picMkLst>
        </pc:picChg>
        <pc:picChg chg="add del mod">
          <ac:chgData name="Bryony Clark" userId="9a0d9efc-5e53-44f4-94d3-0edbe6384628" providerId="ADAL" clId="{D82C314F-F4D6-4083-9987-13720CCC0419}" dt="2024-04-12T14:44:01.453" v="634" actId="478"/>
          <ac:picMkLst>
            <pc:docMk/>
            <pc:sldMk cId="1233044379" sldId="326"/>
            <ac:picMk id="23" creationId="{42A94EA0-9328-FE97-0491-DD568734A749}"/>
          </ac:picMkLst>
        </pc:picChg>
        <pc:picChg chg="add del mod">
          <ac:chgData name="Bryony Clark" userId="9a0d9efc-5e53-44f4-94d3-0edbe6384628" providerId="ADAL" clId="{D82C314F-F4D6-4083-9987-13720CCC0419}" dt="2024-04-12T14:44:01.453" v="634" actId="478"/>
          <ac:picMkLst>
            <pc:docMk/>
            <pc:sldMk cId="1233044379" sldId="326"/>
            <ac:picMk id="24" creationId="{E567974E-E613-7CD8-7EF8-941671A2D6B9}"/>
          </ac:picMkLst>
        </pc:picChg>
        <pc:picChg chg="add del mod">
          <ac:chgData name="Bryony Clark" userId="9a0d9efc-5e53-44f4-94d3-0edbe6384628" providerId="ADAL" clId="{D82C314F-F4D6-4083-9987-13720CCC0419}" dt="2024-04-12T14:44:01.453" v="634" actId="478"/>
          <ac:picMkLst>
            <pc:docMk/>
            <pc:sldMk cId="1233044379" sldId="326"/>
            <ac:picMk id="25" creationId="{7B268CD2-A758-7B41-E5B9-8EC2B860B020}"/>
          </ac:picMkLst>
        </pc:picChg>
        <pc:picChg chg="add del mod">
          <ac:chgData name="Bryony Clark" userId="9a0d9efc-5e53-44f4-94d3-0edbe6384628" providerId="ADAL" clId="{D82C314F-F4D6-4083-9987-13720CCC0419}" dt="2024-04-16T10:26:46.440" v="1572" actId="478"/>
          <ac:picMkLst>
            <pc:docMk/>
            <pc:sldMk cId="1233044379" sldId="326"/>
            <ac:picMk id="26" creationId="{C04FE26A-3A87-D62E-D3CD-DE72B74D50FD}"/>
          </ac:picMkLst>
        </pc:picChg>
        <pc:picChg chg="add del mod">
          <ac:chgData name="Bryony Clark" userId="9a0d9efc-5e53-44f4-94d3-0edbe6384628" providerId="ADAL" clId="{D82C314F-F4D6-4083-9987-13720CCC0419}" dt="2024-04-16T10:26:46.440" v="1572" actId="478"/>
          <ac:picMkLst>
            <pc:docMk/>
            <pc:sldMk cId="1233044379" sldId="326"/>
            <ac:picMk id="27" creationId="{0F5B4689-CCD5-793D-758E-B47541C75A4C}"/>
          </ac:picMkLst>
        </pc:picChg>
        <pc:picChg chg="add del mod">
          <ac:chgData name="Bryony Clark" userId="9a0d9efc-5e53-44f4-94d3-0edbe6384628" providerId="ADAL" clId="{D82C314F-F4D6-4083-9987-13720CCC0419}" dt="2024-04-16T10:26:46.440" v="1572" actId="478"/>
          <ac:picMkLst>
            <pc:docMk/>
            <pc:sldMk cId="1233044379" sldId="326"/>
            <ac:picMk id="28" creationId="{870CDB3A-8E40-AE12-D946-ACC5687F4EED}"/>
          </ac:picMkLst>
        </pc:picChg>
        <pc:picChg chg="add del mod">
          <ac:chgData name="Bryony Clark" userId="9a0d9efc-5e53-44f4-94d3-0edbe6384628" providerId="ADAL" clId="{D82C314F-F4D6-4083-9987-13720CCC0419}" dt="2024-04-16T10:26:46.440" v="1572" actId="478"/>
          <ac:picMkLst>
            <pc:docMk/>
            <pc:sldMk cId="1233044379" sldId="326"/>
            <ac:picMk id="29" creationId="{D925D7B8-5191-24D5-8301-8C2E6FE15EEB}"/>
          </ac:picMkLst>
        </pc:picChg>
        <pc:picChg chg="add del mod">
          <ac:chgData name="Bryony Clark" userId="9a0d9efc-5e53-44f4-94d3-0edbe6384628" providerId="ADAL" clId="{D82C314F-F4D6-4083-9987-13720CCC0419}" dt="2024-04-16T10:26:46.440" v="1572" actId="478"/>
          <ac:picMkLst>
            <pc:docMk/>
            <pc:sldMk cId="1233044379" sldId="326"/>
            <ac:picMk id="30" creationId="{FA434910-F748-E55B-85A8-1977A33B3A61}"/>
          </ac:picMkLst>
        </pc:picChg>
        <pc:picChg chg="add del mod">
          <ac:chgData name="Bryony Clark" userId="9a0d9efc-5e53-44f4-94d3-0edbe6384628" providerId="ADAL" clId="{D82C314F-F4D6-4083-9987-13720CCC0419}" dt="2024-04-16T10:26:46.440" v="1572" actId="478"/>
          <ac:picMkLst>
            <pc:docMk/>
            <pc:sldMk cId="1233044379" sldId="326"/>
            <ac:picMk id="31" creationId="{3B563978-0449-4D4A-85E1-3912B6B6DDDB}"/>
          </ac:picMkLst>
        </pc:picChg>
        <pc:picChg chg="add del mod">
          <ac:chgData name="Bryony Clark" userId="9a0d9efc-5e53-44f4-94d3-0edbe6384628" providerId="ADAL" clId="{D82C314F-F4D6-4083-9987-13720CCC0419}" dt="2024-04-16T10:26:46.440" v="1572" actId="478"/>
          <ac:picMkLst>
            <pc:docMk/>
            <pc:sldMk cId="1233044379" sldId="326"/>
            <ac:picMk id="32" creationId="{4C521E92-F136-BBA8-170D-3675D1750FD2}"/>
          </ac:picMkLst>
        </pc:picChg>
        <pc:picChg chg="add del mod">
          <ac:chgData name="Bryony Clark" userId="9a0d9efc-5e53-44f4-94d3-0edbe6384628" providerId="ADAL" clId="{D82C314F-F4D6-4083-9987-13720CCC0419}" dt="2024-04-16T10:26:46.440" v="1572" actId="478"/>
          <ac:picMkLst>
            <pc:docMk/>
            <pc:sldMk cId="1233044379" sldId="326"/>
            <ac:picMk id="33" creationId="{FBEF61DE-C8B0-2FCA-F42D-935D310D4D09}"/>
          </ac:picMkLst>
        </pc:picChg>
        <pc:picChg chg="add del mod">
          <ac:chgData name="Bryony Clark" userId="9a0d9efc-5e53-44f4-94d3-0edbe6384628" providerId="ADAL" clId="{D82C314F-F4D6-4083-9987-13720CCC0419}" dt="2024-04-16T10:26:46.440" v="1572" actId="478"/>
          <ac:picMkLst>
            <pc:docMk/>
            <pc:sldMk cId="1233044379" sldId="326"/>
            <ac:picMk id="34" creationId="{C3D64E64-7DD9-615D-68D4-6B1235B7275B}"/>
          </ac:picMkLst>
        </pc:picChg>
        <pc:picChg chg="del">
          <ac:chgData name="Bryony Clark" userId="9a0d9efc-5e53-44f4-94d3-0edbe6384628" providerId="ADAL" clId="{D82C314F-F4D6-4083-9987-13720CCC0419}" dt="2024-04-12T14:24:09.218" v="224" actId="478"/>
          <ac:picMkLst>
            <pc:docMk/>
            <pc:sldMk cId="1233044379" sldId="326"/>
            <ac:picMk id="2052" creationId="{9681D4E7-D3A7-520B-4486-6A4EF58F84B0}"/>
          </ac:picMkLst>
        </pc:picChg>
      </pc:sldChg>
      <pc:sldChg chg="addSp delSp modSp add mod modClrScheme chgLayout">
        <pc:chgData name="Bryony Clark" userId="9a0d9efc-5e53-44f4-94d3-0edbe6384628" providerId="ADAL" clId="{D82C314F-F4D6-4083-9987-13720CCC0419}" dt="2024-04-16T10:25:18.682" v="1549" actId="1035"/>
        <pc:sldMkLst>
          <pc:docMk/>
          <pc:sldMk cId="3061088743" sldId="327"/>
        </pc:sldMkLst>
        <pc:spChg chg="del mod ord">
          <ac:chgData name="Bryony Clark" userId="9a0d9efc-5e53-44f4-94d3-0edbe6384628" providerId="ADAL" clId="{D82C314F-F4D6-4083-9987-13720CCC0419}" dt="2024-04-12T14:20:59.207" v="141" actId="478"/>
          <ac:spMkLst>
            <pc:docMk/>
            <pc:sldMk cId="3061088743" sldId="327"/>
            <ac:spMk id="2" creationId="{90654BE7-34F1-D7E6-C0E1-EFA17C0B2B21}"/>
          </ac:spMkLst>
        </pc:spChg>
        <pc:spChg chg="mod">
          <ac:chgData name="Bryony Clark" userId="9a0d9efc-5e53-44f4-94d3-0edbe6384628" providerId="ADAL" clId="{D82C314F-F4D6-4083-9987-13720CCC0419}" dt="2024-04-12T14:21:10.316" v="146" actId="20577"/>
          <ac:spMkLst>
            <pc:docMk/>
            <pc:sldMk cId="3061088743" sldId="327"/>
            <ac:spMk id="3" creationId="{9EEAB191-4C5C-ECB4-C28A-CF67D57A5DC2}"/>
          </ac:spMkLst>
        </pc:spChg>
        <pc:spChg chg="add del mod ord">
          <ac:chgData name="Bryony Clark" userId="9a0d9efc-5e53-44f4-94d3-0edbe6384628" providerId="ADAL" clId="{D82C314F-F4D6-4083-9987-13720CCC0419}" dt="2024-04-12T14:20:41.454" v="131" actId="700"/>
          <ac:spMkLst>
            <pc:docMk/>
            <pc:sldMk cId="3061088743" sldId="327"/>
            <ac:spMk id="4" creationId="{A864193B-DA12-6C22-FB1E-D6D532EB8B44}"/>
          </ac:spMkLst>
        </pc:spChg>
        <pc:spChg chg="add del mod ord">
          <ac:chgData name="Bryony Clark" userId="9a0d9efc-5e53-44f4-94d3-0edbe6384628" providerId="ADAL" clId="{D82C314F-F4D6-4083-9987-13720CCC0419}" dt="2024-04-12T14:20:41.454" v="131" actId="700"/>
          <ac:spMkLst>
            <pc:docMk/>
            <pc:sldMk cId="3061088743" sldId="327"/>
            <ac:spMk id="5" creationId="{8BFFA05D-75C7-C9D4-D5F8-17AE6F3FD288}"/>
          </ac:spMkLst>
        </pc:spChg>
        <pc:spChg chg="add mod ord">
          <ac:chgData name="Bryony Clark" userId="9a0d9efc-5e53-44f4-94d3-0edbe6384628" providerId="ADAL" clId="{D82C314F-F4D6-4083-9987-13720CCC0419}" dt="2024-04-12T14:20:57.100" v="140" actId="1076"/>
          <ac:spMkLst>
            <pc:docMk/>
            <pc:sldMk cId="3061088743" sldId="327"/>
            <ac:spMk id="6" creationId="{64B8E12A-C249-3AF1-43FC-2E243022A246}"/>
          </ac:spMkLst>
        </pc:spChg>
        <pc:spChg chg="add del mod ord">
          <ac:chgData name="Bryony Clark" userId="9a0d9efc-5e53-44f4-94d3-0edbe6384628" providerId="ADAL" clId="{D82C314F-F4D6-4083-9987-13720CCC0419}" dt="2024-04-12T14:21:00.687" v="142" actId="478"/>
          <ac:spMkLst>
            <pc:docMk/>
            <pc:sldMk cId="3061088743" sldId="327"/>
            <ac:spMk id="7" creationId="{9250FD6E-6281-94D7-9424-4DC4AF4D82F9}"/>
          </ac:spMkLst>
        </pc:spChg>
        <pc:picChg chg="add mod">
          <ac:chgData name="Bryony Clark" userId="9a0d9efc-5e53-44f4-94d3-0edbe6384628" providerId="ADAL" clId="{D82C314F-F4D6-4083-9987-13720CCC0419}" dt="2024-04-16T10:24:45.083" v="1542"/>
          <ac:picMkLst>
            <pc:docMk/>
            <pc:sldMk cId="3061088743" sldId="327"/>
            <ac:picMk id="2" creationId="{B81A8A13-B8C6-401E-E43E-827DB4FDBF2C}"/>
          </ac:picMkLst>
        </pc:picChg>
        <pc:picChg chg="add mod">
          <ac:chgData name="Bryony Clark" userId="9a0d9efc-5e53-44f4-94d3-0edbe6384628" providerId="ADAL" clId="{D82C314F-F4D6-4083-9987-13720CCC0419}" dt="2024-04-16T10:24:45.083" v="1542"/>
          <ac:picMkLst>
            <pc:docMk/>
            <pc:sldMk cId="3061088743" sldId="327"/>
            <ac:picMk id="4" creationId="{453726F1-72D6-11C6-97D2-DAEBB1F7859A}"/>
          </ac:picMkLst>
        </pc:picChg>
        <pc:picChg chg="add mod">
          <ac:chgData name="Bryony Clark" userId="9a0d9efc-5e53-44f4-94d3-0edbe6384628" providerId="ADAL" clId="{D82C314F-F4D6-4083-9987-13720CCC0419}" dt="2024-04-16T10:25:02.402" v="1545" actId="207"/>
          <ac:picMkLst>
            <pc:docMk/>
            <pc:sldMk cId="3061088743" sldId="327"/>
            <ac:picMk id="5" creationId="{6E88CE94-08A7-F2C3-6A03-DDEA6138605D}"/>
          </ac:picMkLst>
        </pc:picChg>
        <pc:picChg chg="add mod">
          <ac:chgData name="Bryony Clark" userId="9a0d9efc-5e53-44f4-94d3-0edbe6384628" providerId="ADAL" clId="{D82C314F-F4D6-4083-9987-13720CCC0419}" dt="2024-04-16T10:24:50.714" v="1543" actId="207"/>
          <ac:picMkLst>
            <pc:docMk/>
            <pc:sldMk cId="3061088743" sldId="327"/>
            <ac:picMk id="7" creationId="{9DDDAA96-73F9-DE3D-92AB-49E07DF37FBB}"/>
          </ac:picMkLst>
        </pc:picChg>
        <pc:picChg chg="add mod">
          <ac:chgData name="Bryony Clark" userId="9a0d9efc-5e53-44f4-94d3-0edbe6384628" providerId="ADAL" clId="{D82C314F-F4D6-4083-9987-13720CCC0419}" dt="2024-04-16T10:24:45.083" v="1542"/>
          <ac:picMkLst>
            <pc:docMk/>
            <pc:sldMk cId="3061088743" sldId="327"/>
            <ac:picMk id="8" creationId="{55FD4DF8-660A-D472-040E-613DF0ECC53E}"/>
          </ac:picMkLst>
        </pc:picChg>
        <pc:picChg chg="add mod">
          <ac:chgData name="Bryony Clark" userId="9a0d9efc-5e53-44f4-94d3-0edbe6384628" providerId="ADAL" clId="{D82C314F-F4D6-4083-9987-13720CCC0419}" dt="2024-04-16T10:25:18.682" v="1549" actId="1035"/>
          <ac:picMkLst>
            <pc:docMk/>
            <pc:sldMk cId="3061088743" sldId="327"/>
            <ac:picMk id="9" creationId="{42ADBAA5-E9CF-AFDD-3FA8-0544D67DBE49}"/>
          </ac:picMkLst>
        </pc:picChg>
        <pc:picChg chg="add mod">
          <ac:chgData name="Bryony Clark" userId="9a0d9efc-5e53-44f4-94d3-0edbe6384628" providerId="ADAL" clId="{D82C314F-F4D6-4083-9987-13720CCC0419}" dt="2024-04-16T10:25:18.682" v="1549" actId="1035"/>
          <ac:picMkLst>
            <pc:docMk/>
            <pc:sldMk cId="3061088743" sldId="327"/>
            <ac:picMk id="10" creationId="{D980C522-582F-0970-DE6B-BD5FE941D71A}"/>
          </ac:picMkLst>
        </pc:picChg>
        <pc:picChg chg="add mod">
          <ac:chgData name="Bryony Clark" userId="9a0d9efc-5e53-44f4-94d3-0edbe6384628" providerId="ADAL" clId="{D82C314F-F4D6-4083-9987-13720CCC0419}" dt="2024-04-16T10:25:18.682" v="1549" actId="1035"/>
          <ac:picMkLst>
            <pc:docMk/>
            <pc:sldMk cId="3061088743" sldId="327"/>
            <ac:picMk id="11" creationId="{80066CB4-805F-2D7F-E985-9DA97E7DAFCD}"/>
          </ac:picMkLst>
        </pc:picChg>
        <pc:picChg chg="add mod">
          <ac:chgData name="Bryony Clark" userId="9a0d9efc-5e53-44f4-94d3-0edbe6384628" providerId="ADAL" clId="{D82C314F-F4D6-4083-9987-13720CCC0419}" dt="2024-04-16T10:25:18.682" v="1549" actId="1035"/>
          <ac:picMkLst>
            <pc:docMk/>
            <pc:sldMk cId="3061088743" sldId="327"/>
            <ac:picMk id="12" creationId="{9D89AE54-3DDE-E8D0-D7D1-484E9CEED58E}"/>
          </ac:picMkLst>
        </pc:picChg>
        <pc:picChg chg="add mod">
          <ac:chgData name="Bryony Clark" userId="9a0d9efc-5e53-44f4-94d3-0edbe6384628" providerId="ADAL" clId="{D82C314F-F4D6-4083-9987-13720CCC0419}" dt="2024-04-16T10:25:18.682" v="1549" actId="1035"/>
          <ac:picMkLst>
            <pc:docMk/>
            <pc:sldMk cId="3061088743" sldId="327"/>
            <ac:picMk id="13" creationId="{BAA83550-66FC-458A-D2E7-41E3A3468814}"/>
          </ac:picMkLst>
        </pc:picChg>
        <pc:picChg chg="del">
          <ac:chgData name="Bryony Clark" userId="9a0d9efc-5e53-44f4-94d3-0edbe6384628" providerId="ADAL" clId="{D82C314F-F4D6-4083-9987-13720CCC0419}" dt="2024-04-16T10:24:44.681" v="1541" actId="478"/>
          <ac:picMkLst>
            <pc:docMk/>
            <pc:sldMk cId="3061088743" sldId="327"/>
            <ac:picMk id="15" creationId="{FABDF8ED-36BA-AFA1-6091-4C5CD119FF0C}"/>
          </ac:picMkLst>
        </pc:picChg>
        <pc:picChg chg="del">
          <ac:chgData name="Bryony Clark" userId="9a0d9efc-5e53-44f4-94d3-0edbe6384628" providerId="ADAL" clId="{D82C314F-F4D6-4083-9987-13720CCC0419}" dt="2024-04-16T10:24:44.681" v="1541" actId="478"/>
          <ac:picMkLst>
            <pc:docMk/>
            <pc:sldMk cId="3061088743" sldId="327"/>
            <ac:picMk id="17" creationId="{9E45170A-CE62-9EAA-F70D-9147E2B48C79}"/>
          </ac:picMkLst>
        </pc:picChg>
        <pc:picChg chg="del">
          <ac:chgData name="Bryony Clark" userId="9a0d9efc-5e53-44f4-94d3-0edbe6384628" providerId="ADAL" clId="{D82C314F-F4D6-4083-9987-13720CCC0419}" dt="2024-04-16T10:24:44.681" v="1541" actId="478"/>
          <ac:picMkLst>
            <pc:docMk/>
            <pc:sldMk cId="3061088743" sldId="327"/>
            <ac:picMk id="18" creationId="{4DA1B79A-1C8D-A8F0-C730-08B93EC7978E}"/>
          </ac:picMkLst>
        </pc:picChg>
        <pc:picChg chg="del">
          <ac:chgData name="Bryony Clark" userId="9a0d9efc-5e53-44f4-94d3-0edbe6384628" providerId="ADAL" clId="{D82C314F-F4D6-4083-9987-13720CCC0419}" dt="2024-04-16T10:24:44.681" v="1541" actId="478"/>
          <ac:picMkLst>
            <pc:docMk/>
            <pc:sldMk cId="3061088743" sldId="327"/>
            <ac:picMk id="19" creationId="{BD332093-4386-4D55-C383-F75992B7E69F}"/>
          </ac:picMkLst>
        </pc:picChg>
        <pc:picChg chg="del">
          <ac:chgData name="Bryony Clark" userId="9a0d9efc-5e53-44f4-94d3-0edbe6384628" providerId="ADAL" clId="{D82C314F-F4D6-4083-9987-13720CCC0419}" dt="2024-04-16T10:24:44.681" v="1541" actId="478"/>
          <ac:picMkLst>
            <pc:docMk/>
            <pc:sldMk cId="3061088743" sldId="327"/>
            <ac:picMk id="20" creationId="{B42E4551-FCAF-C3ED-9A37-B9523FA0CCF5}"/>
          </ac:picMkLst>
        </pc:picChg>
        <pc:picChg chg="del">
          <ac:chgData name="Bryony Clark" userId="9a0d9efc-5e53-44f4-94d3-0edbe6384628" providerId="ADAL" clId="{D82C314F-F4D6-4083-9987-13720CCC0419}" dt="2024-04-16T10:24:44.681" v="1541" actId="478"/>
          <ac:picMkLst>
            <pc:docMk/>
            <pc:sldMk cId="3061088743" sldId="327"/>
            <ac:picMk id="21" creationId="{A77EFF8B-FBCE-99B6-6D7B-830674C8249D}"/>
          </ac:picMkLst>
        </pc:picChg>
        <pc:picChg chg="del mod">
          <ac:chgData name="Bryony Clark" userId="9a0d9efc-5e53-44f4-94d3-0edbe6384628" providerId="ADAL" clId="{D82C314F-F4D6-4083-9987-13720CCC0419}" dt="2024-04-16T10:24:44.681" v="1541" actId="478"/>
          <ac:picMkLst>
            <pc:docMk/>
            <pc:sldMk cId="3061088743" sldId="327"/>
            <ac:picMk id="22" creationId="{25C00D25-200F-94C5-45BF-971617486FF3}"/>
          </ac:picMkLst>
        </pc:picChg>
        <pc:picChg chg="del mod">
          <ac:chgData name="Bryony Clark" userId="9a0d9efc-5e53-44f4-94d3-0edbe6384628" providerId="ADAL" clId="{D82C314F-F4D6-4083-9987-13720CCC0419}" dt="2024-04-16T10:24:44.681" v="1541" actId="478"/>
          <ac:picMkLst>
            <pc:docMk/>
            <pc:sldMk cId="3061088743" sldId="327"/>
            <ac:picMk id="23" creationId="{1D35BEA5-F079-DA9C-1AE5-42C01AD2181E}"/>
          </ac:picMkLst>
        </pc:picChg>
        <pc:picChg chg="del">
          <ac:chgData name="Bryony Clark" userId="9a0d9efc-5e53-44f4-94d3-0edbe6384628" providerId="ADAL" clId="{D82C314F-F4D6-4083-9987-13720CCC0419}" dt="2024-04-16T10:24:44.681" v="1541" actId="478"/>
          <ac:picMkLst>
            <pc:docMk/>
            <pc:sldMk cId="3061088743" sldId="327"/>
            <ac:picMk id="24" creationId="{40BB54A9-E748-5EF0-C34D-5EBCEB078E1C}"/>
          </ac:picMkLst>
        </pc:picChg>
      </pc:sldChg>
      <pc:sldChg chg="addSp delSp modSp add mod modClrScheme chgLayout">
        <pc:chgData name="Bryony Clark" userId="9a0d9efc-5e53-44f4-94d3-0edbe6384628" providerId="ADAL" clId="{D82C314F-F4D6-4083-9987-13720CCC0419}" dt="2024-04-16T10:26:21.143" v="1565" actId="207"/>
        <pc:sldMkLst>
          <pc:docMk/>
          <pc:sldMk cId="3351408038" sldId="328"/>
        </pc:sldMkLst>
        <pc:spChg chg="del mod ord">
          <ac:chgData name="Bryony Clark" userId="9a0d9efc-5e53-44f4-94d3-0edbe6384628" providerId="ADAL" clId="{D82C314F-F4D6-4083-9987-13720CCC0419}" dt="2024-04-12T14:19:54.154" v="120" actId="478"/>
          <ac:spMkLst>
            <pc:docMk/>
            <pc:sldMk cId="3351408038" sldId="328"/>
            <ac:spMk id="2" creationId="{90654BE7-34F1-D7E6-C0E1-EFA17C0B2B21}"/>
          </ac:spMkLst>
        </pc:spChg>
        <pc:spChg chg="add mod ord">
          <ac:chgData name="Bryony Clark" userId="9a0d9efc-5e53-44f4-94d3-0edbe6384628" providerId="ADAL" clId="{D82C314F-F4D6-4083-9987-13720CCC0419}" dt="2024-04-12T14:19:57.277" v="125" actId="403"/>
          <ac:spMkLst>
            <pc:docMk/>
            <pc:sldMk cId="3351408038" sldId="328"/>
            <ac:spMk id="3" creationId="{EB0FBA74-53AA-EC76-8011-B1840D94BE55}"/>
          </ac:spMkLst>
        </pc:spChg>
        <pc:spChg chg="mod">
          <ac:chgData name="Bryony Clark" userId="9a0d9efc-5e53-44f4-94d3-0edbe6384628" providerId="ADAL" clId="{D82C314F-F4D6-4083-9987-13720CCC0419}" dt="2024-04-12T14:20:10.821" v="128" actId="1076"/>
          <ac:spMkLst>
            <pc:docMk/>
            <pc:sldMk cId="3351408038" sldId="328"/>
            <ac:spMk id="4" creationId="{D2AF9D1B-2620-A10D-7D48-CC61D1BAF912}"/>
          </ac:spMkLst>
        </pc:spChg>
        <pc:spChg chg="add del mod ord">
          <ac:chgData name="Bryony Clark" userId="9a0d9efc-5e53-44f4-94d3-0edbe6384628" providerId="ADAL" clId="{D82C314F-F4D6-4083-9987-13720CCC0419}" dt="2024-04-12T14:20:01.773" v="126" actId="478"/>
          <ac:spMkLst>
            <pc:docMk/>
            <pc:sldMk cId="3351408038" sldId="328"/>
            <ac:spMk id="5" creationId="{0B9C210F-0E69-69AA-766A-5F2E1A941487}"/>
          </ac:spMkLst>
        </pc:spChg>
        <pc:picChg chg="add mod">
          <ac:chgData name="Bryony Clark" userId="9a0d9efc-5e53-44f4-94d3-0edbe6384628" providerId="ADAL" clId="{D82C314F-F4D6-4083-9987-13720CCC0419}" dt="2024-04-16T10:26:16.665" v="1564"/>
          <ac:picMkLst>
            <pc:docMk/>
            <pc:sldMk cId="3351408038" sldId="328"/>
            <ac:picMk id="2" creationId="{D5619E07-38CF-7A13-A842-12399CF1F2BD}"/>
          </ac:picMkLst>
        </pc:picChg>
        <pc:picChg chg="add mod">
          <ac:chgData name="Bryony Clark" userId="9a0d9efc-5e53-44f4-94d3-0edbe6384628" providerId="ADAL" clId="{D82C314F-F4D6-4083-9987-13720CCC0419}" dt="2024-04-16T10:26:16.665" v="1564"/>
          <ac:picMkLst>
            <pc:docMk/>
            <pc:sldMk cId="3351408038" sldId="328"/>
            <ac:picMk id="5" creationId="{2B520C3C-D78E-6925-EC6E-8F4AE0A84A8F}"/>
          </ac:picMkLst>
        </pc:picChg>
        <pc:picChg chg="add mod">
          <ac:chgData name="Bryony Clark" userId="9a0d9efc-5e53-44f4-94d3-0edbe6384628" providerId="ADAL" clId="{D82C314F-F4D6-4083-9987-13720CCC0419}" dt="2024-04-16T10:26:16.665" v="1564"/>
          <ac:picMkLst>
            <pc:docMk/>
            <pc:sldMk cId="3351408038" sldId="328"/>
            <ac:picMk id="6" creationId="{339274F0-230C-1FBC-27DA-52BD377BD1C1}"/>
          </ac:picMkLst>
        </pc:picChg>
        <pc:picChg chg="add mod">
          <ac:chgData name="Bryony Clark" userId="9a0d9efc-5e53-44f4-94d3-0edbe6384628" providerId="ADAL" clId="{D82C314F-F4D6-4083-9987-13720CCC0419}" dt="2024-04-16T10:26:16.665" v="1564"/>
          <ac:picMkLst>
            <pc:docMk/>
            <pc:sldMk cId="3351408038" sldId="328"/>
            <ac:picMk id="8" creationId="{11A23F6A-C1CD-7657-F7A8-A0E067287C00}"/>
          </ac:picMkLst>
        </pc:picChg>
        <pc:picChg chg="add mod">
          <ac:chgData name="Bryony Clark" userId="9a0d9efc-5e53-44f4-94d3-0edbe6384628" providerId="ADAL" clId="{D82C314F-F4D6-4083-9987-13720CCC0419}" dt="2024-04-16T10:26:16.665" v="1564"/>
          <ac:picMkLst>
            <pc:docMk/>
            <pc:sldMk cId="3351408038" sldId="328"/>
            <ac:picMk id="9" creationId="{0F5C67DF-478A-38BA-CE9C-3457A3BF1800}"/>
          </ac:picMkLst>
        </pc:picChg>
        <pc:picChg chg="add mod">
          <ac:chgData name="Bryony Clark" userId="9a0d9efc-5e53-44f4-94d3-0edbe6384628" providerId="ADAL" clId="{D82C314F-F4D6-4083-9987-13720CCC0419}" dt="2024-04-16T10:26:16.665" v="1564"/>
          <ac:picMkLst>
            <pc:docMk/>
            <pc:sldMk cId="3351408038" sldId="328"/>
            <ac:picMk id="10" creationId="{8EC63A2A-FD06-BEB6-6758-46CD785D5EA4}"/>
          </ac:picMkLst>
        </pc:picChg>
        <pc:picChg chg="add mod">
          <ac:chgData name="Bryony Clark" userId="9a0d9efc-5e53-44f4-94d3-0edbe6384628" providerId="ADAL" clId="{D82C314F-F4D6-4083-9987-13720CCC0419}" dt="2024-04-16T10:26:21.143" v="1565" actId="207"/>
          <ac:picMkLst>
            <pc:docMk/>
            <pc:sldMk cId="3351408038" sldId="328"/>
            <ac:picMk id="11" creationId="{16BA7CD8-3BC7-80B2-8FE3-1E047F3496E8}"/>
          </ac:picMkLst>
        </pc:picChg>
        <pc:picChg chg="add mod">
          <ac:chgData name="Bryony Clark" userId="9a0d9efc-5e53-44f4-94d3-0edbe6384628" providerId="ADAL" clId="{D82C314F-F4D6-4083-9987-13720CCC0419}" dt="2024-04-16T10:26:16.665" v="1564"/>
          <ac:picMkLst>
            <pc:docMk/>
            <pc:sldMk cId="3351408038" sldId="328"/>
            <ac:picMk id="12" creationId="{D0CC32BC-BF8A-0F6F-545E-C422B04EE244}"/>
          </ac:picMkLst>
        </pc:picChg>
        <pc:picChg chg="add mod">
          <ac:chgData name="Bryony Clark" userId="9a0d9efc-5e53-44f4-94d3-0edbe6384628" providerId="ADAL" clId="{D82C314F-F4D6-4083-9987-13720CCC0419}" dt="2024-04-16T10:26:16.665" v="1564"/>
          <ac:picMkLst>
            <pc:docMk/>
            <pc:sldMk cId="3351408038" sldId="328"/>
            <ac:picMk id="13" creationId="{321F0EB8-2E91-DC67-C5A5-4A8F4E339F83}"/>
          </ac:picMkLst>
        </pc:picChg>
        <pc:picChg chg="add mod">
          <ac:chgData name="Bryony Clark" userId="9a0d9efc-5e53-44f4-94d3-0edbe6384628" providerId="ADAL" clId="{D82C314F-F4D6-4083-9987-13720CCC0419}" dt="2024-04-16T10:26:16.665" v="1564"/>
          <ac:picMkLst>
            <pc:docMk/>
            <pc:sldMk cId="3351408038" sldId="328"/>
            <ac:picMk id="14" creationId="{033AACEB-F882-25AE-FF73-BCCBE65546D7}"/>
          </ac:picMkLst>
        </pc:picChg>
        <pc:picChg chg="mod">
          <ac:chgData name="Bryony Clark" userId="9a0d9efc-5e53-44f4-94d3-0edbe6384628" providerId="ADAL" clId="{D82C314F-F4D6-4083-9987-13720CCC0419}" dt="2024-04-12T14:31:04.725" v="361" actId="14100"/>
          <ac:picMkLst>
            <pc:docMk/>
            <pc:sldMk cId="3351408038" sldId="328"/>
            <ac:picMk id="20" creationId="{B71752A6-5E6D-4646-A731-0B09066000FA}"/>
          </ac:picMkLst>
        </pc:picChg>
        <pc:picChg chg="mod">
          <ac:chgData name="Bryony Clark" userId="9a0d9efc-5e53-44f4-94d3-0edbe6384628" providerId="ADAL" clId="{D82C314F-F4D6-4083-9987-13720CCC0419}" dt="2024-04-12T14:31:00.668" v="360" actId="1076"/>
          <ac:picMkLst>
            <pc:docMk/>
            <pc:sldMk cId="3351408038" sldId="328"/>
            <ac:picMk id="22" creationId="{BF68D77F-3BA1-EDBE-58BC-0003E3B60A3A}"/>
          </ac:picMkLst>
        </pc:picChg>
        <pc:picChg chg="del">
          <ac:chgData name="Bryony Clark" userId="9a0d9efc-5e53-44f4-94d3-0edbe6384628" providerId="ADAL" clId="{D82C314F-F4D6-4083-9987-13720CCC0419}" dt="2024-04-16T10:26:15.178" v="1563" actId="478"/>
          <ac:picMkLst>
            <pc:docMk/>
            <pc:sldMk cId="3351408038" sldId="328"/>
            <ac:picMk id="34" creationId="{1CF11535-B749-FC95-39D5-B1F92860E66E}"/>
          </ac:picMkLst>
        </pc:picChg>
        <pc:picChg chg="del">
          <ac:chgData name="Bryony Clark" userId="9a0d9efc-5e53-44f4-94d3-0edbe6384628" providerId="ADAL" clId="{D82C314F-F4D6-4083-9987-13720CCC0419}" dt="2024-04-16T10:26:15.178" v="1563" actId="478"/>
          <ac:picMkLst>
            <pc:docMk/>
            <pc:sldMk cId="3351408038" sldId="328"/>
            <ac:picMk id="35" creationId="{A38AA736-E4FC-2776-2EB4-F9FA023A62B8}"/>
          </ac:picMkLst>
        </pc:picChg>
        <pc:picChg chg="del">
          <ac:chgData name="Bryony Clark" userId="9a0d9efc-5e53-44f4-94d3-0edbe6384628" providerId="ADAL" clId="{D82C314F-F4D6-4083-9987-13720CCC0419}" dt="2024-04-16T10:26:15.178" v="1563" actId="478"/>
          <ac:picMkLst>
            <pc:docMk/>
            <pc:sldMk cId="3351408038" sldId="328"/>
            <ac:picMk id="36" creationId="{59C04298-A011-8B61-F319-7B6C910C7BC3}"/>
          </ac:picMkLst>
        </pc:picChg>
        <pc:picChg chg="del">
          <ac:chgData name="Bryony Clark" userId="9a0d9efc-5e53-44f4-94d3-0edbe6384628" providerId="ADAL" clId="{D82C314F-F4D6-4083-9987-13720CCC0419}" dt="2024-04-16T10:26:15.178" v="1563" actId="478"/>
          <ac:picMkLst>
            <pc:docMk/>
            <pc:sldMk cId="3351408038" sldId="328"/>
            <ac:picMk id="37" creationId="{BF47CAFB-06B0-3C5C-7315-01095D5CC9C3}"/>
          </ac:picMkLst>
        </pc:picChg>
        <pc:picChg chg="del">
          <ac:chgData name="Bryony Clark" userId="9a0d9efc-5e53-44f4-94d3-0edbe6384628" providerId="ADAL" clId="{D82C314F-F4D6-4083-9987-13720CCC0419}" dt="2024-04-16T10:26:15.178" v="1563" actId="478"/>
          <ac:picMkLst>
            <pc:docMk/>
            <pc:sldMk cId="3351408038" sldId="328"/>
            <ac:picMk id="38" creationId="{D189BAD7-1DBD-23A5-9C02-DBF57221966B}"/>
          </ac:picMkLst>
        </pc:picChg>
        <pc:picChg chg="del">
          <ac:chgData name="Bryony Clark" userId="9a0d9efc-5e53-44f4-94d3-0edbe6384628" providerId="ADAL" clId="{D82C314F-F4D6-4083-9987-13720CCC0419}" dt="2024-04-16T10:26:15.178" v="1563" actId="478"/>
          <ac:picMkLst>
            <pc:docMk/>
            <pc:sldMk cId="3351408038" sldId="328"/>
            <ac:picMk id="39" creationId="{1F428DAA-15AF-66A2-507C-D48203B2B5CC}"/>
          </ac:picMkLst>
        </pc:picChg>
        <pc:picChg chg="del">
          <ac:chgData name="Bryony Clark" userId="9a0d9efc-5e53-44f4-94d3-0edbe6384628" providerId="ADAL" clId="{D82C314F-F4D6-4083-9987-13720CCC0419}" dt="2024-04-16T10:26:15.178" v="1563" actId="478"/>
          <ac:picMkLst>
            <pc:docMk/>
            <pc:sldMk cId="3351408038" sldId="328"/>
            <ac:picMk id="40" creationId="{49089299-F302-932D-EF7C-DF14899B81CF}"/>
          </ac:picMkLst>
        </pc:picChg>
        <pc:picChg chg="del">
          <ac:chgData name="Bryony Clark" userId="9a0d9efc-5e53-44f4-94d3-0edbe6384628" providerId="ADAL" clId="{D82C314F-F4D6-4083-9987-13720CCC0419}" dt="2024-04-16T10:26:15.178" v="1563" actId="478"/>
          <ac:picMkLst>
            <pc:docMk/>
            <pc:sldMk cId="3351408038" sldId="328"/>
            <ac:picMk id="41" creationId="{A57D7E7D-F815-F55A-3BC6-68CC2202655A}"/>
          </ac:picMkLst>
        </pc:picChg>
        <pc:picChg chg="del">
          <ac:chgData name="Bryony Clark" userId="9a0d9efc-5e53-44f4-94d3-0edbe6384628" providerId="ADAL" clId="{D82C314F-F4D6-4083-9987-13720CCC0419}" dt="2024-04-16T10:26:15.178" v="1563" actId="478"/>
          <ac:picMkLst>
            <pc:docMk/>
            <pc:sldMk cId="3351408038" sldId="328"/>
            <ac:picMk id="42" creationId="{C3E2F3CD-AF7E-6EAA-82AF-7388A559B461}"/>
          </ac:picMkLst>
        </pc:picChg>
      </pc:sldChg>
      <pc:sldChg chg="addSp delSp modSp new mod">
        <pc:chgData name="Bryony Clark" userId="9a0d9efc-5e53-44f4-94d3-0edbe6384628" providerId="ADAL" clId="{D82C314F-F4D6-4083-9987-13720CCC0419}" dt="2024-04-16T10:32:42.915" v="1636" actId="33524"/>
        <pc:sldMkLst>
          <pc:docMk/>
          <pc:sldMk cId="950460605" sldId="329"/>
        </pc:sldMkLst>
        <pc:spChg chg="mod">
          <ac:chgData name="Bryony Clark" userId="9a0d9efc-5e53-44f4-94d3-0edbe6384628" providerId="ADAL" clId="{D82C314F-F4D6-4083-9987-13720CCC0419}" dt="2024-04-12T14:23:21.881" v="222" actId="26606"/>
          <ac:spMkLst>
            <pc:docMk/>
            <pc:sldMk cId="950460605" sldId="329"/>
            <ac:spMk id="2" creationId="{C728FC3F-5962-FEDD-72CE-8283B86FF981}"/>
          </ac:spMkLst>
        </pc:spChg>
        <pc:spChg chg="mod">
          <ac:chgData name="Bryony Clark" userId="9a0d9efc-5e53-44f4-94d3-0edbe6384628" providerId="ADAL" clId="{D82C314F-F4D6-4083-9987-13720CCC0419}" dt="2024-04-16T10:32:42.915" v="1636" actId="33524"/>
          <ac:spMkLst>
            <pc:docMk/>
            <pc:sldMk cId="950460605" sldId="329"/>
            <ac:spMk id="3" creationId="{FB2C5059-0A72-5723-0660-9BBBAC61EA21}"/>
          </ac:spMkLst>
        </pc:spChg>
        <pc:spChg chg="del">
          <ac:chgData name="Bryony Clark" userId="9a0d9efc-5e53-44f4-94d3-0edbe6384628" providerId="ADAL" clId="{D82C314F-F4D6-4083-9987-13720CCC0419}" dt="2024-04-12T14:22:05.208" v="150" actId="478"/>
          <ac:spMkLst>
            <pc:docMk/>
            <pc:sldMk cId="950460605" sldId="329"/>
            <ac:spMk id="4" creationId="{BAECA08C-4FA2-7FEC-6A36-AD1E2E0C7934}"/>
          </ac:spMkLst>
        </pc:spChg>
        <pc:picChg chg="add mod">
          <ac:chgData name="Bryony Clark" userId="9a0d9efc-5e53-44f4-94d3-0edbe6384628" providerId="ADAL" clId="{D82C314F-F4D6-4083-9987-13720CCC0419}" dt="2024-04-16T10:26:32.419" v="1570"/>
          <ac:picMkLst>
            <pc:docMk/>
            <pc:sldMk cId="950460605" sldId="329"/>
            <ac:picMk id="4" creationId="{339ECC39-59A2-3CF9-3C51-70AA3B5B99E6}"/>
          </ac:picMkLst>
        </pc:picChg>
        <pc:picChg chg="add mod">
          <ac:chgData name="Bryony Clark" userId="9a0d9efc-5e53-44f4-94d3-0edbe6384628" providerId="ADAL" clId="{D82C314F-F4D6-4083-9987-13720CCC0419}" dt="2024-04-12T14:34:40.347" v="449" actId="1076"/>
          <ac:picMkLst>
            <pc:docMk/>
            <pc:sldMk cId="950460605" sldId="329"/>
            <ac:picMk id="5" creationId="{24399002-1382-E637-2E47-19FB29AE187A}"/>
          </ac:picMkLst>
        </pc:picChg>
        <pc:picChg chg="add mod">
          <ac:chgData name="Bryony Clark" userId="9a0d9efc-5e53-44f4-94d3-0edbe6384628" providerId="ADAL" clId="{D82C314F-F4D6-4083-9987-13720CCC0419}" dt="2024-04-16T10:26:32.419" v="1570"/>
          <ac:picMkLst>
            <pc:docMk/>
            <pc:sldMk cId="950460605" sldId="329"/>
            <ac:picMk id="6" creationId="{02D7BF69-FC04-4D87-EBAC-4249B24EF831}"/>
          </ac:picMkLst>
        </pc:picChg>
        <pc:picChg chg="add del mod">
          <ac:chgData name="Bryony Clark" userId="9a0d9efc-5e53-44f4-94d3-0edbe6384628" providerId="ADAL" clId="{D82C314F-F4D6-4083-9987-13720CCC0419}" dt="2024-04-12T14:44:05.638" v="636" actId="478"/>
          <ac:picMkLst>
            <pc:docMk/>
            <pc:sldMk cId="950460605" sldId="329"/>
            <ac:picMk id="6" creationId="{276655E6-7EED-010C-2CF1-84667F8F0EE2}"/>
          </ac:picMkLst>
        </pc:picChg>
        <pc:picChg chg="add mod">
          <ac:chgData name="Bryony Clark" userId="9a0d9efc-5e53-44f4-94d3-0edbe6384628" providerId="ADAL" clId="{D82C314F-F4D6-4083-9987-13720CCC0419}" dt="2024-04-16T10:26:32.419" v="1570"/>
          <ac:picMkLst>
            <pc:docMk/>
            <pc:sldMk cId="950460605" sldId="329"/>
            <ac:picMk id="7" creationId="{5C0763CD-DCD6-7D90-2A90-6DC349A7DBD1}"/>
          </ac:picMkLst>
        </pc:picChg>
        <pc:picChg chg="add del mod">
          <ac:chgData name="Bryony Clark" userId="9a0d9efc-5e53-44f4-94d3-0edbe6384628" providerId="ADAL" clId="{D82C314F-F4D6-4083-9987-13720CCC0419}" dt="2024-04-12T14:44:05.638" v="636" actId="478"/>
          <ac:picMkLst>
            <pc:docMk/>
            <pc:sldMk cId="950460605" sldId="329"/>
            <ac:picMk id="7" creationId="{B3A93996-DF95-B83D-7AA5-DB1F14B465D3}"/>
          </ac:picMkLst>
        </pc:picChg>
        <pc:picChg chg="add mod">
          <ac:chgData name="Bryony Clark" userId="9a0d9efc-5e53-44f4-94d3-0edbe6384628" providerId="ADAL" clId="{D82C314F-F4D6-4083-9987-13720CCC0419}" dt="2024-04-16T10:26:32.419" v="1570"/>
          <ac:picMkLst>
            <pc:docMk/>
            <pc:sldMk cId="950460605" sldId="329"/>
            <ac:picMk id="8" creationId="{94ADB199-7C64-B68C-0CEB-F6131B57E91D}"/>
          </ac:picMkLst>
        </pc:picChg>
        <pc:picChg chg="add del mod">
          <ac:chgData name="Bryony Clark" userId="9a0d9efc-5e53-44f4-94d3-0edbe6384628" providerId="ADAL" clId="{D82C314F-F4D6-4083-9987-13720CCC0419}" dt="2024-04-12T14:44:05.638" v="636" actId="478"/>
          <ac:picMkLst>
            <pc:docMk/>
            <pc:sldMk cId="950460605" sldId="329"/>
            <ac:picMk id="8" creationId="{C418D8A7-E75F-00CC-8236-5DA49C7893D4}"/>
          </ac:picMkLst>
        </pc:picChg>
        <pc:picChg chg="add del mod">
          <ac:chgData name="Bryony Clark" userId="9a0d9efc-5e53-44f4-94d3-0edbe6384628" providerId="ADAL" clId="{D82C314F-F4D6-4083-9987-13720CCC0419}" dt="2024-04-12T14:44:05.638" v="636" actId="478"/>
          <ac:picMkLst>
            <pc:docMk/>
            <pc:sldMk cId="950460605" sldId="329"/>
            <ac:picMk id="9" creationId="{8A9D3A8C-5BC6-2A48-6A35-FF2179EA223C}"/>
          </ac:picMkLst>
        </pc:picChg>
        <pc:picChg chg="add mod">
          <ac:chgData name="Bryony Clark" userId="9a0d9efc-5e53-44f4-94d3-0edbe6384628" providerId="ADAL" clId="{D82C314F-F4D6-4083-9987-13720CCC0419}" dt="2024-04-16T10:26:32.419" v="1570"/>
          <ac:picMkLst>
            <pc:docMk/>
            <pc:sldMk cId="950460605" sldId="329"/>
            <ac:picMk id="9" creationId="{910C22B4-F66B-5CA3-938F-F5AD3952504E}"/>
          </ac:picMkLst>
        </pc:picChg>
        <pc:picChg chg="add del mod">
          <ac:chgData name="Bryony Clark" userId="9a0d9efc-5e53-44f4-94d3-0edbe6384628" providerId="ADAL" clId="{D82C314F-F4D6-4083-9987-13720CCC0419}" dt="2024-04-12T14:44:05.638" v="636" actId="478"/>
          <ac:picMkLst>
            <pc:docMk/>
            <pc:sldMk cId="950460605" sldId="329"/>
            <ac:picMk id="10" creationId="{2932DA2B-83AE-1FDB-2E52-D7F43A8B6B71}"/>
          </ac:picMkLst>
        </pc:picChg>
        <pc:picChg chg="add mod">
          <ac:chgData name="Bryony Clark" userId="9a0d9efc-5e53-44f4-94d3-0edbe6384628" providerId="ADAL" clId="{D82C314F-F4D6-4083-9987-13720CCC0419}" dt="2024-04-16T10:26:32.419" v="1570"/>
          <ac:picMkLst>
            <pc:docMk/>
            <pc:sldMk cId="950460605" sldId="329"/>
            <ac:picMk id="10" creationId="{7C2ACBB7-1888-EBA2-2853-3885FDD215EC}"/>
          </ac:picMkLst>
        </pc:picChg>
        <pc:picChg chg="add del mod">
          <ac:chgData name="Bryony Clark" userId="9a0d9efc-5e53-44f4-94d3-0edbe6384628" providerId="ADAL" clId="{D82C314F-F4D6-4083-9987-13720CCC0419}" dt="2024-04-12T14:44:05.638" v="636" actId="478"/>
          <ac:picMkLst>
            <pc:docMk/>
            <pc:sldMk cId="950460605" sldId="329"/>
            <ac:picMk id="11" creationId="{1D19169D-D2E5-11E3-5A33-237E16A10D61}"/>
          </ac:picMkLst>
        </pc:picChg>
        <pc:picChg chg="add mod">
          <ac:chgData name="Bryony Clark" userId="9a0d9efc-5e53-44f4-94d3-0edbe6384628" providerId="ADAL" clId="{D82C314F-F4D6-4083-9987-13720CCC0419}" dt="2024-04-16T10:26:36.418" v="1571" actId="207"/>
          <ac:picMkLst>
            <pc:docMk/>
            <pc:sldMk cId="950460605" sldId="329"/>
            <ac:picMk id="11" creationId="{85A77192-AD36-70E3-6D9F-4399F09E1272}"/>
          </ac:picMkLst>
        </pc:picChg>
        <pc:picChg chg="add del mod">
          <ac:chgData name="Bryony Clark" userId="9a0d9efc-5e53-44f4-94d3-0edbe6384628" providerId="ADAL" clId="{D82C314F-F4D6-4083-9987-13720CCC0419}" dt="2024-04-12T14:44:05.638" v="636" actId="478"/>
          <ac:picMkLst>
            <pc:docMk/>
            <pc:sldMk cId="950460605" sldId="329"/>
            <ac:picMk id="12" creationId="{00C8006B-42B9-BD51-4ED2-DECDA5E84F32}"/>
          </ac:picMkLst>
        </pc:picChg>
        <pc:picChg chg="add mod">
          <ac:chgData name="Bryony Clark" userId="9a0d9efc-5e53-44f4-94d3-0edbe6384628" providerId="ADAL" clId="{D82C314F-F4D6-4083-9987-13720CCC0419}" dt="2024-04-16T10:26:36.418" v="1571" actId="207"/>
          <ac:picMkLst>
            <pc:docMk/>
            <pc:sldMk cId="950460605" sldId="329"/>
            <ac:picMk id="12" creationId="{717EAD28-7F83-34E0-BC3B-F52126E5E900}"/>
          </ac:picMkLst>
        </pc:picChg>
        <pc:picChg chg="add mod">
          <ac:chgData name="Bryony Clark" userId="9a0d9efc-5e53-44f4-94d3-0edbe6384628" providerId="ADAL" clId="{D82C314F-F4D6-4083-9987-13720CCC0419}" dt="2024-04-16T10:26:32.419" v="1570"/>
          <ac:picMkLst>
            <pc:docMk/>
            <pc:sldMk cId="950460605" sldId="329"/>
            <ac:picMk id="13" creationId="{A7A4AEC0-AC07-D618-ABFC-58E0A1536818}"/>
          </ac:picMkLst>
        </pc:picChg>
        <pc:picChg chg="add del mod">
          <ac:chgData name="Bryony Clark" userId="9a0d9efc-5e53-44f4-94d3-0edbe6384628" providerId="ADAL" clId="{D82C314F-F4D6-4083-9987-13720CCC0419}" dt="2024-04-12T14:44:05.638" v="636" actId="478"/>
          <ac:picMkLst>
            <pc:docMk/>
            <pc:sldMk cId="950460605" sldId="329"/>
            <ac:picMk id="13" creationId="{F9EC8DF6-31FB-D982-ACF8-3CF26E04DE14}"/>
          </ac:picMkLst>
        </pc:picChg>
        <pc:picChg chg="add mod">
          <ac:chgData name="Bryony Clark" userId="9a0d9efc-5e53-44f4-94d3-0edbe6384628" providerId="ADAL" clId="{D82C314F-F4D6-4083-9987-13720CCC0419}" dt="2024-04-16T10:26:32.419" v="1570"/>
          <ac:picMkLst>
            <pc:docMk/>
            <pc:sldMk cId="950460605" sldId="329"/>
            <ac:picMk id="14" creationId="{EE7FF396-BDDD-D42E-07EC-F395F76147A1}"/>
          </ac:picMkLst>
        </pc:picChg>
        <pc:picChg chg="add del mod">
          <ac:chgData name="Bryony Clark" userId="9a0d9efc-5e53-44f4-94d3-0edbe6384628" providerId="ADAL" clId="{D82C314F-F4D6-4083-9987-13720CCC0419}" dt="2024-04-12T14:44:05.638" v="636" actId="478"/>
          <ac:picMkLst>
            <pc:docMk/>
            <pc:sldMk cId="950460605" sldId="329"/>
            <ac:picMk id="14" creationId="{FBEF4800-37D4-4AA3-3E4A-E12548E44749}"/>
          </ac:picMkLst>
        </pc:picChg>
        <pc:picChg chg="add del mod">
          <ac:chgData name="Bryony Clark" userId="9a0d9efc-5e53-44f4-94d3-0edbe6384628" providerId="ADAL" clId="{D82C314F-F4D6-4083-9987-13720CCC0419}" dt="2024-04-16T10:26:32.072" v="1569" actId="478"/>
          <ac:picMkLst>
            <pc:docMk/>
            <pc:sldMk cId="950460605" sldId="329"/>
            <ac:picMk id="15" creationId="{3DD58AF6-067E-640A-5582-8F3340DFD65F}"/>
          </ac:picMkLst>
        </pc:picChg>
        <pc:picChg chg="add del mod">
          <ac:chgData name="Bryony Clark" userId="9a0d9efc-5e53-44f4-94d3-0edbe6384628" providerId="ADAL" clId="{D82C314F-F4D6-4083-9987-13720CCC0419}" dt="2024-04-16T10:26:32.072" v="1569" actId="478"/>
          <ac:picMkLst>
            <pc:docMk/>
            <pc:sldMk cId="950460605" sldId="329"/>
            <ac:picMk id="16" creationId="{E8A35090-C775-C110-AC5C-563E28CCEDC4}"/>
          </ac:picMkLst>
        </pc:picChg>
        <pc:picChg chg="add del mod">
          <ac:chgData name="Bryony Clark" userId="9a0d9efc-5e53-44f4-94d3-0edbe6384628" providerId="ADAL" clId="{D82C314F-F4D6-4083-9987-13720CCC0419}" dt="2024-04-16T10:26:32.072" v="1569" actId="478"/>
          <ac:picMkLst>
            <pc:docMk/>
            <pc:sldMk cId="950460605" sldId="329"/>
            <ac:picMk id="17" creationId="{28E0A23C-9C4A-0D14-9B1F-200EFD017F84}"/>
          </ac:picMkLst>
        </pc:picChg>
        <pc:picChg chg="add del mod">
          <ac:chgData name="Bryony Clark" userId="9a0d9efc-5e53-44f4-94d3-0edbe6384628" providerId="ADAL" clId="{D82C314F-F4D6-4083-9987-13720CCC0419}" dt="2024-04-16T10:26:32.072" v="1569" actId="478"/>
          <ac:picMkLst>
            <pc:docMk/>
            <pc:sldMk cId="950460605" sldId="329"/>
            <ac:picMk id="18" creationId="{B5ED0732-CA2B-9A17-A3BB-6A3F3D8142C1}"/>
          </ac:picMkLst>
        </pc:picChg>
        <pc:picChg chg="add del mod">
          <ac:chgData name="Bryony Clark" userId="9a0d9efc-5e53-44f4-94d3-0edbe6384628" providerId="ADAL" clId="{D82C314F-F4D6-4083-9987-13720CCC0419}" dt="2024-04-16T10:26:32.072" v="1569" actId="478"/>
          <ac:picMkLst>
            <pc:docMk/>
            <pc:sldMk cId="950460605" sldId="329"/>
            <ac:picMk id="19" creationId="{53FC529C-7A9B-5FDA-F62D-A495066AD883}"/>
          </ac:picMkLst>
        </pc:picChg>
        <pc:picChg chg="add del mod">
          <ac:chgData name="Bryony Clark" userId="9a0d9efc-5e53-44f4-94d3-0edbe6384628" providerId="ADAL" clId="{D82C314F-F4D6-4083-9987-13720CCC0419}" dt="2024-04-16T10:26:32.072" v="1569" actId="478"/>
          <ac:picMkLst>
            <pc:docMk/>
            <pc:sldMk cId="950460605" sldId="329"/>
            <ac:picMk id="20" creationId="{7424938B-E664-9C58-B14F-CF1E37E24596}"/>
          </ac:picMkLst>
        </pc:picChg>
        <pc:picChg chg="add del mod">
          <ac:chgData name="Bryony Clark" userId="9a0d9efc-5e53-44f4-94d3-0edbe6384628" providerId="ADAL" clId="{D82C314F-F4D6-4083-9987-13720CCC0419}" dt="2024-04-16T10:26:32.072" v="1569" actId="478"/>
          <ac:picMkLst>
            <pc:docMk/>
            <pc:sldMk cId="950460605" sldId="329"/>
            <ac:picMk id="21" creationId="{2F2F96A9-D86C-F72D-070E-4BC483206748}"/>
          </ac:picMkLst>
        </pc:picChg>
        <pc:picChg chg="add del mod">
          <ac:chgData name="Bryony Clark" userId="9a0d9efc-5e53-44f4-94d3-0edbe6384628" providerId="ADAL" clId="{D82C314F-F4D6-4083-9987-13720CCC0419}" dt="2024-04-16T10:26:32.072" v="1569" actId="478"/>
          <ac:picMkLst>
            <pc:docMk/>
            <pc:sldMk cId="950460605" sldId="329"/>
            <ac:picMk id="22" creationId="{61C86E41-6206-09AD-375C-34CAE364A25E}"/>
          </ac:picMkLst>
        </pc:picChg>
        <pc:picChg chg="add del mod">
          <ac:chgData name="Bryony Clark" userId="9a0d9efc-5e53-44f4-94d3-0edbe6384628" providerId="ADAL" clId="{D82C314F-F4D6-4083-9987-13720CCC0419}" dt="2024-04-16T10:26:32.072" v="1569" actId="478"/>
          <ac:picMkLst>
            <pc:docMk/>
            <pc:sldMk cId="950460605" sldId="329"/>
            <ac:picMk id="23" creationId="{AD158906-EE3E-7D21-9702-7485DF9F510C}"/>
          </ac:picMkLst>
        </pc:picChg>
      </pc:sldChg>
      <pc:sldChg chg="addSp delSp modSp add mod">
        <pc:chgData name="Bryony Clark" userId="9a0d9efc-5e53-44f4-94d3-0edbe6384628" providerId="ADAL" clId="{D82C314F-F4D6-4083-9987-13720CCC0419}" dt="2024-04-16T10:26:50.623" v="1575"/>
        <pc:sldMkLst>
          <pc:docMk/>
          <pc:sldMk cId="3478302214" sldId="330"/>
        </pc:sldMkLst>
        <pc:spChg chg="mod">
          <ac:chgData name="Bryony Clark" userId="9a0d9efc-5e53-44f4-94d3-0edbe6384628" providerId="ADAL" clId="{D82C314F-F4D6-4083-9987-13720CCC0419}" dt="2024-04-12T14:38:53.291" v="555" actId="1076"/>
          <ac:spMkLst>
            <pc:docMk/>
            <pc:sldMk cId="3478302214" sldId="330"/>
            <ac:spMk id="3" creationId="{5419B2BD-34D7-E18C-D3D6-7C36E070C45B}"/>
          </ac:spMkLst>
        </pc:spChg>
        <pc:spChg chg="mod">
          <ac:chgData name="Bryony Clark" userId="9a0d9efc-5e53-44f4-94d3-0edbe6384628" providerId="ADAL" clId="{D82C314F-F4D6-4083-9987-13720CCC0419}" dt="2024-04-12T14:31:59.145" v="364"/>
          <ac:spMkLst>
            <pc:docMk/>
            <pc:sldMk cId="3478302214" sldId="330"/>
            <ac:spMk id="5" creationId="{995AA999-05BF-519B-D056-5F65C3AF6705}"/>
          </ac:spMkLst>
        </pc:spChg>
        <pc:picChg chg="add mod">
          <ac:chgData name="Bryony Clark" userId="9a0d9efc-5e53-44f4-94d3-0edbe6384628" providerId="ADAL" clId="{D82C314F-F4D6-4083-9987-13720CCC0419}" dt="2024-04-16T10:26:50.623" v="1575"/>
          <ac:picMkLst>
            <pc:docMk/>
            <pc:sldMk cId="3478302214" sldId="330"/>
            <ac:picMk id="2" creationId="{13FE791A-A24A-DC75-AC7C-A10CFD3832E9}"/>
          </ac:picMkLst>
        </pc:picChg>
        <pc:picChg chg="del">
          <ac:chgData name="Bryony Clark" userId="9a0d9efc-5e53-44f4-94d3-0edbe6384628" providerId="ADAL" clId="{D82C314F-F4D6-4083-9987-13720CCC0419}" dt="2024-04-12T14:42:44.719" v="621" actId="478"/>
          <ac:picMkLst>
            <pc:docMk/>
            <pc:sldMk cId="3478302214" sldId="330"/>
            <ac:picMk id="2" creationId="{3A6C9D54-792A-0D02-1A1C-4107A321E4D2}"/>
          </ac:picMkLst>
        </pc:picChg>
        <pc:picChg chg="del">
          <ac:chgData name="Bryony Clark" userId="9a0d9efc-5e53-44f4-94d3-0edbe6384628" providerId="ADAL" clId="{D82C314F-F4D6-4083-9987-13720CCC0419}" dt="2024-04-12T14:42:44.719" v="621" actId="478"/>
          <ac:picMkLst>
            <pc:docMk/>
            <pc:sldMk cId="3478302214" sldId="330"/>
            <ac:picMk id="4" creationId="{9D1B65AD-8E19-3C40-4145-FCC5A574A6F2}"/>
          </ac:picMkLst>
        </pc:picChg>
        <pc:picChg chg="add mod">
          <ac:chgData name="Bryony Clark" userId="9a0d9efc-5e53-44f4-94d3-0edbe6384628" providerId="ADAL" clId="{D82C314F-F4D6-4083-9987-13720CCC0419}" dt="2024-04-16T10:26:50.623" v="1575"/>
          <ac:picMkLst>
            <pc:docMk/>
            <pc:sldMk cId="3478302214" sldId="330"/>
            <ac:picMk id="4" creationId="{E16A3724-9C61-B85C-C563-24D8D1996E0D}"/>
          </ac:picMkLst>
        </pc:picChg>
        <pc:picChg chg="add mod">
          <ac:chgData name="Bryony Clark" userId="9a0d9efc-5e53-44f4-94d3-0edbe6384628" providerId="ADAL" clId="{D82C314F-F4D6-4083-9987-13720CCC0419}" dt="2024-04-16T10:26:50.623" v="1575"/>
          <ac:picMkLst>
            <pc:docMk/>
            <pc:sldMk cId="3478302214" sldId="330"/>
            <ac:picMk id="6" creationId="{8F00BE64-8142-508C-8A92-E33A4A121C94}"/>
          </ac:picMkLst>
        </pc:picChg>
        <pc:picChg chg="del">
          <ac:chgData name="Bryony Clark" userId="9a0d9efc-5e53-44f4-94d3-0edbe6384628" providerId="ADAL" clId="{D82C314F-F4D6-4083-9987-13720CCC0419}" dt="2024-04-12T14:42:44.719" v="621" actId="478"/>
          <ac:picMkLst>
            <pc:docMk/>
            <pc:sldMk cId="3478302214" sldId="330"/>
            <ac:picMk id="6" creationId="{E889330E-D4F5-BBB6-91EE-F1A8326EFFA5}"/>
          </ac:picMkLst>
        </pc:picChg>
        <pc:picChg chg="del">
          <ac:chgData name="Bryony Clark" userId="9a0d9efc-5e53-44f4-94d3-0edbe6384628" providerId="ADAL" clId="{D82C314F-F4D6-4083-9987-13720CCC0419}" dt="2024-04-12T14:42:44.719" v="621" actId="478"/>
          <ac:picMkLst>
            <pc:docMk/>
            <pc:sldMk cId="3478302214" sldId="330"/>
            <ac:picMk id="7" creationId="{B96C3802-8E83-50FA-B88F-1DE833070D23}"/>
          </ac:picMkLst>
        </pc:picChg>
        <pc:picChg chg="add mod">
          <ac:chgData name="Bryony Clark" userId="9a0d9efc-5e53-44f4-94d3-0edbe6384628" providerId="ADAL" clId="{D82C314F-F4D6-4083-9987-13720CCC0419}" dt="2024-04-16T10:26:50.623" v="1575"/>
          <ac:picMkLst>
            <pc:docMk/>
            <pc:sldMk cId="3478302214" sldId="330"/>
            <ac:picMk id="7" creationId="{C4215FDE-101B-3FB8-39D9-A9B0A75FF749}"/>
          </ac:picMkLst>
        </pc:picChg>
        <pc:picChg chg="add mod">
          <ac:chgData name="Bryony Clark" userId="9a0d9efc-5e53-44f4-94d3-0edbe6384628" providerId="ADAL" clId="{D82C314F-F4D6-4083-9987-13720CCC0419}" dt="2024-04-16T10:26:50.623" v="1575"/>
          <ac:picMkLst>
            <pc:docMk/>
            <pc:sldMk cId="3478302214" sldId="330"/>
            <ac:picMk id="8" creationId="{AE88D34D-B55F-D91C-1B6F-0292EA3645F0}"/>
          </ac:picMkLst>
        </pc:picChg>
        <pc:picChg chg="del">
          <ac:chgData name="Bryony Clark" userId="9a0d9efc-5e53-44f4-94d3-0edbe6384628" providerId="ADAL" clId="{D82C314F-F4D6-4083-9987-13720CCC0419}" dt="2024-04-12T14:42:44.719" v="621" actId="478"/>
          <ac:picMkLst>
            <pc:docMk/>
            <pc:sldMk cId="3478302214" sldId="330"/>
            <ac:picMk id="8" creationId="{F0D518C8-038C-BC3B-3EB7-BD8CC4C4DC11}"/>
          </ac:picMkLst>
        </pc:picChg>
        <pc:picChg chg="add mod">
          <ac:chgData name="Bryony Clark" userId="9a0d9efc-5e53-44f4-94d3-0edbe6384628" providerId="ADAL" clId="{D82C314F-F4D6-4083-9987-13720CCC0419}" dt="2024-04-16T10:26:50.623" v="1575"/>
          <ac:picMkLst>
            <pc:docMk/>
            <pc:sldMk cId="3478302214" sldId="330"/>
            <ac:picMk id="9" creationId="{11548E38-8AE0-B93D-471B-C2F4CE6936A8}"/>
          </ac:picMkLst>
        </pc:picChg>
        <pc:picChg chg="del">
          <ac:chgData name="Bryony Clark" userId="9a0d9efc-5e53-44f4-94d3-0edbe6384628" providerId="ADAL" clId="{D82C314F-F4D6-4083-9987-13720CCC0419}" dt="2024-04-12T14:42:44.719" v="621" actId="478"/>
          <ac:picMkLst>
            <pc:docMk/>
            <pc:sldMk cId="3478302214" sldId="330"/>
            <ac:picMk id="9" creationId="{AEE6FC2C-52FE-C425-DAA4-05B0CF80D85F}"/>
          </ac:picMkLst>
        </pc:picChg>
        <pc:picChg chg="add mod">
          <ac:chgData name="Bryony Clark" userId="9a0d9efc-5e53-44f4-94d3-0edbe6384628" providerId="ADAL" clId="{D82C314F-F4D6-4083-9987-13720CCC0419}" dt="2024-04-16T10:26:50.623" v="1575"/>
          <ac:picMkLst>
            <pc:docMk/>
            <pc:sldMk cId="3478302214" sldId="330"/>
            <ac:picMk id="10" creationId="{3B7F0B7C-A6AC-0A16-C16A-85D93F8360DA}"/>
          </ac:picMkLst>
        </pc:picChg>
        <pc:picChg chg="del">
          <ac:chgData name="Bryony Clark" userId="9a0d9efc-5e53-44f4-94d3-0edbe6384628" providerId="ADAL" clId="{D82C314F-F4D6-4083-9987-13720CCC0419}" dt="2024-04-12T14:42:44.719" v="621" actId="478"/>
          <ac:picMkLst>
            <pc:docMk/>
            <pc:sldMk cId="3478302214" sldId="330"/>
            <ac:picMk id="10" creationId="{87EC65D9-6FB1-2D25-33E8-51451E22D6C6}"/>
          </ac:picMkLst>
        </pc:picChg>
        <pc:picChg chg="add mod">
          <ac:chgData name="Bryony Clark" userId="9a0d9efc-5e53-44f4-94d3-0edbe6384628" providerId="ADAL" clId="{D82C314F-F4D6-4083-9987-13720CCC0419}" dt="2024-04-16T10:26:50.623" v="1575"/>
          <ac:picMkLst>
            <pc:docMk/>
            <pc:sldMk cId="3478302214" sldId="330"/>
            <ac:picMk id="11" creationId="{2AD16A6F-9B26-E108-0220-4ABBFC98C7FF}"/>
          </ac:picMkLst>
        </pc:picChg>
        <pc:picChg chg="del">
          <ac:chgData name="Bryony Clark" userId="9a0d9efc-5e53-44f4-94d3-0edbe6384628" providerId="ADAL" clId="{D82C314F-F4D6-4083-9987-13720CCC0419}" dt="2024-04-12T14:42:44.719" v="621" actId="478"/>
          <ac:picMkLst>
            <pc:docMk/>
            <pc:sldMk cId="3478302214" sldId="330"/>
            <ac:picMk id="11" creationId="{9FF66E0F-1891-2F3E-892D-3D12152CC51F}"/>
          </ac:picMkLst>
        </pc:picChg>
        <pc:picChg chg="del">
          <ac:chgData name="Bryony Clark" userId="9a0d9efc-5e53-44f4-94d3-0edbe6384628" providerId="ADAL" clId="{D82C314F-F4D6-4083-9987-13720CCC0419}" dt="2024-04-12T14:42:44.719" v="621" actId="478"/>
          <ac:picMkLst>
            <pc:docMk/>
            <pc:sldMk cId="3478302214" sldId="330"/>
            <ac:picMk id="12" creationId="{2E24AF2C-83A6-AC11-AC13-E28FACED03B4}"/>
          </ac:picMkLst>
        </pc:picChg>
        <pc:picChg chg="add mod">
          <ac:chgData name="Bryony Clark" userId="9a0d9efc-5e53-44f4-94d3-0edbe6384628" providerId="ADAL" clId="{D82C314F-F4D6-4083-9987-13720CCC0419}" dt="2024-04-16T10:26:50.623" v="1575"/>
          <ac:picMkLst>
            <pc:docMk/>
            <pc:sldMk cId="3478302214" sldId="330"/>
            <ac:picMk id="12" creationId="{7020AC3B-58D8-61DA-4259-0F2F25E40CBD}"/>
          </ac:picMkLst>
        </pc:picChg>
        <pc:picChg chg="add mod">
          <ac:chgData name="Bryony Clark" userId="9a0d9efc-5e53-44f4-94d3-0edbe6384628" providerId="ADAL" clId="{D82C314F-F4D6-4083-9987-13720CCC0419}" dt="2024-04-16T10:26:50.623" v="1575"/>
          <ac:picMkLst>
            <pc:docMk/>
            <pc:sldMk cId="3478302214" sldId="330"/>
            <ac:picMk id="13" creationId="{8DF4C2BC-6331-5F85-496F-58C14A83CC0A}"/>
          </ac:picMkLst>
        </pc:picChg>
        <pc:picChg chg="del">
          <ac:chgData name="Bryony Clark" userId="9a0d9efc-5e53-44f4-94d3-0edbe6384628" providerId="ADAL" clId="{D82C314F-F4D6-4083-9987-13720CCC0419}" dt="2024-04-12T14:32:48.293" v="413" actId="478"/>
          <ac:picMkLst>
            <pc:docMk/>
            <pc:sldMk cId="3478302214" sldId="330"/>
            <ac:picMk id="13" creationId="{B0AC4D29-E64E-B641-5DA9-42436A6C32A3}"/>
          </ac:picMkLst>
        </pc:picChg>
        <pc:picChg chg="add del mod">
          <ac:chgData name="Bryony Clark" userId="9a0d9efc-5e53-44f4-94d3-0edbe6384628" providerId="ADAL" clId="{D82C314F-F4D6-4083-9987-13720CCC0419}" dt="2024-04-12T14:43:57.611" v="632" actId="478"/>
          <ac:picMkLst>
            <pc:docMk/>
            <pc:sldMk cId="3478302214" sldId="330"/>
            <ac:picMk id="14" creationId="{1CA536AC-5B02-2B7C-470B-57B573D0CB9E}"/>
          </ac:picMkLst>
        </pc:picChg>
        <pc:picChg chg="add del mod">
          <ac:chgData name="Bryony Clark" userId="9a0d9efc-5e53-44f4-94d3-0edbe6384628" providerId="ADAL" clId="{D82C314F-F4D6-4083-9987-13720CCC0419}" dt="2024-04-12T14:43:57.611" v="632" actId="478"/>
          <ac:picMkLst>
            <pc:docMk/>
            <pc:sldMk cId="3478302214" sldId="330"/>
            <ac:picMk id="15" creationId="{D1CF4199-6B1E-1D8A-4987-15CDBE0D9EA3}"/>
          </ac:picMkLst>
        </pc:picChg>
        <pc:picChg chg="del">
          <ac:chgData name="Bryony Clark" userId="9a0d9efc-5e53-44f4-94d3-0edbe6384628" providerId="ADAL" clId="{D82C314F-F4D6-4083-9987-13720CCC0419}" dt="2024-04-12T14:32:47.805" v="412" actId="478"/>
          <ac:picMkLst>
            <pc:docMk/>
            <pc:sldMk cId="3478302214" sldId="330"/>
            <ac:picMk id="16" creationId="{060B2BE3-49FF-29A9-3298-FDCCE63F7DE7}"/>
          </ac:picMkLst>
        </pc:picChg>
        <pc:picChg chg="add del mod">
          <ac:chgData name="Bryony Clark" userId="9a0d9efc-5e53-44f4-94d3-0edbe6384628" providerId="ADAL" clId="{D82C314F-F4D6-4083-9987-13720CCC0419}" dt="2024-04-12T14:43:57.611" v="632" actId="478"/>
          <ac:picMkLst>
            <pc:docMk/>
            <pc:sldMk cId="3478302214" sldId="330"/>
            <ac:picMk id="17" creationId="{7E3F44CD-1C0E-3CFA-220A-6CE472EE5DF4}"/>
          </ac:picMkLst>
        </pc:picChg>
        <pc:picChg chg="add del mod">
          <ac:chgData name="Bryony Clark" userId="9a0d9efc-5e53-44f4-94d3-0edbe6384628" providerId="ADAL" clId="{D82C314F-F4D6-4083-9987-13720CCC0419}" dt="2024-04-12T14:43:57.611" v="632" actId="478"/>
          <ac:picMkLst>
            <pc:docMk/>
            <pc:sldMk cId="3478302214" sldId="330"/>
            <ac:picMk id="18" creationId="{5BF8BA20-BBFD-8E99-61D0-0F4EF763A26F}"/>
          </ac:picMkLst>
        </pc:picChg>
        <pc:picChg chg="add del mod">
          <ac:chgData name="Bryony Clark" userId="9a0d9efc-5e53-44f4-94d3-0edbe6384628" providerId="ADAL" clId="{D82C314F-F4D6-4083-9987-13720CCC0419}" dt="2024-04-12T14:43:57.611" v="632" actId="478"/>
          <ac:picMkLst>
            <pc:docMk/>
            <pc:sldMk cId="3478302214" sldId="330"/>
            <ac:picMk id="19" creationId="{DC8513AB-7C27-4DC0-59A0-00DED6E1876B}"/>
          </ac:picMkLst>
        </pc:picChg>
        <pc:picChg chg="add del mod">
          <ac:chgData name="Bryony Clark" userId="9a0d9efc-5e53-44f4-94d3-0edbe6384628" providerId="ADAL" clId="{D82C314F-F4D6-4083-9987-13720CCC0419}" dt="2024-04-12T14:43:57.611" v="632" actId="478"/>
          <ac:picMkLst>
            <pc:docMk/>
            <pc:sldMk cId="3478302214" sldId="330"/>
            <ac:picMk id="20" creationId="{EC0E71F5-6FFC-5DF3-ED05-11308A50B230}"/>
          </ac:picMkLst>
        </pc:picChg>
        <pc:picChg chg="add del mod">
          <ac:chgData name="Bryony Clark" userId="9a0d9efc-5e53-44f4-94d3-0edbe6384628" providerId="ADAL" clId="{D82C314F-F4D6-4083-9987-13720CCC0419}" dt="2024-04-12T14:43:57.611" v="632" actId="478"/>
          <ac:picMkLst>
            <pc:docMk/>
            <pc:sldMk cId="3478302214" sldId="330"/>
            <ac:picMk id="21" creationId="{735A3FD3-8169-3A20-10BB-B8D69A1B8F5B}"/>
          </ac:picMkLst>
        </pc:picChg>
        <pc:picChg chg="add del mod">
          <ac:chgData name="Bryony Clark" userId="9a0d9efc-5e53-44f4-94d3-0edbe6384628" providerId="ADAL" clId="{D82C314F-F4D6-4083-9987-13720CCC0419}" dt="2024-04-12T14:43:57.611" v="632" actId="478"/>
          <ac:picMkLst>
            <pc:docMk/>
            <pc:sldMk cId="3478302214" sldId="330"/>
            <ac:picMk id="22" creationId="{8C83E645-3273-7042-D319-B74F3F295574}"/>
          </ac:picMkLst>
        </pc:picChg>
        <pc:picChg chg="add del mod">
          <ac:chgData name="Bryony Clark" userId="9a0d9efc-5e53-44f4-94d3-0edbe6384628" providerId="ADAL" clId="{D82C314F-F4D6-4083-9987-13720CCC0419}" dt="2024-04-12T14:43:57.611" v="632" actId="478"/>
          <ac:picMkLst>
            <pc:docMk/>
            <pc:sldMk cId="3478302214" sldId="330"/>
            <ac:picMk id="23" creationId="{0DCEF63D-F729-1AFF-3E97-6BBA755C1F12}"/>
          </ac:picMkLst>
        </pc:picChg>
        <pc:picChg chg="add del mod">
          <ac:chgData name="Bryony Clark" userId="9a0d9efc-5e53-44f4-94d3-0edbe6384628" providerId="ADAL" clId="{D82C314F-F4D6-4083-9987-13720CCC0419}" dt="2024-04-16T10:26:50.232" v="1574" actId="478"/>
          <ac:picMkLst>
            <pc:docMk/>
            <pc:sldMk cId="3478302214" sldId="330"/>
            <ac:picMk id="24" creationId="{5769FDD0-95F9-344B-A15B-724C0DAC915F}"/>
          </ac:picMkLst>
        </pc:picChg>
        <pc:picChg chg="add del mod">
          <ac:chgData name="Bryony Clark" userId="9a0d9efc-5e53-44f4-94d3-0edbe6384628" providerId="ADAL" clId="{D82C314F-F4D6-4083-9987-13720CCC0419}" dt="2024-04-16T10:26:50.232" v="1574" actId="478"/>
          <ac:picMkLst>
            <pc:docMk/>
            <pc:sldMk cId="3478302214" sldId="330"/>
            <ac:picMk id="25" creationId="{F32415A3-3663-CDA5-6A07-0772E630B373}"/>
          </ac:picMkLst>
        </pc:picChg>
        <pc:picChg chg="add del mod">
          <ac:chgData name="Bryony Clark" userId="9a0d9efc-5e53-44f4-94d3-0edbe6384628" providerId="ADAL" clId="{D82C314F-F4D6-4083-9987-13720CCC0419}" dt="2024-04-16T10:26:50.232" v="1574" actId="478"/>
          <ac:picMkLst>
            <pc:docMk/>
            <pc:sldMk cId="3478302214" sldId="330"/>
            <ac:picMk id="26" creationId="{58FE7002-A140-61D4-1276-BD2A847557CC}"/>
          </ac:picMkLst>
        </pc:picChg>
        <pc:picChg chg="add del mod">
          <ac:chgData name="Bryony Clark" userId="9a0d9efc-5e53-44f4-94d3-0edbe6384628" providerId="ADAL" clId="{D82C314F-F4D6-4083-9987-13720CCC0419}" dt="2024-04-16T10:26:50.232" v="1574" actId="478"/>
          <ac:picMkLst>
            <pc:docMk/>
            <pc:sldMk cId="3478302214" sldId="330"/>
            <ac:picMk id="27" creationId="{1D9C58C9-DAF8-58AE-F428-0F69A033AD22}"/>
          </ac:picMkLst>
        </pc:picChg>
        <pc:picChg chg="add del mod">
          <ac:chgData name="Bryony Clark" userId="9a0d9efc-5e53-44f4-94d3-0edbe6384628" providerId="ADAL" clId="{D82C314F-F4D6-4083-9987-13720CCC0419}" dt="2024-04-16T10:26:50.232" v="1574" actId="478"/>
          <ac:picMkLst>
            <pc:docMk/>
            <pc:sldMk cId="3478302214" sldId="330"/>
            <ac:picMk id="28" creationId="{46745A35-CB38-1BE6-C0F6-90B86AF47002}"/>
          </ac:picMkLst>
        </pc:picChg>
        <pc:picChg chg="add del mod">
          <ac:chgData name="Bryony Clark" userId="9a0d9efc-5e53-44f4-94d3-0edbe6384628" providerId="ADAL" clId="{D82C314F-F4D6-4083-9987-13720CCC0419}" dt="2024-04-16T10:26:50.232" v="1574" actId="478"/>
          <ac:picMkLst>
            <pc:docMk/>
            <pc:sldMk cId="3478302214" sldId="330"/>
            <ac:picMk id="29" creationId="{A4B061B1-6A8D-09C5-6B7C-85B50A381B0A}"/>
          </ac:picMkLst>
        </pc:picChg>
        <pc:picChg chg="add del mod">
          <ac:chgData name="Bryony Clark" userId="9a0d9efc-5e53-44f4-94d3-0edbe6384628" providerId="ADAL" clId="{D82C314F-F4D6-4083-9987-13720CCC0419}" dt="2024-04-16T10:26:50.232" v="1574" actId="478"/>
          <ac:picMkLst>
            <pc:docMk/>
            <pc:sldMk cId="3478302214" sldId="330"/>
            <ac:picMk id="30" creationId="{7025E23D-B98A-B44F-F9DA-3EFFA85ED97C}"/>
          </ac:picMkLst>
        </pc:picChg>
        <pc:picChg chg="add del mod">
          <ac:chgData name="Bryony Clark" userId="9a0d9efc-5e53-44f4-94d3-0edbe6384628" providerId="ADAL" clId="{D82C314F-F4D6-4083-9987-13720CCC0419}" dt="2024-04-16T10:26:50.232" v="1574" actId="478"/>
          <ac:picMkLst>
            <pc:docMk/>
            <pc:sldMk cId="3478302214" sldId="330"/>
            <ac:picMk id="31" creationId="{D2F07EAF-C8D2-03F5-9C26-9E315687C4EF}"/>
          </ac:picMkLst>
        </pc:picChg>
        <pc:picChg chg="add del mod">
          <ac:chgData name="Bryony Clark" userId="9a0d9efc-5e53-44f4-94d3-0edbe6384628" providerId="ADAL" clId="{D82C314F-F4D6-4083-9987-13720CCC0419}" dt="2024-04-16T10:26:50.232" v="1574" actId="478"/>
          <ac:picMkLst>
            <pc:docMk/>
            <pc:sldMk cId="3478302214" sldId="330"/>
            <ac:picMk id="32" creationId="{4487DB43-5AB6-14A7-6361-E4B869BCFBB4}"/>
          </ac:picMkLst>
        </pc:picChg>
        <pc:picChg chg="add mod">
          <ac:chgData name="Bryony Clark" userId="9a0d9efc-5e53-44f4-94d3-0edbe6384628" providerId="ADAL" clId="{D82C314F-F4D6-4083-9987-13720CCC0419}" dt="2024-04-12T14:33:18.994" v="425" actId="1076"/>
          <ac:picMkLst>
            <pc:docMk/>
            <pc:sldMk cId="3478302214" sldId="330"/>
            <ac:picMk id="1026" creationId="{02424C03-5ACE-228C-82A0-F5C1E50B99D2}"/>
          </ac:picMkLst>
        </pc:picChg>
      </pc:sldChg>
      <pc:sldChg chg="addSp delSp modSp mod modClrScheme chgLayout">
        <pc:chgData name="Bryony Clark" userId="9a0d9efc-5e53-44f4-94d3-0edbe6384628" providerId="ADAL" clId="{D82C314F-F4D6-4083-9987-13720CCC0419}" dt="2024-04-16T10:27:12.158" v="1583"/>
        <pc:sldMkLst>
          <pc:docMk/>
          <pc:sldMk cId="3079954000" sldId="331"/>
        </pc:sldMkLst>
        <pc:spChg chg="del mod ord">
          <ac:chgData name="Bryony Clark" userId="9a0d9efc-5e53-44f4-94d3-0edbe6384628" providerId="ADAL" clId="{D82C314F-F4D6-4083-9987-13720CCC0419}" dt="2024-04-12T14:40:58.333" v="590" actId="478"/>
          <ac:spMkLst>
            <pc:docMk/>
            <pc:sldMk cId="3079954000" sldId="331"/>
            <ac:spMk id="2" creationId="{728029AC-445F-2557-739D-39DFB1030C6D}"/>
          </ac:spMkLst>
        </pc:spChg>
        <pc:spChg chg="mod">
          <ac:chgData name="Bryony Clark" userId="9a0d9efc-5e53-44f4-94d3-0edbe6384628" providerId="ADAL" clId="{D82C314F-F4D6-4083-9987-13720CCC0419}" dt="2024-04-12T14:41:16.008" v="597" actId="208"/>
          <ac:spMkLst>
            <pc:docMk/>
            <pc:sldMk cId="3079954000" sldId="331"/>
            <ac:spMk id="6" creationId="{005B7C15-856B-6726-AAEE-A6F431622737}"/>
          </ac:spMkLst>
        </pc:spChg>
        <pc:spChg chg="add mod ord">
          <ac:chgData name="Bryony Clark" userId="9a0d9efc-5e53-44f4-94d3-0edbe6384628" providerId="ADAL" clId="{D82C314F-F4D6-4083-9987-13720CCC0419}" dt="2024-04-12T14:40:55.383" v="589" actId="403"/>
          <ac:spMkLst>
            <pc:docMk/>
            <pc:sldMk cId="3079954000" sldId="331"/>
            <ac:spMk id="8" creationId="{AB057817-EE72-6AC8-43CC-109FA1F70876}"/>
          </ac:spMkLst>
        </pc:spChg>
        <pc:spChg chg="add del mod ord">
          <ac:chgData name="Bryony Clark" userId="9a0d9efc-5e53-44f4-94d3-0edbe6384628" providerId="ADAL" clId="{D82C314F-F4D6-4083-9987-13720CCC0419}" dt="2024-04-12T14:40:59.501" v="591" actId="478"/>
          <ac:spMkLst>
            <pc:docMk/>
            <pc:sldMk cId="3079954000" sldId="331"/>
            <ac:spMk id="10" creationId="{B2A9ECE1-E313-0F92-5491-4EC6F8A3BAE4}"/>
          </ac:spMkLst>
        </pc:spChg>
        <pc:picChg chg="add mod">
          <ac:chgData name="Bryony Clark" userId="9a0d9efc-5e53-44f4-94d3-0edbe6384628" providerId="ADAL" clId="{D82C314F-F4D6-4083-9987-13720CCC0419}" dt="2024-04-16T10:27:12.158" v="1583"/>
          <ac:picMkLst>
            <pc:docMk/>
            <pc:sldMk cId="3079954000" sldId="331"/>
            <ac:picMk id="2" creationId="{23CB2436-6F85-F589-D8B3-48BA71521F38}"/>
          </ac:picMkLst>
        </pc:picChg>
        <pc:picChg chg="del">
          <ac:chgData name="Bryony Clark" userId="9a0d9efc-5e53-44f4-94d3-0edbe6384628" providerId="ADAL" clId="{D82C314F-F4D6-4083-9987-13720CCC0419}" dt="2024-04-16T10:27:11.825" v="1582" actId="478"/>
          <ac:picMkLst>
            <pc:docMk/>
            <pc:sldMk cId="3079954000" sldId="331"/>
            <ac:picMk id="3" creationId="{0884FAF0-301C-C214-B6DB-0ACDA6CE983D}"/>
          </ac:picMkLst>
        </pc:picChg>
        <pc:picChg chg="del">
          <ac:chgData name="Bryony Clark" userId="9a0d9efc-5e53-44f4-94d3-0edbe6384628" providerId="ADAL" clId="{D82C314F-F4D6-4083-9987-13720CCC0419}" dt="2024-04-16T10:27:11.825" v="1582" actId="478"/>
          <ac:picMkLst>
            <pc:docMk/>
            <pc:sldMk cId="3079954000" sldId="331"/>
            <ac:picMk id="7" creationId="{DCEBD72C-F200-A22C-1FCD-869052AE085E}"/>
          </ac:picMkLst>
        </pc:picChg>
        <pc:picChg chg="del">
          <ac:chgData name="Bryony Clark" userId="9a0d9efc-5e53-44f4-94d3-0edbe6384628" providerId="ADAL" clId="{D82C314F-F4D6-4083-9987-13720CCC0419}" dt="2024-04-16T10:27:11.825" v="1582" actId="478"/>
          <ac:picMkLst>
            <pc:docMk/>
            <pc:sldMk cId="3079954000" sldId="331"/>
            <ac:picMk id="9" creationId="{9D1C8DB0-3B54-1AA4-9A92-9F363EC50E9F}"/>
          </ac:picMkLst>
        </pc:picChg>
        <pc:picChg chg="add mod">
          <ac:chgData name="Bryony Clark" userId="9a0d9efc-5e53-44f4-94d3-0edbe6384628" providerId="ADAL" clId="{D82C314F-F4D6-4083-9987-13720CCC0419}" dt="2024-04-16T10:27:12.158" v="1583"/>
          <ac:picMkLst>
            <pc:docMk/>
            <pc:sldMk cId="3079954000" sldId="331"/>
            <ac:picMk id="10" creationId="{637C8BD6-537B-51BC-F64D-B46C1D162FF0}"/>
          </ac:picMkLst>
        </pc:picChg>
        <pc:picChg chg="del">
          <ac:chgData name="Bryony Clark" userId="9a0d9efc-5e53-44f4-94d3-0edbe6384628" providerId="ADAL" clId="{D82C314F-F4D6-4083-9987-13720CCC0419}" dt="2024-04-16T10:27:11.825" v="1582" actId="478"/>
          <ac:picMkLst>
            <pc:docMk/>
            <pc:sldMk cId="3079954000" sldId="331"/>
            <ac:picMk id="11" creationId="{8030707B-4883-4062-883B-6A574422C687}"/>
          </ac:picMkLst>
        </pc:picChg>
        <pc:picChg chg="add mod">
          <ac:chgData name="Bryony Clark" userId="9a0d9efc-5e53-44f4-94d3-0edbe6384628" providerId="ADAL" clId="{D82C314F-F4D6-4083-9987-13720CCC0419}" dt="2024-04-16T10:27:12.158" v="1583"/>
          <ac:picMkLst>
            <pc:docMk/>
            <pc:sldMk cId="3079954000" sldId="331"/>
            <ac:picMk id="12" creationId="{C8C4ED0D-705E-BC78-C695-AE29144FC2F2}"/>
          </ac:picMkLst>
        </pc:picChg>
        <pc:picChg chg="del">
          <ac:chgData name="Bryony Clark" userId="9a0d9efc-5e53-44f4-94d3-0edbe6384628" providerId="ADAL" clId="{D82C314F-F4D6-4083-9987-13720CCC0419}" dt="2024-04-16T10:27:11.825" v="1582" actId="478"/>
          <ac:picMkLst>
            <pc:docMk/>
            <pc:sldMk cId="3079954000" sldId="331"/>
            <ac:picMk id="13" creationId="{0C1B72C6-5A36-8D16-93DF-B50A72FF4068}"/>
          </ac:picMkLst>
        </pc:picChg>
        <pc:picChg chg="add mod">
          <ac:chgData name="Bryony Clark" userId="9a0d9efc-5e53-44f4-94d3-0edbe6384628" providerId="ADAL" clId="{D82C314F-F4D6-4083-9987-13720CCC0419}" dt="2024-04-16T10:27:12.158" v="1583"/>
          <ac:picMkLst>
            <pc:docMk/>
            <pc:sldMk cId="3079954000" sldId="331"/>
            <ac:picMk id="14" creationId="{4A0276BB-7631-45E0-5E12-83AB27C885F6}"/>
          </ac:picMkLst>
        </pc:picChg>
        <pc:picChg chg="del">
          <ac:chgData name="Bryony Clark" userId="9a0d9efc-5e53-44f4-94d3-0edbe6384628" providerId="ADAL" clId="{D82C314F-F4D6-4083-9987-13720CCC0419}" dt="2024-04-16T10:27:11.825" v="1582" actId="478"/>
          <ac:picMkLst>
            <pc:docMk/>
            <pc:sldMk cId="3079954000" sldId="331"/>
            <ac:picMk id="15" creationId="{7C59C8B4-B42E-7FAF-1106-C48BB2DBD745}"/>
          </ac:picMkLst>
        </pc:picChg>
        <pc:picChg chg="add mod">
          <ac:chgData name="Bryony Clark" userId="9a0d9efc-5e53-44f4-94d3-0edbe6384628" providerId="ADAL" clId="{D82C314F-F4D6-4083-9987-13720CCC0419}" dt="2024-04-16T10:27:12.158" v="1583"/>
          <ac:picMkLst>
            <pc:docMk/>
            <pc:sldMk cId="3079954000" sldId="331"/>
            <ac:picMk id="16" creationId="{50F6607B-E97C-5521-923E-C9EE6C989E2A}"/>
          </ac:picMkLst>
        </pc:picChg>
        <pc:picChg chg="del">
          <ac:chgData name="Bryony Clark" userId="9a0d9efc-5e53-44f4-94d3-0edbe6384628" providerId="ADAL" clId="{D82C314F-F4D6-4083-9987-13720CCC0419}" dt="2024-04-16T10:27:11.825" v="1582" actId="478"/>
          <ac:picMkLst>
            <pc:docMk/>
            <pc:sldMk cId="3079954000" sldId="331"/>
            <ac:picMk id="17" creationId="{064E18F8-8B8C-03D7-7C86-F15D3FDBCBB5}"/>
          </ac:picMkLst>
        </pc:picChg>
        <pc:picChg chg="add mod">
          <ac:chgData name="Bryony Clark" userId="9a0d9efc-5e53-44f4-94d3-0edbe6384628" providerId="ADAL" clId="{D82C314F-F4D6-4083-9987-13720CCC0419}" dt="2024-04-16T10:27:12.158" v="1583"/>
          <ac:picMkLst>
            <pc:docMk/>
            <pc:sldMk cId="3079954000" sldId="331"/>
            <ac:picMk id="18" creationId="{FBA44F5A-9CE5-E288-F18E-23BFC248E1BD}"/>
          </ac:picMkLst>
        </pc:picChg>
        <pc:picChg chg="del">
          <ac:chgData name="Bryony Clark" userId="9a0d9efc-5e53-44f4-94d3-0edbe6384628" providerId="ADAL" clId="{D82C314F-F4D6-4083-9987-13720CCC0419}" dt="2024-04-16T10:27:11.825" v="1582" actId="478"/>
          <ac:picMkLst>
            <pc:docMk/>
            <pc:sldMk cId="3079954000" sldId="331"/>
            <ac:picMk id="19" creationId="{51A138F9-41EE-DA50-7E49-C8307CB8CF4F}"/>
          </ac:picMkLst>
        </pc:picChg>
        <pc:picChg chg="add mod">
          <ac:chgData name="Bryony Clark" userId="9a0d9efc-5e53-44f4-94d3-0edbe6384628" providerId="ADAL" clId="{D82C314F-F4D6-4083-9987-13720CCC0419}" dt="2024-04-16T10:27:12.158" v="1583"/>
          <ac:picMkLst>
            <pc:docMk/>
            <pc:sldMk cId="3079954000" sldId="331"/>
            <ac:picMk id="20" creationId="{3826CEB1-C2ED-EC0B-237F-E660013CA13F}"/>
          </ac:picMkLst>
        </pc:picChg>
        <pc:picChg chg="del">
          <ac:chgData name="Bryony Clark" userId="9a0d9efc-5e53-44f4-94d3-0edbe6384628" providerId="ADAL" clId="{D82C314F-F4D6-4083-9987-13720CCC0419}" dt="2024-04-16T10:27:11.825" v="1582" actId="478"/>
          <ac:picMkLst>
            <pc:docMk/>
            <pc:sldMk cId="3079954000" sldId="331"/>
            <ac:picMk id="21" creationId="{A3DAE029-B39F-6C66-3C91-567D8620288A}"/>
          </ac:picMkLst>
        </pc:picChg>
        <pc:picChg chg="add mod">
          <ac:chgData name="Bryony Clark" userId="9a0d9efc-5e53-44f4-94d3-0edbe6384628" providerId="ADAL" clId="{D82C314F-F4D6-4083-9987-13720CCC0419}" dt="2024-04-16T10:27:12.158" v="1583"/>
          <ac:picMkLst>
            <pc:docMk/>
            <pc:sldMk cId="3079954000" sldId="331"/>
            <ac:picMk id="22" creationId="{6BFDEAA7-AA49-6C29-1695-4E824D6E3278}"/>
          </ac:picMkLst>
        </pc:picChg>
        <pc:picChg chg="add mod">
          <ac:chgData name="Bryony Clark" userId="9a0d9efc-5e53-44f4-94d3-0edbe6384628" providerId="ADAL" clId="{D82C314F-F4D6-4083-9987-13720CCC0419}" dt="2024-04-16T10:27:12.158" v="1583"/>
          <ac:picMkLst>
            <pc:docMk/>
            <pc:sldMk cId="3079954000" sldId="331"/>
            <ac:picMk id="23" creationId="{D4FE84FC-821F-4A53-CC95-1EF5DC1EE3D3}"/>
          </ac:picMkLst>
        </pc:picChg>
        <pc:picChg chg="add mod">
          <ac:chgData name="Bryony Clark" userId="9a0d9efc-5e53-44f4-94d3-0edbe6384628" providerId="ADAL" clId="{D82C314F-F4D6-4083-9987-13720CCC0419}" dt="2024-04-16T10:27:12.158" v="1583"/>
          <ac:picMkLst>
            <pc:docMk/>
            <pc:sldMk cId="3079954000" sldId="331"/>
            <ac:picMk id="24" creationId="{1A9240D2-0C2B-F5EC-B89D-094B6BF9E476}"/>
          </ac:picMkLst>
        </pc:picChg>
      </pc:sldChg>
      <pc:sldChg chg="addSp delSp modSp mod modClrScheme chgLayout">
        <pc:chgData name="Bryony Clark" userId="9a0d9efc-5e53-44f4-94d3-0edbe6384628" providerId="ADAL" clId="{D82C314F-F4D6-4083-9987-13720CCC0419}" dt="2024-04-16T10:27:20.971" v="1587"/>
        <pc:sldMkLst>
          <pc:docMk/>
          <pc:sldMk cId="2376256948" sldId="332"/>
        </pc:sldMkLst>
        <pc:spChg chg="mod ord">
          <ac:chgData name="Bryony Clark" userId="9a0d9efc-5e53-44f4-94d3-0edbe6384628" providerId="ADAL" clId="{D82C314F-F4D6-4083-9987-13720CCC0419}" dt="2024-04-12T14:41:53.119" v="615" actId="700"/>
          <ac:spMkLst>
            <pc:docMk/>
            <pc:sldMk cId="2376256948" sldId="332"/>
            <ac:spMk id="2" creationId="{90654BE7-34F1-D7E6-C0E1-EFA17C0B2B21}"/>
          </ac:spMkLst>
        </pc:spChg>
        <pc:spChg chg="add del mod ord">
          <ac:chgData name="Bryony Clark" userId="9a0d9efc-5e53-44f4-94d3-0edbe6384628" providerId="ADAL" clId="{D82C314F-F4D6-4083-9987-13720CCC0419}" dt="2024-04-12T14:41:56.108" v="616" actId="478"/>
          <ac:spMkLst>
            <pc:docMk/>
            <pc:sldMk cId="2376256948" sldId="332"/>
            <ac:spMk id="3" creationId="{7475AB5C-22AB-67CF-5B3A-038C9728D20F}"/>
          </ac:spMkLst>
        </pc:spChg>
        <pc:spChg chg="mod ord">
          <ac:chgData name="Bryony Clark" userId="9a0d9efc-5e53-44f4-94d3-0edbe6384628" providerId="ADAL" clId="{D82C314F-F4D6-4083-9987-13720CCC0419}" dt="2024-04-12T14:41:53.119" v="615" actId="700"/>
          <ac:spMkLst>
            <pc:docMk/>
            <pc:sldMk cId="2376256948" sldId="332"/>
            <ac:spMk id="4" creationId="{1F29159E-03DB-F60A-98E9-F379D5FC62B7}"/>
          </ac:spMkLst>
        </pc:spChg>
        <pc:spChg chg="mod">
          <ac:chgData name="Bryony Clark" userId="9a0d9efc-5e53-44f4-94d3-0edbe6384628" providerId="ADAL" clId="{D82C314F-F4D6-4083-9987-13720CCC0419}" dt="2024-04-12T14:41:50.432" v="614" actId="208"/>
          <ac:spMkLst>
            <pc:docMk/>
            <pc:sldMk cId="2376256948" sldId="332"/>
            <ac:spMk id="8" creationId="{328C37F4-3073-EEE9-EA43-572DA8864293}"/>
          </ac:spMkLst>
        </pc:spChg>
        <pc:picChg chg="add mod">
          <ac:chgData name="Bryony Clark" userId="9a0d9efc-5e53-44f4-94d3-0edbe6384628" providerId="ADAL" clId="{D82C314F-F4D6-4083-9987-13720CCC0419}" dt="2024-04-16T10:27:20.971" v="1587"/>
          <ac:picMkLst>
            <pc:docMk/>
            <pc:sldMk cId="2376256948" sldId="332"/>
            <ac:picMk id="3" creationId="{A94E4CDF-9449-F429-93AF-9C90FE56EFAC}"/>
          </ac:picMkLst>
        </pc:picChg>
        <pc:picChg chg="add mod">
          <ac:chgData name="Bryony Clark" userId="9a0d9efc-5e53-44f4-94d3-0edbe6384628" providerId="ADAL" clId="{D82C314F-F4D6-4083-9987-13720CCC0419}" dt="2024-04-16T10:27:20.971" v="1587"/>
          <ac:picMkLst>
            <pc:docMk/>
            <pc:sldMk cId="2376256948" sldId="332"/>
            <ac:picMk id="5" creationId="{13892530-D9E6-D542-E8BE-519565EA2645}"/>
          </ac:picMkLst>
        </pc:picChg>
        <pc:picChg chg="add mod">
          <ac:chgData name="Bryony Clark" userId="9a0d9efc-5e53-44f4-94d3-0edbe6384628" providerId="ADAL" clId="{D82C314F-F4D6-4083-9987-13720CCC0419}" dt="2024-04-16T10:27:20.971" v="1587"/>
          <ac:picMkLst>
            <pc:docMk/>
            <pc:sldMk cId="2376256948" sldId="332"/>
            <ac:picMk id="6" creationId="{18CD5074-32A8-303B-4A2F-F2679A02C4DC}"/>
          </ac:picMkLst>
        </pc:picChg>
        <pc:picChg chg="del">
          <ac:chgData name="Bryony Clark" userId="9a0d9efc-5e53-44f4-94d3-0edbe6384628" providerId="ADAL" clId="{D82C314F-F4D6-4083-9987-13720CCC0419}" dt="2024-04-16T10:27:20.617" v="1586" actId="478"/>
          <ac:picMkLst>
            <pc:docMk/>
            <pc:sldMk cId="2376256948" sldId="332"/>
            <ac:picMk id="7" creationId="{06615C3A-885B-6167-9CE0-252252162357}"/>
          </ac:picMkLst>
        </pc:picChg>
        <pc:picChg chg="add mod">
          <ac:chgData name="Bryony Clark" userId="9a0d9efc-5e53-44f4-94d3-0edbe6384628" providerId="ADAL" clId="{D82C314F-F4D6-4083-9987-13720CCC0419}" dt="2024-04-16T10:27:20.971" v="1587"/>
          <ac:picMkLst>
            <pc:docMk/>
            <pc:sldMk cId="2376256948" sldId="332"/>
            <ac:picMk id="9" creationId="{65345807-79FD-0B73-21D4-EA4158A186B9}"/>
          </ac:picMkLst>
        </pc:picChg>
        <pc:picChg chg="add mod">
          <ac:chgData name="Bryony Clark" userId="9a0d9efc-5e53-44f4-94d3-0edbe6384628" providerId="ADAL" clId="{D82C314F-F4D6-4083-9987-13720CCC0419}" dt="2024-04-16T10:27:20.971" v="1587"/>
          <ac:picMkLst>
            <pc:docMk/>
            <pc:sldMk cId="2376256948" sldId="332"/>
            <ac:picMk id="10" creationId="{FEF55C8C-A390-F58F-04F7-6434DAFA07D5}"/>
          </ac:picMkLst>
        </pc:picChg>
        <pc:picChg chg="add mod">
          <ac:chgData name="Bryony Clark" userId="9a0d9efc-5e53-44f4-94d3-0edbe6384628" providerId="ADAL" clId="{D82C314F-F4D6-4083-9987-13720CCC0419}" dt="2024-04-16T10:27:20.971" v="1587"/>
          <ac:picMkLst>
            <pc:docMk/>
            <pc:sldMk cId="2376256948" sldId="332"/>
            <ac:picMk id="11" creationId="{565D68EB-0D00-78F2-D342-F5A37B6C806F}"/>
          </ac:picMkLst>
        </pc:picChg>
        <pc:picChg chg="add mod">
          <ac:chgData name="Bryony Clark" userId="9a0d9efc-5e53-44f4-94d3-0edbe6384628" providerId="ADAL" clId="{D82C314F-F4D6-4083-9987-13720CCC0419}" dt="2024-04-16T10:27:20.971" v="1587"/>
          <ac:picMkLst>
            <pc:docMk/>
            <pc:sldMk cId="2376256948" sldId="332"/>
            <ac:picMk id="12" creationId="{0F900FD6-D807-3F21-1FF6-8604CF621733}"/>
          </ac:picMkLst>
        </pc:picChg>
        <pc:picChg chg="add mod">
          <ac:chgData name="Bryony Clark" userId="9a0d9efc-5e53-44f4-94d3-0edbe6384628" providerId="ADAL" clId="{D82C314F-F4D6-4083-9987-13720CCC0419}" dt="2024-04-16T10:27:20.971" v="1587"/>
          <ac:picMkLst>
            <pc:docMk/>
            <pc:sldMk cId="2376256948" sldId="332"/>
            <ac:picMk id="13" creationId="{DD55971E-F294-3600-3CB9-49A7EB98D378}"/>
          </ac:picMkLst>
        </pc:picChg>
        <pc:picChg chg="add mod">
          <ac:chgData name="Bryony Clark" userId="9a0d9efc-5e53-44f4-94d3-0edbe6384628" providerId="ADAL" clId="{D82C314F-F4D6-4083-9987-13720CCC0419}" dt="2024-04-16T10:27:20.971" v="1587"/>
          <ac:picMkLst>
            <pc:docMk/>
            <pc:sldMk cId="2376256948" sldId="332"/>
            <ac:picMk id="14" creationId="{525FA1FB-3805-E7AD-9D77-AF32C027FB06}"/>
          </ac:picMkLst>
        </pc:picChg>
        <pc:picChg chg="add mod">
          <ac:chgData name="Bryony Clark" userId="9a0d9efc-5e53-44f4-94d3-0edbe6384628" providerId="ADAL" clId="{D82C314F-F4D6-4083-9987-13720CCC0419}" dt="2024-04-16T10:27:20.971" v="1587"/>
          <ac:picMkLst>
            <pc:docMk/>
            <pc:sldMk cId="2376256948" sldId="332"/>
            <ac:picMk id="15" creationId="{5550EF69-44FA-0D16-8AA4-02E84C8F9C7F}"/>
          </ac:picMkLst>
        </pc:picChg>
        <pc:picChg chg="del mod">
          <ac:chgData name="Bryony Clark" userId="9a0d9efc-5e53-44f4-94d3-0edbe6384628" providerId="ADAL" clId="{D82C314F-F4D6-4083-9987-13720CCC0419}" dt="2024-04-16T10:27:20.617" v="1586" actId="478"/>
          <ac:picMkLst>
            <pc:docMk/>
            <pc:sldMk cId="2376256948" sldId="332"/>
            <ac:picMk id="18" creationId="{EF341C88-37AE-4EEE-D69A-E9B9FC070E82}"/>
          </ac:picMkLst>
        </pc:picChg>
        <pc:picChg chg="del">
          <ac:chgData name="Bryony Clark" userId="9a0d9efc-5e53-44f4-94d3-0edbe6384628" providerId="ADAL" clId="{D82C314F-F4D6-4083-9987-13720CCC0419}" dt="2024-04-16T10:27:20.617" v="1586" actId="478"/>
          <ac:picMkLst>
            <pc:docMk/>
            <pc:sldMk cId="2376256948" sldId="332"/>
            <ac:picMk id="19" creationId="{6A55948F-82F3-43F3-7E99-51E3B876F6D6}"/>
          </ac:picMkLst>
        </pc:picChg>
        <pc:picChg chg="del">
          <ac:chgData name="Bryony Clark" userId="9a0d9efc-5e53-44f4-94d3-0edbe6384628" providerId="ADAL" clId="{D82C314F-F4D6-4083-9987-13720CCC0419}" dt="2024-04-16T10:27:20.617" v="1586" actId="478"/>
          <ac:picMkLst>
            <pc:docMk/>
            <pc:sldMk cId="2376256948" sldId="332"/>
            <ac:picMk id="20" creationId="{68829087-DA6B-153B-F658-B26821D42F64}"/>
          </ac:picMkLst>
        </pc:picChg>
        <pc:picChg chg="del">
          <ac:chgData name="Bryony Clark" userId="9a0d9efc-5e53-44f4-94d3-0edbe6384628" providerId="ADAL" clId="{D82C314F-F4D6-4083-9987-13720CCC0419}" dt="2024-04-16T10:27:20.617" v="1586" actId="478"/>
          <ac:picMkLst>
            <pc:docMk/>
            <pc:sldMk cId="2376256948" sldId="332"/>
            <ac:picMk id="31" creationId="{EA5C73FF-1F88-38E1-4A9B-5FCD59341707}"/>
          </ac:picMkLst>
        </pc:picChg>
        <pc:picChg chg="del mod">
          <ac:chgData name="Bryony Clark" userId="9a0d9efc-5e53-44f4-94d3-0edbe6384628" providerId="ADAL" clId="{D82C314F-F4D6-4083-9987-13720CCC0419}" dt="2024-04-16T10:27:20.617" v="1586" actId="478"/>
          <ac:picMkLst>
            <pc:docMk/>
            <pc:sldMk cId="2376256948" sldId="332"/>
            <ac:picMk id="32" creationId="{E5C24CCE-5979-5E87-6E5F-2E8EEA51ED45}"/>
          </ac:picMkLst>
        </pc:picChg>
        <pc:picChg chg="del">
          <ac:chgData name="Bryony Clark" userId="9a0d9efc-5e53-44f4-94d3-0edbe6384628" providerId="ADAL" clId="{D82C314F-F4D6-4083-9987-13720CCC0419}" dt="2024-04-16T10:27:20.617" v="1586" actId="478"/>
          <ac:picMkLst>
            <pc:docMk/>
            <pc:sldMk cId="2376256948" sldId="332"/>
            <ac:picMk id="33" creationId="{93E96675-8542-A7C3-4DFD-1844052B22ED}"/>
          </ac:picMkLst>
        </pc:picChg>
        <pc:picChg chg="del">
          <ac:chgData name="Bryony Clark" userId="9a0d9efc-5e53-44f4-94d3-0edbe6384628" providerId="ADAL" clId="{D82C314F-F4D6-4083-9987-13720CCC0419}" dt="2024-04-16T10:27:20.617" v="1586" actId="478"/>
          <ac:picMkLst>
            <pc:docMk/>
            <pc:sldMk cId="2376256948" sldId="332"/>
            <ac:picMk id="34" creationId="{5AEB7162-3BE3-0C42-E89E-C687748FB620}"/>
          </ac:picMkLst>
        </pc:picChg>
        <pc:picChg chg="del">
          <ac:chgData name="Bryony Clark" userId="9a0d9efc-5e53-44f4-94d3-0edbe6384628" providerId="ADAL" clId="{D82C314F-F4D6-4083-9987-13720CCC0419}" dt="2024-04-16T10:27:20.617" v="1586" actId="478"/>
          <ac:picMkLst>
            <pc:docMk/>
            <pc:sldMk cId="2376256948" sldId="332"/>
            <ac:picMk id="35" creationId="{7AD65CF1-40D1-2DCC-D237-9215E68F4104}"/>
          </ac:picMkLst>
        </pc:picChg>
      </pc:sldChg>
      <pc:sldChg chg="addSp delSp modSp mod modClrScheme chgLayout">
        <pc:chgData name="Bryony Clark" userId="9a0d9efc-5e53-44f4-94d3-0edbe6384628" providerId="ADAL" clId="{D82C314F-F4D6-4083-9987-13720CCC0419}" dt="2024-04-16T10:27:28.489" v="1590" actId="207"/>
        <pc:sldMkLst>
          <pc:docMk/>
          <pc:sldMk cId="2612595251" sldId="333"/>
        </pc:sldMkLst>
        <pc:spChg chg="del mod ord">
          <ac:chgData name="Bryony Clark" userId="9a0d9efc-5e53-44f4-94d3-0edbe6384628" providerId="ADAL" clId="{D82C314F-F4D6-4083-9987-13720CCC0419}" dt="2024-04-12T14:40:30.631" v="580" actId="478"/>
          <ac:spMkLst>
            <pc:docMk/>
            <pc:sldMk cId="2612595251" sldId="333"/>
            <ac:spMk id="2" creationId="{90654BE7-34F1-D7E6-C0E1-EFA17C0B2B21}"/>
          </ac:spMkLst>
        </pc:spChg>
        <pc:spChg chg="add mod ord">
          <ac:chgData name="Bryony Clark" userId="9a0d9efc-5e53-44f4-94d3-0edbe6384628" providerId="ADAL" clId="{D82C314F-F4D6-4083-9987-13720CCC0419}" dt="2024-04-12T14:40:27.990" v="579" actId="403"/>
          <ac:spMkLst>
            <pc:docMk/>
            <pc:sldMk cId="2612595251" sldId="333"/>
            <ac:spMk id="10" creationId="{F36B042B-0CE7-B694-7BEB-8A510471A004}"/>
          </ac:spMkLst>
        </pc:spChg>
        <pc:spChg chg="add del mod ord">
          <ac:chgData name="Bryony Clark" userId="9a0d9efc-5e53-44f4-94d3-0edbe6384628" providerId="ADAL" clId="{D82C314F-F4D6-4083-9987-13720CCC0419}" dt="2024-04-12T14:40:31.958" v="581" actId="478"/>
          <ac:spMkLst>
            <pc:docMk/>
            <pc:sldMk cId="2612595251" sldId="333"/>
            <ac:spMk id="13" creationId="{2271CD38-6FA4-5062-C4F0-216A399FE7AE}"/>
          </ac:spMkLst>
        </pc:spChg>
        <pc:picChg chg="add mod">
          <ac:chgData name="Bryony Clark" userId="9a0d9efc-5e53-44f4-94d3-0edbe6384628" providerId="ADAL" clId="{D82C314F-F4D6-4083-9987-13720CCC0419}" dt="2024-04-16T10:27:25.526" v="1589"/>
          <ac:picMkLst>
            <pc:docMk/>
            <pc:sldMk cId="2612595251" sldId="333"/>
            <ac:picMk id="2" creationId="{85250503-4B87-251B-F4C5-DB3D66F6CE3B}"/>
          </ac:picMkLst>
        </pc:picChg>
        <pc:picChg chg="del">
          <ac:chgData name="Bryony Clark" userId="9a0d9efc-5e53-44f4-94d3-0edbe6384628" providerId="ADAL" clId="{D82C314F-F4D6-4083-9987-13720CCC0419}" dt="2024-04-16T10:27:25.207" v="1588" actId="478"/>
          <ac:picMkLst>
            <pc:docMk/>
            <pc:sldMk cId="2612595251" sldId="333"/>
            <ac:picMk id="3" creationId="{CD604B7A-F893-F534-4ECA-6E8DC5936CE5}"/>
          </ac:picMkLst>
        </pc:picChg>
        <pc:picChg chg="del">
          <ac:chgData name="Bryony Clark" userId="9a0d9efc-5e53-44f4-94d3-0edbe6384628" providerId="ADAL" clId="{D82C314F-F4D6-4083-9987-13720CCC0419}" dt="2024-04-16T10:27:25.207" v="1588" actId="478"/>
          <ac:picMkLst>
            <pc:docMk/>
            <pc:sldMk cId="2612595251" sldId="333"/>
            <ac:picMk id="4" creationId="{FE64DAC6-68FF-E811-6688-15DCC1FC4B2E}"/>
          </ac:picMkLst>
        </pc:picChg>
        <pc:picChg chg="del">
          <ac:chgData name="Bryony Clark" userId="9a0d9efc-5e53-44f4-94d3-0edbe6384628" providerId="ADAL" clId="{D82C314F-F4D6-4083-9987-13720CCC0419}" dt="2024-04-16T10:27:25.207" v="1588" actId="478"/>
          <ac:picMkLst>
            <pc:docMk/>
            <pc:sldMk cId="2612595251" sldId="333"/>
            <ac:picMk id="5" creationId="{99C89281-19D1-125D-0DE8-0E609C04D121}"/>
          </ac:picMkLst>
        </pc:picChg>
        <pc:picChg chg="del">
          <ac:chgData name="Bryony Clark" userId="9a0d9efc-5e53-44f4-94d3-0edbe6384628" providerId="ADAL" clId="{D82C314F-F4D6-4083-9987-13720CCC0419}" dt="2024-04-16T10:27:25.207" v="1588" actId="478"/>
          <ac:picMkLst>
            <pc:docMk/>
            <pc:sldMk cId="2612595251" sldId="333"/>
            <ac:picMk id="6" creationId="{055BAA8A-EC13-A570-31FF-942735C79FBF}"/>
          </ac:picMkLst>
        </pc:picChg>
        <pc:picChg chg="del">
          <ac:chgData name="Bryony Clark" userId="9a0d9efc-5e53-44f4-94d3-0edbe6384628" providerId="ADAL" clId="{D82C314F-F4D6-4083-9987-13720CCC0419}" dt="2024-04-16T10:27:25.207" v="1588" actId="478"/>
          <ac:picMkLst>
            <pc:docMk/>
            <pc:sldMk cId="2612595251" sldId="333"/>
            <ac:picMk id="7" creationId="{2208D468-9FFC-B12C-E2F8-51D1B7A0086B}"/>
          </ac:picMkLst>
        </pc:picChg>
        <pc:picChg chg="del">
          <ac:chgData name="Bryony Clark" userId="9a0d9efc-5e53-44f4-94d3-0edbe6384628" providerId="ADAL" clId="{D82C314F-F4D6-4083-9987-13720CCC0419}" dt="2024-04-16T10:27:25.207" v="1588" actId="478"/>
          <ac:picMkLst>
            <pc:docMk/>
            <pc:sldMk cId="2612595251" sldId="333"/>
            <ac:picMk id="8" creationId="{C88AC9F7-4697-4F5E-B801-CB63BF9BD376}"/>
          </ac:picMkLst>
        </pc:picChg>
        <pc:picChg chg="del">
          <ac:chgData name="Bryony Clark" userId="9a0d9efc-5e53-44f4-94d3-0edbe6384628" providerId="ADAL" clId="{D82C314F-F4D6-4083-9987-13720CCC0419}" dt="2024-04-16T10:27:25.207" v="1588" actId="478"/>
          <ac:picMkLst>
            <pc:docMk/>
            <pc:sldMk cId="2612595251" sldId="333"/>
            <ac:picMk id="9" creationId="{DD3E3C2F-2C4B-A9DE-D221-25449ACA43FB}"/>
          </ac:picMkLst>
        </pc:picChg>
        <pc:picChg chg="del">
          <ac:chgData name="Bryony Clark" userId="9a0d9efc-5e53-44f4-94d3-0edbe6384628" providerId="ADAL" clId="{D82C314F-F4D6-4083-9987-13720CCC0419}" dt="2024-04-16T10:27:25.207" v="1588" actId="478"/>
          <ac:picMkLst>
            <pc:docMk/>
            <pc:sldMk cId="2612595251" sldId="333"/>
            <ac:picMk id="11" creationId="{10CE4D98-3EDC-C06F-AC4F-BD26D879C442}"/>
          </ac:picMkLst>
        </pc:picChg>
        <pc:picChg chg="del">
          <ac:chgData name="Bryony Clark" userId="9a0d9efc-5e53-44f4-94d3-0edbe6384628" providerId="ADAL" clId="{D82C314F-F4D6-4083-9987-13720CCC0419}" dt="2024-04-16T10:27:25.207" v="1588" actId="478"/>
          <ac:picMkLst>
            <pc:docMk/>
            <pc:sldMk cId="2612595251" sldId="333"/>
            <ac:picMk id="12" creationId="{03D4B72D-723E-560A-37AF-BCD40605D72F}"/>
          </ac:picMkLst>
        </pc:picChg>
        <pc:picChg chg="add mod">
          <ac:chgData name="Bryony Clark" userId="9a0d9efc-5e53-44f4-94d3-0edbe6384628" providerId="ADAL" clId="{D82C314F-F4D6-4083-9987-13720CCC0419}" dt="2024-04-16T10:27:25.526" v="1589"/>
          <ac:picMkLst>
            <pc:docMk/>
            <pc:sldMk cId="2612595251" sldId="333"/>
            <ac:picMk id="13" creationId="{F449EB6B-9617-FA91-1504-7B3CF65E997A}"/>
          </ac:picMkLst>
        </pc:picChg>
        <pc:picChg chg="add mod">
          <ac:chgData name="Bryony Clark" userId="9a0d9efc-5e53-44f4-94d3-0edbe6384628" providerId="ADAL" clId="{D82C314F-F4D6-4083-9987-13720CCC0419}" dt="2024-04-16T10:27:25.526" v="1589"/>
          <ac:picMkLst>
            <pc:docMk/>
            <pc:sldMk cId="2612595251" sldId="333"/>
            <ac:picMk id="14" creationId="{19B2E9AF-0A9D-271B-B944-11733D000134}"/>
          </ac:picMkLst>
        </pc:picChg>
        <pc:picChg chg="add mod">
          <ac:chgData name="Bryony Clark" userId="9a0d9efc-5e53-44f4-94d3-0edbe6384628" providerId="ADAL" clId="{D82C314F-F4D6-4083-9987-13720CCC0419}" dt="2024-04-16T10:27:25.526" v="1589"/>
          <ac:picMkLst>
            <pc:docMk/>
            <pc:sldMk cId="2612595251" sldId="333"/>
            <ac:picMk id="16" creationId="{1C0B8B04-001A-5818-47A2-DDE2AD356521}"/>
          </ac:picMkLst>
        </pc:picChg>
        <pc:picChg chg="add mod">
          <ac:chgData name="Bryony Clark" userId="9a0d9efc-5e53-44f4-94d3-0edbe6384628" providerId="ADAL" clId="{D82C314F-F4D6-4083-9987-13720CCC0419}" dt="2024-04-16T10:27:25.526" v="1589"/>
          <ac:picMkLst>
            <pc:docMk/>
            <pc:sldMk cId="2612595251" sldId="333"/>
            <ac:picMk id="17" creationId="{64AF061C-C4F1-9DA1-B255-E4A658DCF60F}"/>
          </ac:picMkLst>
        </pc:picChg>
        <pc:picChg chg="add mod">
          <ac:chgData name="Bryony Clark" userId="9a0d9efc-5e53-44f4-94d3-0edbe6384628" providerId="ADAL" clId="{D82C314F-F4D6-4083-9987-13720CCC0419}" dt="2024-04-16T10:27:28.489" v="1590" actId="207"/>
          <ac:picMkLst>
            <pc:docMk/>
            <pc:sldMk cId="2612595251" sldId="333"/>
            <ac:picMk id="18" creationId="{25DAA9CC-C7D3-8DB0-3A70-F96A5098ED4B}"/>
          </ac:picMkLst>
        </pc:picChg>
        <pc:picChg chg="add mod">
          <ac:chgData name="Bryony Clark" userId="9a0d9efc-5e53-44f4-94d3-0edbe6384628" providerId="ADAL" clId="{D82C314F-F4D6-4083-9987-13720CCC0419}" dt="2024-04-16T10:27:25.526" v="1589"/>
          <ac:picMkLst>
            <pc:docMk/>
            <pc:sldMk cId="2612595251" sldId="333"/>
            <ac:picMk id="19" creationId="{D19538B9-4CB6-AFD5-5710-926D71916728}"/>
          </ac:picMkLst>
        </pc:picChg>
        <pc:picChg chg="add mod">
          <ac:chgData name="Bryony Clark" userId="9a0d9efc-5e53-44f4-94d3-0edbe6384628" providerId="ADAL" clId="{D82C314F-F4D6-4083-9987-13720CCC0419}" dt="2024-04-16T10:27:25.526" v="1589"/>
          <ac:picMkLst>
            <pc:docMk/>
            <pc:sldMk cId="2612595251" sldId="333"/>
            <ac:picMk id="20" creationId="{E2AEA4A4-CD00-92F9-C7D3-0AC7106E976D}"/>
          </ac:picMkLst>
        </pc:picChg>
        <pc:picChg chg="add mod">
          <ac:chgData name="Bryony Clark" userId="9a0d9efc-5e53-44f4-94d3-0edbe6384628" providerId="ADAL" clId="{D82C314F-F4D6-4083-9987-13720CCC0419}" dt="2024-04-16T10:27:25.526" v="1589"/>
          <ac:picMkLst>
            <pc:docMk/>
            <pc:sldMk cId="2612595251" sldId="333"/>
            <ac:picMk id="21" creationId="{B16B0957-8354-25B0-8F58-029C7B4981EB}"/>
          </ac:picMkLst>
        </pc:picChg>
        <pc:picChg chg="add mod">
          <ac:chgData name="Bryony Clark" userId="9a0d9efc-5e53-44f4-94d3-0edbe6384628" providerId="ADAL" clId="{D82C314F-F4D6-4083-9987-13720CCC0419}" dt="2024-04-16T10:27:25.526" v="1589"/>
          <ac:picMkLst>
            <pc:docMk/>
            <pc:sldMk cId="2612595251" sldId="333"/>
            <ac:picMk id="22" creationId="{62C56AA8-B916-5A3F-15FA-2F3F4BCAA5B4}"/>
          </ac:picMkLst>
        </pc:picChg>
      </pc:sldChg>
      <pc:sldChg chg="addSp delSp modSp add mod">
        <pc:chgData name="Bryony Clark" userId="9a0d9efc-5e53-44f4-94d3-0edbe6384628" providerId="ADAL" clId="{D82C314F-F4D6-4083-9987-13720CCC0419}" dt="2024-04-16T10:32:29.190" v="1635" actId="1076"/>
        <pc:sldMkLst>
          <pc:docMk/>
          <pc:sldMk cId="1000529999" sldId="334"/>
        </pc:sldMkLst>
        <pc:spChg chg="mod">
          <ac:chgData name="Bryony Clark" userId="9a0d9efc-5e53-44f4-94d3-0edbe6384628" providerId="ADAL" clId="{D82C314F-F4D6-4083-9987-13720CCC0419}" dt="2024-04-12T14:50:49.957" v="651" actId="20577"/>
          <ac:spMkLst>
            <pc:docMk/>
            <pc:sldMk cId="1000529999" sldId="334"/>
            <ac:spMk id="3" creationId="{EB0FBA74-53AA-EC76-8011-B1840D94BE55}"/>
          </ac:spMkLst>
        </pc:spChg>
        <pc:spChg chg="del mod">
          <ac:chgData name="Bryony Clark" userId="9a0d9efc-5e53-44f4-94d3-0edbe6384628" providerId="ADAL" clId="{D82C314F-F4D6-4083-9987-13720CCC0419}" dt="2024-04-16T10:12:57.633" v="1162"/>
          <ac:spMkLst>
            <pc:docMk/>
            <pc:sldMk cId="1000529999" sldId="334"/>
            <ac:spMk id="4" creationId="{D2AF9D1B-2620-A10D-7D48-CC61D1BAF912}"/>
          </ac:spMkLst>
        </pc:spChg>
        <pc:spChg chg="del">
          <ac:chgData name="Bryony Clark" userId="9a0d9efc-5e53-44f4-94d3-0edbe6384628" providerId="ADAL" clId="{D82C314F-F4D6-4083-9987-13720CCC0419}" dt="2024-04-16T10:28:30.136" v="1594" actId="478"/>
          <ac:spMkLst>
            <pc:docMk/>
            <pc:sldMk cId="1000529999" sldId="334"/>
            <ac:spMk id="7" creationId="{65956CA7-3EA1-E349-8622-AD8C682475A1}"/>
          </ac:spMkLst>
        </pc:spChg>
        <pc:spChg chg="add del">
          <ac:chgData name="Bryony Clark" userId="9a0d9efc-5e53-44f4-94d3-0edbe6384628" providerId="ADAL" clId="{D82C314F-F4D6-4083-9987-13720CCC0419}" dt="2024-04-16T10:31:14.192" v="1614" actId="478"/>
          <ac:spMkLst>
            <pc:docMk/>
            <pc:sldMk cId="1000529999" sldId="334"/>
            <ac:spMk id="15" creationId="{80FD9CD6-E4FB-F0BB-BD12-6FDD9FAEA3C8}"/>
          </ac:spMkLst>
        </pc:spChg>
        <pc:spChg chg="add mod">
          <ac:chgData name="Bryony Clark" userId="9a0d9efc-5e53-44f4-94d3-0edbe6384628" providerId="ADAL" clId="{D82C314F-F4D6-4083-9987-13720CCC0419}" dt="2024-04-16T10:31:23.729" v="1617" actId="14100"/>
          <ac:spMkLst>
            <pc:docMk/>
            <pc:sldMk cId="1000529999" sldId="334"/>
            <ac:spMk id="16" creationId="{F076A406-1383-AC42-1B03-E197A9084561}"/>
          </ac:spMkLst>
        </pc:spChg>
        <pc:picChg chg="add mod">
          <ac:chgData name="Bryony Clark" userId="9a0d9efc-5e53-44f4-94d3-0edbe6384628" providerId="ADAL" clId="{D82C314F-F4D6-4083-9987-13720CCC0419}" dt="2024-04-16T10:26:25.099" v="1567"/>
          <ac:picMkLst>
            <pc:docMk/>
            <pc:sldMk cId="1000529999" sldId="334"/>
            <ac:picMk id="2" creationId="{1061DF21-68B0-BF36-C4EB-7DE3051141F0}"/>
          </ac:picMkLst>
        </pc:picChg>
        <pc:picChg chg="add mod">
          <ac:chgData name="Bryony Clark" userId="9a0d9efc-5e53-44f4-94d3-0edbe6384628" providerId="ADAL" clId="{D82C314F-F4D6-4083-9987-13720CCC0419}" dt="2024-04-16T10:26:25.099" v="1567"/>
          <ac:picMkLst>
            <pc:docMk/>
            <pc:sldMk cId="1000529999" sldId="334"/>
            <ac:picMk id="5" creationId="{DFAB13D2-5151-9710-3782-D5D345886440}"/>
          </ac:picMkLst>
        </pc:picChg>
        <pc:picChg chg="add mod">
          <ac:chgData name="Bryony Clark" userId="9a0d9efc-5e53-44f4-94d3-0edbe6384628" providerId="ADAL" clId="{D82C314F-F4D6-4083-9987-13720CCC0419}" dt="2024-04-16T10:26:25.099" v="1567"/>
          <ac:picMkLst>
            <pc:docMk/>
            <pc:sldMk cId="1000529999" sldId="334"/>
            <ac:picMk id="6" creationId="{0F07B419-B9CC-C4ED-E7CB-6717CEF6C2D7}"/>
          </ac:picMkLst>
        </pc:picChg>
        <pc:picChg chg="add mod">
          <ac:chgData name="Bryony Clark" userId="9a0d9efc-5e53-44f4-94d3-0edbe6384628" providerId="ADAL" clId="{D82C314F-F4D6-4083-9987-13720CCC0419}" dt="2024-04-16T10:26:25.099" v="1567"/>
          <ac:picMkLst>
            <pc:docMk/>
            <pc:sldMk cId="1000529999" sldId="334"/>
            <ac:picMk id="8" creationId="{7AF26F07-7DF2-0E8C-0723-C4B42A21C74F}"/>
          </ac:picMkLst>
        </pc:picChg>
        <pc:picChg chg="add mod">
          <ac:chgData name="Bryony Clark" userId="9a0d9efc-5e53-44f4-94d3-0edbe6384628" providerId="ADAL" clId="{D82C314F-F4D6-4083-9987-13720CCC0419}" dt="2024-04-16T10:26:25.099" v="1567"/>
          <ac:picMkLst>
            <pc:docMk/>
            <pc:sldMk cId="1000529999" sldId="334"/>
            <ac:picMk id="9" creationId="{F6121694-780A-4AE1-2C66-1857BC4436D7}"/>
          </ac:picMkLst>
        </pc:picChg>
        <pc:picChg chg="add mod">
          <ac:chgData name="Bryony Clark" userId="9a0d9efc-5e53-44f4-94d3-0edbe6384628" providerId="ADAL" clId="{D82C314F-F4D6-4083-9987-13720CCC0419}" dt="2024-04-16T10:26:25.099" v="1567"/>
          <ac:picMkLst>
            <pc:docMk/>
            <pc:sldMk cId="1000529999" sldId="334"/>
            <ac:picMk id="10" creationId="{CBC04F99-BAA0-1DB7-E3E4-0BDDAE9386E2}"/>
          </ac:picMkLst>
        </pc:picChg>
        <pc:picChg chg="add mod">
          <ac:chgData name="Bryony Clark" userId="9a0d9efc-5e53-44f4-94d3-0edbe6384628" providerId="ADAL" clId="{D82C314F-F4D6-4083-9987-13720CCC0419}" dt="2024-04-16T10:26:27.993" v="1568" actId="207"/>
          <ac:picMkLst>
            <pc:docMk/>
            <pc:sldMk cId="1000529999" sldId="334"/>
            <ac:picMk id="11" creationId="{B880554A-D86F-4D4C-95F9-8C0A3C215837}"/>
          </ac:picMkLst>
        </pc:picChg>
        <pc:picChg chg="add mod">
          <ac:chgData name="Bryony Clark" userId="9a0d9efc-5e53-44f4-94d3-0edbe6384628" providerId="ADAL" clId="{D82C314F-F4D6-4083-9987-13720CCC0419}" dt="2024-04-16T10:26:25.099" v="1567"/>
          <ac:picMkLst>
            <pc:docMk/>
            <pc:sldMk cId="1000529999" sldId="334"/>
            <ac:picMk id="12" creationId="{13417720-CDB6-7FFF-ECB1-820CADB1D176}"/>
          </ac:picMkLst>
        </pc:picChg>
        <pc:picChg chg="add mod">
          <ac:chgData name="Bryony Clark" userId="9a0d9efc-5e53-44f4-94d3-0edbe6384628" providerId="ADAL" clId="{D82C314F-F4D6-4083-9987-13720CCC0419}" dt="2024-04-16T10:26:25.099" v="1567"/>
          <ac:picMkLst>
            <pc:docMk/>
            <pc:sldMk cId="1000529999" sldId="334"/>
            <ac:picMk id="13" creationId="{D7050013-3E57-D0CB-A2CE-88879334A227}"/>
          </ac:picMkLst>
        </pc:picChg>
        <pc:picChg chg="add mod">
          <ac:chgData name="Bryony Clark" userId="9a0d9efc-5e53-44f4-94d3-0edbe6384628" providerId="ADAL" clId="{D82C314F-F4D6-4083-9987-13720CCC0419}" dt="2024-04-16T10:26:25.099" v="1567"/>
          <ac:picMkLst>
            <pc:docMk/>
            <pc:sldMk cId="1000529999" sldId="334"/>
            <ac:picMk id="14" creationId="{8F63E965-5F96-ACD9-CCE6-44EFAE3652AB}"/>
          </ac:picMkLst>
        </pc:picChg>
        <pc:picChg chg="add mod">
          <ac:chgData name="Bryony Clark" userId="9a0d9efc-5e53-44f4-94d3-0edbe6384628" providerId="ADAL" clId="{D82C314F-F4D6-4083-9987-13720CCC0419}" dt="2024-04-16T10:32:24.478" v="1633" actId="1076"/>
          <ac:picMkLst>
            <pc:docMk/>
            <pc:sldMk cId="1000529999" sldId="334"/>
            <ac:picMk id="18" creationId="{6C379B8E-6E34-1E7D-00AC-0072785B06B9}"/>
          </ac:picMkLst>
        </pc:picChg>
        <pc:picChg chg="del">
          <ac:chgData name="Bryony Clark" userId="9a0d9efc-5e53-44f4-94d3-0edbe6384628" providerId="ADAL" clId="{D82C314F-F4D6-4083-9987-13720CCC0419}" dt="2024-04-16T10:12:57.628" v="1160" actId="478"/>
          <ac:picMkLst>
            <pc:docMk/>
            <pc:sldMk cId="1000529999" sldId="334"/>
            <ac:picMk id="20" creationId="{B71752A6-5E6D-4646-A731-0B09066000FA}"/>
          </ac:picMkLst>
        </pc:picChg>
        <pc:picChg chg="del">
          <ac:chgData name="Bryony Clark" userId="9a0d9efc-5e53-44f4-94d3-0edbe6384628" providerId="ADAL" clId="{D82C314F-F4D6-4083-9987-13720CCC0419}" dt="2024-04-16T10:12:58.183" v="1163" actId="478"/>
          <ac:picMkLst>
            <pc:docMk/>
            <pc:sldMk cId="1000529999" sldId="334"/>
            <ac:picMk id="22" creationId="{BF68D77F-3BA1-EDBE-58BC-0003E3B60A3A}"/>
          </ac:picMkLst>
        </pc:picChg>
        <pc:picChg chg="del">
          <ac:chgData name="Bryony Clark" userId="9a0d9efc-5e53-44f4-94d3-0edbe6384628" providerId="ADAL" clId="{D82C314F-F4D6-4083-9987-13720CCC0419}" dt="2024-04-16T10:26:24.761" v="1566" actId="478"/>
          <ac:picMkLst>
            <pc:docMk/>
            <pc:sldMk cId="1000529999" sldId="334"/>
            <ac:picMk id="34" creationId="{1CF11535-B749-FC95-39D5-B1F92860E66E}"/>
          </ac:picMkLst>
        </pc:picChg>
        <pc:picChg chg="del">
          <ac:chgData name="Bryony Clark" userId="9a0d9efc-5e53-44f4-94d3-0edbe6384628" providerId="ADAL" clId="{D82C314F-F4D6-4083-9987-13720CCC0419}" dt="2024-04-16T10:26:24.761" v="1566" actId="478"/>
          <ac:picMkLst>
            <pc:docMk/>
            <pc:sldMk cId="1000529999" sldId="334"/>
            <ac:picMk id="35" creationId="{A38AA736-E4FC-2776-2EB4-F9FA023A62B8}"/>
          </ac:picMkLst>
        </pc:picChg>
        <pc:picChg chg="del">
          <ac:chgData name="Bryony Clark" userId="9a0d9efc-5e53-44f4-94d3-0edbe6384628" providerId="ADAL" clId="{D82C314F-F4D6-4083-9987-13720CCC0419}" dt="2024-04-16T10:26:24.761" v="1566" actId="478"/>
          <ac:picMkLst>
            <pc:docMk/>
            <pc:sldMk cId="1000529999" sldId="334"/>
            <ac:picMk id="36" creationId="{59C04298-A011-8B61-F319-7B6C910C7BC3}"/>
          </ac:picMkLst>
        </pc:picChg>
        <pc:picChg chg="del">
          <ac:chgData name="Bryony Clark" userId="9a0d9efc-5e53-44f4-94d3-0edbe6384628" providerId="ADAL" clId="{D82C314F-F4D6-4083-9987-13720CCC0419}" dt="2024-04-16T10:26:24.761" v="1566" actId="478"/>
          <ac:picMkLst>
            <pc:docMk/>
            <pc:sldMk cId="1000529999" sldId="334"/>
            <ac:picMk id="37" creationId="{BF47CAFB-06B0-3C5C-7315-01095D5CC9C3}"/>
          </ac:picMkLst>
        </pc:picChg>
        <pc:picChg chg="del">
          <ac:chgData name="Bryony Clark" userId="9a0d9efc-5e53-44f4-94d3-0edbe6384628" providerId="ADAL" clId="{D82C314F-F4D6-4083-9987-13720CCC0419}" dt="2024-04-16T10:26:24.761" v="1566" actId="478"/>
          <ac:picMkLst>
            <pc:docMk/>
            <pc:sldMk cId="1000529999" sldId="334"/>
            <ac:picMk id="38" creationId="{D189BAD7-1DBD-23A5-9C02-DBF57221966B}"/>
          </ac:picMkLst>
        </pc:picChg>
        <pc:picChg chg="del">
          <ac:chgData name="Bryony Clark" userId="9a0d9efc-5e53-44f4-94d3-0edbe6384628" providerId="ADAL" clId="{D82C314F-F4D6-4083-9987-13720CCC0419}" dt="2024-04-16T10:26:24.761" v="1566" actId="478"/>
          <ac:picMkLst>
            <pc:docMk/>
            <pc:sldMk cId="1000529999" sldId="334"/>
            <ac:picMk id="39" creationId="{1F428DAA-15AF-66A2-507C-D48203B2B5CC}"/>
          </ac:picMkLst>
        </pc:picChg>
        <pc:picChg chg="del">
          <ac:chgData name="Bryony Clark" userId="9a0d9efc-5e53-44f4-94d3-0edbe6384628" providerId="ADAL" clId="{D82C314F-F4D6-4083-9987-13720CCC0419}" dt="2024-04-16T10:26:24.761" v="1566" actId="478"/>
          <ac:picMkLst>
            <pc:docMk/>
            <pc:sldMk cId="1000529999" sldId="334"/>
            <ac:picMk id="40" creationId="{49089299-F302-932D-EF7C-DF14899B81CF}"/>
          </ac:picMkLst>
        </pc:picChg>
        <pc:picChg chg="del">
          <ac:chgData name="Bryony Clark" userId="9a0d9efc-5e53-44f4-94d3-0edbe6384628" providerId="ADAL" clId="{D82C314F-F4D6-4083-9987-13720CCC0419}" dt="2024-04-16T10:26:24.761" v="1566" actId="478"/>
          <ac:picMkLst>
            <pc:docMk/>
            <pc:sldMk cId="1000529999" sldId="334"/>
            <ac:picMk id="41" creationId="{A57D7E7D-F815-F55A-3BC6-68CC2202655A}"/>
          </ac:picMkLst>
        </pc:picChg>
        <pc:picChg chg="del">
          <ac:chgData name="Bryony Clark" userId="9a0d9efc-5e53-44f4-94d3-0edbe6384628" providerId="ADAL" clId="{D82C314F-F4D6-4083-9987-13720CCC0419}" dt="2024-04-16T10:26:24.761" v="1566" actId="478"/>
          <ac:picMkLst>
            <pc:docMk/>
            <pc:sldMk cId="1000529999" sldId="334"/>
            <ac:picMk id="42" creationId="{C3E2F3CD-AF7E-6EAA-82AF-7388A559B461}"/>
          </ac:picMkLst>
        </pc:picChg>
        <pc:picChg chg="add del mod">
          <ac:chgData name="Bryony Clark" userId="9a0d9efc-5e53-44f4-94d3-0edbe6384628" providerId="ADAL" clId="{D82C314F-F4D6-4083-9987-13720CCC0419}" dt="2024-04-16T10:30:59.664" v="1612" actId="478"/>
          <ac:picMkLst>
            <pc:docMk/>
            <pc:sldMk cId="1000529999" sldId="334"/>
            <ac:picMk id="11266" creationId="{E44F88DC-4848-FAA6-5CE3-8539EB8EAD54}"/>
          </ac:picMkLst>
        </pc:picChg>
        <pc:picChg chg="add mod">
          <ac:chgData name="Bryony Clark" userId="9a0d9efc-5e53-44f4-94d3-0edbe6384628" providerId="ADAL" clId="{D82C314F-F4D6-4083-9987-13720CCC0419}" dt="2024-04-16T10:32:29.190" v="1635" actId="1076"/>
          <ac:picMkLst>
            <pc:docMk/>
            <pc:sldMk cId="1000529999" sldId="334"/>
            <ac:picMk id="11268" creationId="{FB75D95E-4FCC-E380-C286-E9C37A36FD34}"/>
          </ac:picMkLst>
        </pc:picChg>
        <pc:picChg chg="add mod">
          <ac:chgData name="Bryony Clark" userId="9a0d9efc-5e53-44f4-94d3-0edbe6384628" providerId="ADAL" clId="{D82C314F-F4D6-4083-9987-13720CCC0419}" dt="2024-04-16T10:32:28.318" v="1634" actId="1076"/>
          <ac:picMkLst>
            <pc:docMk/>
            <pc:sldMk cId="1000529999" sldId="334"/>
            <ac:picMk id="11270" creationId="{0117B78A-F615-C79A-BB36-204E49ACED48}"/>
          </ac:picMkLst>
        </pc:picChg>
      </pc:sldChg>
      <pc:sldMasterChg chg="setBg modSldLayout">
        <pc:chgData name="Bryony Clark" userId="9a0d9efc-5e53-44f4-94d3-0edbe6384628" providerId="ADAL" clId="{D82C314F-F4D6-4083-9987-13720CCC0419}" dt="2024-04-12T13:51:49.542" v="111"/>
        <pc:sldMasterMkLst>
          <pc:docMk/>
          <pc:sldMasterMk cId="1248815940" sldId="2147483672"/>
        </pc:sldMasterMkLst>
        <pc:sldLayoutChg chg="setBg">
          <pc:chgData name="Bryony Clark" userId="9a0d9efc-5e53-44f4-94d3-0edbe6384628" providerId="ADAL" clId="{D82C314F-F4D6-4083-9987-13720CCC0419}" dt="2024-04-12T13:51:49.542" v="111"/>
          <pc:sldLayoutMkLst>
            <pc:docMk/>
            <pc:sldMasterMk cId="1248815940" sldId="2147483672"/>
            <pc:sldLayoutMk cId="2905018899" sldId="2147483673"/>
          </pc:sldLayoutMkLst>
        </pc:sldLayoutChg>
        <pc:sldLayoutChg chg="setBg">
          <pc:chgData name="Bryony Clark" userId="9a0d9efc-5e53-44f4-94d3-0edbe6384628" providerId="ADAL" clId="{D82C314F-F4D6-4083-9987-13720CCC0419}" dt="2024-04-12T13:51:49.542" v="111"/>
          <pc:sldLayoutMkLst>
            <pc:docMk/>
            <pc:sldMasterMk cId="1248815940" sldId="2147483672"/>
            <pc:sldLayoutMk cId="1770205789" sldId="2147483674"/>
          </pc:sldLayoutMkLst>
        </pc:sldLayoutChg>
        <pc:sldLayoutChg chg="setBg">
          <pc:chgData name="Bryony Clark" userId="9a0d9efc-5e53-44f4-94d3-0edbe6384628" providerId="ADAL" clId="{D82C314F-F4D6-4083-9987-13720CCC0419}" dt="2024-04-12T13:51:49.542" v="111"/>
          <pc:sldLayoutMkLst>
            <pc:docMk/>
            <pc:sldMasterMk cId="1248815940" sldId="2147483672"/>
            <pc:sldLayoutMk cId="4042880286" sldId="2147483675"/>
          </pc:sldLayoutMkLst>
        </pc:sldLayoutChg>
        <pc:sldLayoutChg chg="setBg">
          <pc:chgData name="Bryony Clark" userId="9a0d9efc-5e53-44f4-94d3-0edbe6384628" providerId="ADAL" clId="{D82C314F-F4D6-4083-9987-13720CCC0419}" dt="2024-04-12T13:51:49.542" v="111"/>
          <pc:sldLayoutMkLst>
            <pc:docMk/>
            <pc:sldMasterMk cId="1248815940" sldId="2147483672"/>
            <pc:sldLayoutMk cId="3830256991" sldId="2147483676"/>
          </pc:sldLayoutMkLst>
        </pc:sldLayoutChg>
        <pc:sldLayoutChg chg="setBg">
          <pc:chgData name="Bryony Clark" userId="9a0d9efc-5e53-44f4-94d3-0edbe6384628" providerId="ADAL" clId="{D82C314F-F4D6-4083-9987-13720CCC0419}" dt="2024-04-12T13:51:49.542" v="111"/>
          <pc:sldLayoutMkLst>
            <pc:docMk/>
            <pc:sldMasterMk cId="1248815940" sldId="2147483672"/>
            <pc:sldLayoutMk cId="1303446368" sldId="2147483677"/>
          </pc:sldLayoutMkLst>
        </pc:sldLayoutChg>
      </pc:sldMasterChg>
      <pc:sldMasterChg chg="setBg modSldLayout">
        <pc:chgData name="Bryony Clark" userId="9a0d9efc-5e53-44f4-94d3-0edbe6384628" providerId="ADAL" clId="{D82C314F-F4D6-4083-9987-13720CCC0419}" dt="2024-04-12T13:51:49.542" v="111"/>
        <pc:sldMasterMkLst>
          <pc:docMk/>
          <pc:sldMasterMk cId="977274258" sldId="2147483678"/>
        </pc:sldMasterMkLst>
        <pc:sldLayoutChg chg="setBg">
          <pc:chgData name="Bryony Clark" userId="9a0d9efc-5e53-44f4-94d3-0edbe6384628" providerId="ADAL" clId="{D82C314F-F4D6-4083-9987-13720CCC0419}" dt="2024-04-12T13:51:49.542" v="111"/>
          <pc:sldLayoutMkLst>
            <pc:docMk/>
            <pc:sldMasterMk cId="977274258" sldId="2147483678"/>
            <pc:sldLayoutMk cId="3244364640" sldId="2147483679"/>
          </pc:sldLayoutMkLst>
        </pc:sldLayoutChg>
        <pc:sldLayoutChg chg="setBg">
          <pc:chgData name="Bryony Clark" userId="9a0d9efc-5e53-44f4-94d3-0edbe6384628" providerId="ADAL" clId="{D82C314F-F4D6-4083-9987-13720CCC0419}" dt="2024-04-12T13:51:49.542" v="111"/>
          <pc:sldLayoutMkLst>
            <pc:docMk/>
            <pc:sldMasterMk cId="977274258" sldId="2147483678"/>
            <pc:sldLayoutMk cId="719671751" sldId="2147483680"/>
          </pc:sldLayoutMkLst>
        </pc:sldLayoutChg>
        <pc:sldLayoutChg chg="setBg">
          <pc:chgData name="Bryony Clark" userId="9a0d9efc-5e53-44f4-94d3-0edbe6384628" providerId="ADAL" clId="{D82C314F-F4D6-4083-9987-13720CCC0419}" dt="2024-04-12T13:51:49.542" v="111"/>
          <pc:sldLayoutMkLst>
            <pc:docMk/>
            <pc:sldMasterMk cId="977274258" sldId="2147483678"/>
            <pc:sldLayoutMk cId="1309453904" sldId="2147483681"/>
          </pc:sldLayoutMkLst>
        </pc:sldLayoutChg>
        <pc:sldLayoutChg chg="setBg">
          <pc:chgData name="Bryony Clark" userId="9a0d9efc-5e53-44f4-94d3-0edbe6384628" providerId="ADAL" clId="{D82C314F-F4D6-4083-9987-13720CCC0419}" dt="2024-04-12T13:51:49.542" v="111"/>
          <pc:sldLayoutMkLst>
            <pc:docMk/>
            <pc:sldMasterMk cId="977274258" sldId="2147483678"/>
            <pc:sldLayoutMk cId="44987906" sldId="2147483682"/>
          </pc:sldLayoutMkLst>
        </pc:sldLayoutChg>
      </pc:sldMasterChg>
      <pc:sldMasterChg chg="setBg modSldLayout">
        <pc:chgData name="Bryony Clark" userId="9a0d9efc-5e53-44f4-94d3-0edbe6384628" providerId="ADAL" clId="{D82C314F-F4D6-4083-9987-13720CCC0419}" dt="2024-04-12T13:51:49.542" v="111"/>
        <pc:sldMasterMkLst>
          <pc:docMk/>
          <pc:sldMasterMk cId="2547394735" sldId="2147483683"/>
        </pc:sldMasterMkLst>
        <pc:sldLayoutChg chg="setBg">
          <pc:chgData name="Bryony Clark" userId="9a0d9efc-5e53-44f4-94d3-0edbe6384628" providerId="ADAL" clId="{D82C314F-F4D6-4083-9987-13720CCC0419}" dt="2024-04-12T13:51:49.542" v="111"/>
          <pc:sldLayoutMkLst>
            <pc:docMk/>
            <pc:sldMasterMk cId="2547394735" sldId="2147483683"/>
            <pc:sldLayoutMk cId="1057443561" sldId="2147483684"/>
          </pc:sldLayoutMkLst>
        </pc:sldLayoutChg>
        <pc:sldLayoutChg chg="setBg">
          <pc:chgData name="Bryony Clark" userId="9a0d9efc-5e53-44f4-94d3-0edbe6384628" providerId="ADAL" clId="{D82C314F-F4D6-4083-9987-13720CCC0419}" dt="2024-04-12T13:51:49.542" v="111"/>
          <pc:sldLayoutMkLst>
            <pc:docMk/>
            <pc:sldMasterMk cId="2547394735" sldId="2147483683"/>
            <pc:sldLayoutMk cId="486911031" sldId="2147483685"/>
          </pc:sldLayoutMkLst>
        </pc:sldLayoutChg>
        <pc:sldLayoutChg chg="setBg">
          <pc:chgData name="Bryony Clark" userId="9a0d9efc-5e53-44f4-94d3-0edbe6384628" providerId="ADAL" clId="{D82C314F-F4D6-4083-9987-13720CCC0419}" dt="2024-04-12T13:51:49.542" v="111"/>
          <pc:sldLayoutMkLst>
            <pc:docMk/>
            <pc:sldMasterMk cId="2547394735" sldId="2147483683"/>
            <pc:sldLayoutMk cId="2481647761" sldId="2147483686"/>
          </pc:sldLayoutMkLst>
        </pc:sldLayoutChg>
        <pc:sldLayoutChg chg="setBg">
          <pc:chgData name="Bryony Clark" userId="9a0d9efc-5e53-44f4-94d3-0edbe6384628" providerId="ADAL" clId="{D82C314F-F4D6-4083-9987-13720CCC0419}" dt="2024-04-12T13:51:49.542" v="111"/>
          <pc:sldLayoutMkLst>
            <pc:docMk/>
            <pc:sldMasterMk cId="2547394735" sldId="2147483683"/>
            <pc:sldLayoutMk cId="778522610" sldId="2147483687"/>
          </pc:sldLayoutMkLst>
        </pc:sldLayoutChg>
        <pc:sldLayoutChg chg="setBg">
          <pc:chgData name="Bryony Clark" userId="9a0d9efc-5e53-44f4-94d3-0edbe6384628" providerId="ADAL" clId="{D82C314F-F4D6-4083-9987-13720CCC0419}" dt="2024-04-12T13:51:49.542" v="111"/>
          <pc:sldLayoutMkLst>
            <pc:docMk/>
            <pc:sldMasterMk cId="2547394735" sldId="2147483683"/>
            <pc:sldLayoutMk cId="3132337017" sldId="2147483688"/>
          </pc:sldLayoutMkLst>
        </pc:sldLayoutChg>
        <pc:sldLayoutChg chg="setBg">
          <pc:chgData name="Bryony Clark" userId="9a0d9efc-5e53-44f4-94d3-0edbe6384628" providerId="ADAL" clId="{D82C314F-F4D6-4083-9987-13720CCC0419}" dt="2024-04-12T13:51:49.542" v="111"/>
          <pc:sldLayoutMkLst>
            <pc:docMk/>
            <pc:sldMasterMk cId="2547394735" sldId="2147483683"/>
            <pc:sldLayoutMk cId="209525514" sldId="2147483689"/>
          </pc:sldLayoutMkLst>
        </pc:sldLayoutChg>
        <pc:sldLayoutChg chg="setBg">
          <pc:chgData name="Bryony Clark" userId="9a0d9efc-5e53-44f4-94d3-0edbe6384628" providerId="ADAL" clId="{D82C314F-F4D6-4083-9987-13720CCC0419}" dt="2024-04-12T13:51:49.542" v="111"/>
          <pc:sldLayoutMkLst>
            <pc:docMk/>
            <pc:sldMasterMk cId="2547394735" sldId="2147483683"/>
            <pc:sldLayoutMk cId="513360978" sldId="2147483690"/>
          </pc:sldLayoutMkLst>
        </pc:sldLayoutChg>
        <pc:sldLayoutChg chg="setBg">
          <pc:chgData name="Bryony Clark" userId="9a0d9efc-5e53-44f4-94d3-0edbe6384628" providerId="ADAL" clId="{D82C314F-F4D6-4083-9987-13720CCC0419}" dt="2024-04-12T13:51:49.542" v="111"/>
          <pc:sldLayoutMkLst>
            <pc:docMk/>
            <pc:sldMasterMk cId="2547394735" sldId="2147483683"/>
            <pc:sldLayoutMk cId="3666028265" sldId="2147483691"/>
          </pc:sldLayoutMkLst>
        </pc:sldLayoutChg>
      </pc:sldMasterChg>
      <pc:sldMasterChg chg="setBg delSldLayout modSldLayout">
        <pc:chgData name="Bryony Clark" userId="9a0d9efc-5e53-44f4-94d3-0edbe6384628" providerId="ADAL" clId="{D82C314F-F4D6-4083-9987-13720CCC0419}" dt="2024-04-12T13:52:45.919" v="113" actId="47"/>
        <pc:sldMasterMkLst>
          <pc:docMk/>
          <pc:sldMasterMk cId="2188282842" sldId="2147483692"/>
        </pc:sldMasterMkLst>
        <pc:sldLayoutChg chg="setBg">
          <pc:chgData name="Bryony Clark" userId="9a0d9efc-5e53-44f4-94d3-0edbe6384628" providerId="ADAL" clId="{D82C314F-F4D6-4083-9987-13720CCC0419}" dt="2024-04-12T13:51:49.542" v="111"/>
          <pc:sldLayoutMkLst>
            <pc:docMk/>
            <pc:sldMasterMk cId="2188282842" sldId="2147483692"/>
            <pc:sldLayoutMk cId="720488388" sldId="2147483693"/>
          </pc:sldLayoutMkLst>
        </pc:sldLayoutChg>
        <pc:sldLayoutChg chg="setBg">
          <pc:chgData name="Bryony Clark" userId="9a0d9efc-5e53-44f4-94d3-0edbe6384628" providerId="ADAL" clId="{D82C314F-F4D6-4083-9987-13720CCC0419}" dt="2024-04-12T13:51:49.542" v="111"/>
          <pc:sldLayoutMkLst>
            <pc:docMk/>
            <pc:sldMasterMk cId="2188282842" sldId="2147483692"/>
            <pc:sldLayoutMk cId="3828207340" sldId="2147483694"/>
          </pc:sldLayoutMkLst>
        </pc:sldLayoutChg>
        <pc:sldLayoutChg chg="setBg">
          <pc:chgData name="Bryony Clark" userId="9a0d9efc-5e53-44f4-94d3-0edbe6384628" providerId="ADAL" clId="{D82C314F-F4D6-4083-9987-13720CCC0419}" dt="2024-04-12T13:51:49.542" v="111"/>
          <pc:sldLayoutMkLst>
            <pc:docMk/>
            <pc:sldMasterMk cId="2188282842" sldId="2147483692"/>
            <pc:sldLayoutMk cId="2457214859" sldId="2147483695"/>
          </pc:sldLayoutMkLst>
        </pc:sldLayoutChg>
        <pc:sldLayoutChg chg="setBg">
          <pc:chgData name="Bryony Clark" userId="9a0d9efc-5e53-44f4-94d3-0edbe6384628" providerId="ADAL" clId="{D82C314F-F4D6-4083-9987-13720CCC0419}" dt="2024-04-12T13:51:49.542" v="111"/>
          <pc:sldLayoutMkLst>
            <pc:docMk/>
            <pc:sldMasterMk cId="2188282842" sldId="2147483692"/>
            <pc:sldLayoutMk cId="3134119334" sldId="2147483696"/>
          </pc:sldLayoutMkLst>
        </pc:sldLayoutChg>
        <pc:sldLayoutChg chg="setBg">
          <pc:chgData name="Bryony Clark" userId="9a0d9efc-5e53-44f4-94d3-0edbe6384628" providerId="ADAL" clId="{D82C314F-F4D6-4083-9987-13720CCC0419}" dt="2024-04-12T13:51:49.542" v="111"/>
          <pc:sldLayoutMkLst>
            <pc:docMk/>
            <pc:sldMasterMk cId="2188282842" sldId="2147483692"/>
            <pc:sldLayoutMk cId="1195754453" sldId="2147483697"/>
          </pc:sldLayoutMkLst>
        </pc:sldLayoutChg>
        <pc:sldLayoutChg chg="del setBg">
          <pc:chgData name="Bryony Clark" userId="9a0d9efc-5e53-44f4-94d3-0edbe6384628" providerId="ADAL" clId="{D82C314F-F4D6-4083-9987-13720CCC0419}" dt="2024-04-12T13:52:45.919" v="113" actId="47"/>
          <pc:sldLayoutMkLst>
            <pc:docMk/>
            <pc:sldMasterMk cId="2188282842" sldId="2147483692"/>
            <pc:sldLayoutMk cId="2322585011" sldId="2147483698"/>
          </pc:sldLayoutMkLst>
        </pc:sldLayoutChg>
      </pc:sldMasterChg>
      <pc:sldMasterChg chg="setBg modSldLayout">
        <pc:chgData name="Bryony Clark" userId="9a0d9efc-5e53-44f4-94d3-0edbe6384628" providerId="ADAL" clId="{D82C314F-F4D6-4083-9987-13720CCC0419}" dt="2024-04-12T13:51:49.542" v="111"/>
        <pc:sldMasterMkLst>
          <pc:docMk/>
          <pc:sldMasterMk cId="74954799" sldId="2147483699"/>
        </pc:sldMasterMkLst>
        <pc:sldLayoutChg chg="setBg">
          <pc:chgData name="Bryony Clark" userId="9a0d9efc-5e53-44f4-94d3-0edbe6384628" providerId="ADAL" clId="{D82C314F-F4D6-4083-9987-13720CCC0419}" dt="2024-04-12T13:51:49.542" v="111"/>
          <pc:sldLayoutMkLst>
            <pc:docMk/>
            <pc:sldMasterMk cId="74954799" sldId="2147483699"/>
            <pc:sldLayoutMk cId="2090060002" sldId="2147483700"/>
          </pc:sldLayoutMkLst>
        </pc:sldLayoutChg>
        <pc:sldLayoutChg chg="setBg">
          <pc:chgData name="Bryony Clark" userId="9a0d9efc-5e53-44f4-94d3-0edbe6384628" providerId="ADAL" clId="{D82C314F-F4D6-4083-9987-13720CCC0419}" dt="2024-04-12T13:51:49.542" v="111"/>
          <pc:sldLayoutMkLst>
            <pc:docMk/>
            <pc:sldMasterMk cId="74954799" sldId="2147483699"/>
            <pc:sldLayoutMk cId="1401890471" sldId="2147483701"/>
          </pc:sldLayoutMkLst>
        </pc:sldLayoutChg>
        <pc:sldLayoutChg chg="setBg">
          <pc:chgData name="Bryony Clark" userId="9a0d9efc-5e53-44f4-94d3-0edbe6384628" providerId="ADAL" clId="{D82C314F-F4D6-4083-9987-13720CCC0419}" dt="2024-04-12T13:51:49.542" v="111"/>
          <pc:sldLayoutMkLst>
            <pc:docMk/>
            <pc:sldMasterMk cId="74954799" sldId="2147483699"/>
            <pc:sldLayoutMk cId="241722755" sldId="2147483702"/>
          </pc:sldLayoutMkLst>
        </pc:sldLayoutChg>
        <pc:sldLayoutChg chg="setBg">
          <pc:chgData name="Bryony Clark" userId="9a0d9efc-5e53-44f4-94d3-0edbe6384628" providerId="ADAL" clId="{D82C314F-F4D6-4083-9987-13720CCC0419}" dt="2024-04-12T13:51:49.542" v="111"/>
          <pc:sldLayoutMkLst>
            <pc:docMk/>
            <pc:sldMasterMk cId="74954799" sldId="2147483699"/>
            <pc:sldLayoutMk cId="3324946875" sldId="2147483703"/>
          </pc:sldLayoutMkLst>
        </pc:sldLayoutChg>
        <pc:sldLayoutChg chg="setBg">
          <pc:chgData name="Bryony Clark" userId="9a0d9efc-5e53-44f4-94d3-0edbe6384628" providerId="ADAL" clId="{D82C314F-F4D6-4083-9987-13720CCC0419}" dt="2024-04-12T13:51:49.542" v="111"/>
          <pc:sldLayoutMkLst>
            <pc:docMk/>
            <pc:sldMasterMk cId="74954799" sldId="2147483699"/>
            <pc:sldLayoutMk cId="976920097" sldId="2147483704"/>
          </pc:sldLayoutMkLst>
        </pc:sldLayoutChg>
        <pc:sldLayoutChg chg="setBg">
          <pc:chgData name="Bryony Clark" userId="9a0d9efc-5e53-44f4-94d3-0edbe6384628" providerId="ADAL" clId="{D82C314F-F4D6-4083-9987-13720CCC0419}" dt="2024-04-12T13:51:49.542" v="111"/>
          <pc:sldLayoutMkLst>
            <pc:docMk/>
            <pc:sldMasterMk cId="74954799" sldId="2147483699"/>
            <pc:sldLayoutMk cId="289890260" sldId="2147483705"/>
          </pc:sldLayoutMkLst>
        </pc:sldLayoutChg>
        <pc:sldLayoutChg chg="setBg">
          <pc:chgData name="Bryony Clark" userId="9a0d9efc-5e53-44f4-94d3-0edbe6384628" providerId="ADAL" clId="{D82C314F-F4D6-4083-9987-13720CCC0419}" dt="2024-04-12T13:51:49.542" v="111"/>
          <pc:sldLayoutMkLst>
            <pc:docMk/>
            <pc:sldMasterMk cId="74954799" sldId="2147483699"/>
            <pc:sldLayoutMk cId="3262278468" sldId="2147483706"/>
          </pc:sldLayoutMkLst>
        </pc:sldLayoutChg>
        <pc:sldLayoutChg chg="setBg">
          <pc:chgData name="Bryony Clark" userId="9a0d9efc-5e53-44f4-94d3-0edbe6384628" providerId="ADAL" clId="{D82C314F-F4D6-4083-9987-13720CCC0419}" dt="2024-04-12T13:51:49.542" v="111"/>
          <pc:sldLayoutMkLst>
            <pc:docMk/>
            <pc:sldMasterMk cId="74954799" sldId="2147483699"/>
            <pc:sldLayoutMk cId="4241590514" sldId="2147483707"/>
          </pc:sldLayoutMkLst>
        </pc:sldLayoutChg>
      </pc:sldMasterChg>
      <pc:sldMasterChg chg="setBg modSldLayout">
        <pc:chgData name="Bryony Clark" userId="9a0d9efc-5e53-44f4-94d3-0edbe6384628" providerId="ADAL" clId="{D82C314F-F4D6-4083-9987-13720CCC0419}" dt="2024-04-12T13:51:49.542" v="111"/>
        <pc:sldMasterMkLst>
          <pc:docMk/>
          <pc:sldMasterMk cId="3916043884" sldId="2147483708"/>
        </pc:sldMasterMkLst>
        <pc:sldLayoutChg chg="setBg">
          <pc:chgData name="Bryony Clark" userId="9a0d9efc-5e53-44f4-94d3-0edbe6384628" providerId="ADAL" clId="{D82C314F-F4D6-4083-9987-13720CCC0419}" dt="2024-04-12T13:51:49.542" v="111"/>
          <pc:sldLayoutMkLst>
            <pc:docMk/>
            <pc:sldMasterMk cId="3916043884" sldId="2147483708"/>
            <pc:sldLayoutMk cId="3099238232" sldId="2147483709"/>
          </pc:sldLayoutMkLst>
        </pc:sldLayoutChg>
      </pc:sldMasterChg>
    </pc:docChg>
  </pc:docChgLst>
  <pc:docChgLst>
    <pc:chgData name="Ishraq Li-Rahman" userId="S::ishraq@nationalnumeracy.org.uk::d0d41622-7436-4a78-9ba3-f1566a6f1317" providerId="AD" clId="Web-{DD77B095-CF02-0D87-C42B-616AD4C99E7C}"/>
    <pc:docChg chg="modSld">
      <pc:chgData name="Ishraq Li-Rahman" userId="S::ishraq@nationalnumeracy.org.uk::d0d41622-7436-4a78-9ba3-f1566a6f1317" providerId="AD" clId="Web-{DD77B095-CF02-0D87-C42B-616AD4C99E7C}" dt="2024-07-05T11:54:56.919" v="39"/>
      <pc:docMkLst>
        <pc:docMk/>
      </pc:docMkLst>
      <pc:sldChg chg="addSp delSp">
        <pc:chgData name="Ishraq Li-Rahman" userId="S::ishraq@nationalnumeracy.org.uk::d0d41622-7436-4a78-9ba3-f1566a6f1317" providerId="AD" clId="Web-{DD77B095-CF02-0D87-C42B-616AD4C99E7C}" dt="2024-07-05T11:54:56.919" v="39"/>
        <pc:sldMkLst>
          <pc:docMk/>
          <pc:sldMk cId="950460605" sldId="329"/>
        </pc:sldMkLst>
        <pc:picChg chg="add del">
          <ac:chgData name="Ishraq Li-Rahman" userId="S::ishraq@nationalnumeracy.org.uk::d0d41622-7436-4a78-9ba3-f1566a6f1317" providerId="AD" clId="Web-{DD77B095-CF02-0D87-C42B-616AD4C99E7C}" dt="2024-07-05T11:54:56.903" v="30"/>
          <ac:picMkLst>
            <pc:docMk/>
            <pc:sldMk cId="950460605" sldId="329"/>
            <ac:picMk id="4" creationId="{339ECC39-59A2-3CF9-3C51-70AA3B5B99E6}"/>
          </ac:picMkLst>
        </pc:picChg>
        <pc:picChg chg="add del">
          <ac:chgData name="Ishraq Li-Rahman" userId="S::ishraq@nationalnumeracy.org.uk::d0d41622-7436-4a78-9ba3-f1566a6f1317" providerId="AD" clId="Web-{DD77B095-CF02-0D87-C42B-616AD4C99E7C}" dt="2024-07-05T11:54:56.903" v="31"/>
          <ac:picMkLst>
            <pc:docMk/>
            <pc:sldMk cId="950460605" sldId="329"/>
            <ac:picMk id="6" creationId="{02D7BF69-FC04-4D87-EBAC-4249B24EF831}"/>
          </ac:picMkLst>
        </pc:picChg>
        <pc:picChg chg="add del">
          <ac:chgData name="Ishraq Li-Rahman" userId="S::ishraq@nationalnumeracy.org.uk::d0d41622-7436-4a78-9ba3-f1566a6f1317" providerId="AD" clId="Web-{DD77B095-CF02-0D87-C42B-616AD4C99E7C}" dt="2024-07-05T11:54:56.903" v="32"/>
          <ac:picMkLst>
            <pc:docMk/>
            <pc:sldMk cId="950460605" sldId="329"/>
            <ac:picMk id="7" creationId="{5C0763CD-DCD6-7D90-2A90-6DC349A7DBD1}"/>
          </ac:picMkLst>
        </pc:picChg>
        <pc:picChg chg="add del">
          <ac:chgData name="Ishraq Li-Rahman" userId="S::ishraq@nationalnumeracy.org.uk::d0d41622-7436-4a78-9ba3-f1566a6f1317" providerId="AD" clId="Web-{DD77B095-CF02-0D87-C42B-616AD4C99E7C}" dt="2024-07-05T11:54:56.903" v="33"/>
          <ac:picMkLst>
            <pc:docMk/>
            <pc:sldMk cId="950460605" sldId="329"/>
            <ac:picMk id="8" creationId="{94ADB199-7C64-B68C-0CEB-F6131B57E91D}"/>
          </ac:picMkLst>
        </pc:picChg>
        <pc:picChg chg="add del">
          <ac:chgData name="Ishraq Li-Rahman" userId="S::ishraq@nationalnumeracy.org.uk::d0d41622-7436-4a78-9ba3-f1566a6f1317" providerId="AD" clId="Web-{DD77B095-CF02-0D87-C42B-616AD4C99E7C}" dt="2024-07-05T11:54:56.903" v="34"/>
          <ac:picMkLst>
            <pc:docMk/>
            <pc:sldMk cId="950460605" sldId="329"/>
            <ac:picMk id="9" creationId="{910C22B4-F66B-5CA3-938F-F5AD3952504E}"/>
          </ac:picMkLst>
        </pc:picChg>
        <pc:picChg chg="add del">
          <ac:chgData name="Ishraq Li-Rahman" userId="S::ishraq@nationalnumeracy.org.uk::d0d41622-7436-4a78-9ba3-f1566a6f1317" providerId="AD" clId="Web-{DD77B095-CF02-0D87-C42B-616AD4C99E7C}" dt="2024-07-05T11:54:56.903" v="35"/>
          <ac:picMkLst>
            <pc:docMk/>
            <pc:sldMk cId="950460605" sldId="329"/>
            <ac:picMk id="10" creationId="{7C2ACBB7-1888-EBA2-2853-3885FDD215EC}"/>
          </ac:picMkLst>
        </pc:picChg>
        <pc:picChg chg="add del">
          <ac:chgData name="Ishraq Li-Rahman" userId="S::ishraq@nationalnumeracy.org.uk::d0d41622-7436-4a78-9ba3-f1566a6f1317" providerId="AD" clId="Web-{DD77B095-CF02-0D87-C42B-616AD4C99E7C}" dt="2024-07-05T11:54:56.903" v="36"/>
          <ac:picMkLst>
            <pc:docMk/>
            <pc:sldMk cId="950460605" sldId="329"/>
            <ac:picMk id="11" creationId="{85A77192-AD36-70E3-6D9F-4399F09E1272}"/>
          </ac:picMkLst>
        </pc:picChg>
        <pc:picChg chg="add del">
          <ac:chgData name="Ishraq Li-Rahman" userId="S::ishraq@nationalnumeracy.org.uk::d0d41622-7436-4a78-9ba3-f1566a6f1317" providerId="AD" clId="Web-{DD77B095-CF02-0D87-C42B-616AD4C99E7C}" dt="2024-07-05T11:54:56.919" v="37"/>
          <ac:picMkLst>
            <pc:docMk/>
            <pc:sldMk cId="950460605" sldId="329"/>
            <ac:picMk id="12" creationId="{717EAD28-7F83-34E0-BC3B-F52126E5E900}"/>
          </ac:picMkLst>
        </pc:picChg>
        <pc:picChg chg="add del">
          <ac:chgData name="Ishraq Li-Rahman" userId="S::ishraq@nationalnumeracy.org.uk::d0d41622-7436-4a78-9ba3-f1566a6f1317" providerId="AD" clId="Web-{DD77B095-CF02-0D87-C42B-616AD4C99E7C}" dt="2024-07-05T11:54:56.919" v="38"/>
          <ac:picMkLst>
            <pc:docMk/>
            <pc:sldMk cId="950460605" sldId="329"/>
            <ac:picMk id="13" creationId="{A7A4AEC0-AC07-D618-ABFC-58E0A1536818}"/>
          </ac:picMkLst>
        </pc:picChg>
        <pc:picChg chg="add del">
          <ac:chgData name="Ishraq Li-Rahman" userId="S::ishraq@nationalnumeracy.org.uk::d0d41622-7436-4a78-9ba3-f1566a6f1317" providerId="AD" clId="Web-{DD77B095-CF02-0D87-C42B-616AD4C99E7C}" dt="2024-07-05T11:54:56.919" v="39"/>
          <ac:picMkLst>
            <pc:docMk/>
            <pc:sldMk cId="950460605" sldId="329"/>
            <ac:picMk id="14" creationId="{EE7FF396-BDDD-D42E-07EC-F395F76147A1}"/>
          </ac:picMkLst>
        </pc:picChg>
      </pc:sldChg>
      <pc:sldChg chg="addSp delSp">
        <pc:chgData name="Ishraq Li-Rahman" userId="S::ishraq@nationalnumeracy.org.uk::d0d41622-7436-4a78-9ba3-f1566a6f1317" providerId="AD" clId="Web-{DD77B095-CF02-0D87-C42B-616AD4C99E7C}" dt="2024-07-05T11:54:21.418" v="19"/>
        <pc:sldMkLst>
          <pc:docMk/>
          <pc:sldMk cId="3558121878" sldId="347"/>
        </pc:sldMkLst>
        <pc:picChg chg="add del">
          <ac:chgData name="Ishraq Li-Rahman" userId="S::ishraq@nationalnumeracy.org.uk::d0d41622-7436-4a78-9ba3-f1566a6f1317" providerId="AD" clId="Web-{DD77B095-CF02-0D87-C42B-616AD4C99E7C}" dt="2024-07-05T11:54:21.418" v="10"/>
          <ac:picMkLst>
            <pc:docMk/>
            <pc:sldMk cId="3558121878" sldId="347"/>
            <ac:picMk id="4" creationId="{339ECC39-59A2-3CF9-3C51-70AA3B5B99E6}"/>
          </ac:picMkLst>
        </pc:picChg>
        <pc:picChg chg="add del">
          <ac:chgData name="Ishraq Li-Rahman" userId="S::ishraq@nationalnumeracy.org.uk::d0d41622-7436-4a78-9ba3-f1566a6f1317" providerId="AD" clId="Web-{DD77B095-CF02-0D87-C42B-616AD4C99E7C}" dt="2024-07-05T11:54:21.418" v="11"/>
          <ac:picMkLst>
            <pc:docMk/>
            <pc:sldMk cId="3558121878" sldId="347"/>
            <ac:picMk id="6" creationId="{02D7BF69-FC04-4D87-EBAC-4249B24EF831}"/>
          </ac:picMkLst>
        </pc:picChg>
        <pc:picChg chg="add del">
          <ac:chgData name="Ishraq Li-Rahman" userId="S::ishraq@nationalnumeracy.org.uk::d0d41622-7436-4a78-9ba3-f1566a6f1317" providerId="AD" clId="Web-{DD77B095-CF02-0D87-C42B-616AD4C99E7C}" dt="2024-07-05T11:54:21.418" v="12"/>
          <ac:picMkLst>
            <pc:docMk/>
            <pc:sldMk cId="3558121878" sldId="347"/>
            <ac:picMk id="7" creationId="{5C0763CD-DCD6-7D90-2A90-6DC349A7DBD1}"/>
          </ac:picMkLst>
        </pc:picChg>
        <pc:picChg chg="add del">
          <ac:chgData name="Ishraq Li-Rahman" userId="S::ishraq@nationalnumeracy.org.uk::d0d41622-7436-4a78-9ba3-f1566a6f1317" providerId="AD" clId="Web-{DD77B095-CF02-0D87-C42B-616AD4C99E7C}" dt="2024-07-05T11:54:21.418" v="13"/>
          <ac:picMkLst>
            <pc:docMk/>
            <pc:sldMk cId="3558121878" sldId="347"/>
            <ac:picMk id="8" creationId="{94ADB199-7C64-B68C-0CEB-F6131B57E91D}"/>
          </ac:picMkLst>
        </pc:picChg>
        <pc:picChg chg="add del">
          <ac:chgData name="Ishraq Li-Rahman" userId="S::ishraq@nationalnumeracy.org.uk::d0d41622-7436-4a78-9ba3-f1566a6f1317" providerId="AD" clId="Web-{DD77B095-CF02-0D87-C42B-616AD4C99E7C}" dt="2024-07-05T11:54:21.418" v="14"/>
          <ac:picMkLst>
            <pc:docMk/>
            <pc:sldMk cId="3558121878" sldId="347"/>
            <ac:picMk id="9" creationId="{910C22B4-F66B-5CA3-938F-F5AD3952504E}"/>
          </ac:picMkLst>
        </pc:picChg>
        <pc:picChg chg="add del">
          <ac:chgData name="Ishraq Li-Rahman" userId="S::ishraq@nationalnumeracy.org.uk::d0d41622-7436-4a78-9ba3-f1566a6f1317" providerId="AD" clId="Web-{DD77B095-CF02-0D87-C42B-616AD4C99E7C}" dt="2024-07-05T11:54:21.418" v="15"/>
          <ac:picMkLst>
            <pc:docMk/>
            <pc:sldMk cId="3558121878" sldId="347"/>
            <ac:picMk id="10" creationId="{7C2ACBB7-1888-EBA2-2853-3885FDD215EC}"/>
          </ac:picMkLst>
        </pc:picChg>
        <pc:picChg chg="add del">
          <ac:chgData name="Ishraq Li-Rahman" userId="S::ishraq@nationalnumeracy.org.uk::d0d41622-7436-4a78-9ba3-f1566a6f1317" providerId="AD" clId="Web-{DD77B095-CF02-0D87-C42B-616AD4C99E7C}" dt="2024-07-05T11:54:21.418" v="16"/>
          <ac:picMkLst>
            <pc:docMk/>
            <pc:sldMk cId="3558121878" sldId="347"/>
            <ac:picMk id="11" creationId="{85A77192-AD36-70E3-6D9F-4399F09E1272}"/>
          </ac:picMkLst>
        </pc:picChg>
        <pc:picChg chg="add del">
          <ac:chgData name="Ishraq Li-Rahman" userId="S::ishraq@nationalnumeracy.org.uk::d0d41622-7436-4a78-9ba3-f1566a6f1317" providerId="AD" clId="Web-{DD77B095-CF02-0D87-C42B-616AD4C99E7C}" dt="2024-07-05T11:54:21.418" v="17"/>
          <ac:picMkLst>
            <pc:docMk/>
            <pc:sldMk cId="3558121878" sldId="347"/>
            <ac:picMk id="12" creationId="{717EAD28-7F83-34E0-BC3B-F52126E5E900}"/>
          </ac:picMkLst>
        </pc:picChg>
        <pc:picChg chg="add del">
          <ac:chgData name="Ishraq Li-Rahman" userId="S::ishraq@nationalnumeracy.org.uk::d0d41622-7436-4a78-9ba3-f1566a6f1317" providerId="AD" clId="Web-{DD77B095-CF02-0D87-C42B-616AD4C99E7C}" dt="2024-07-05T11:54:21.418" v="18"/>
          <ac:picMkLst>
            <pc:docMk/>
            <pc:sldMk cId="3558121878" sldId="347"/>
            <ac:picMk id="13" creationId="{A7A4AEC0-AC07-D618-ABFC-58E0A1536818}"/>
          </ac:picMkLst>
        </pc:picChg>
        <pc:picChg chg="add del">
          <ac:chgData name="Ishraq Li-Rahman" userId="S::ishraq@nationalnumeracy.org.uk::d0d41622-7436-4a78-9ba3-f1566a6f1317" providerId="AD" clId="Web-{DD77B095-CF02-0D87-C42B-616AD4C99E7C}" dt="2024-07-05T11:54:21.418" v="19"/>
          <ac:picMkLst>
            <pc:docMk/>
            <pc:sldMk cId="3558121878" sldId="347"/>
            <ac:picMk id="14" creationId="{EE7FF396-BDDD-D42E-07EC-F395F76147A1}"/>
          </ac:picMkLst>
        </pc:picChg>
      </pc:sldChg>
    </pc:docChg>
  </pc:docChgLst>
  <pc:docChgLst>
    <pc:chgData name="Beth Barnes" userId="S::beth@nationalnumeracy.org.uk::3e762f42-0ff2-4b0b-83f7-6a3b90266c0d" providerId="AD" clId="Web-{273A2EC0-27F1-8ADA-E924-0F3090486AD1}"/>
    <pc:docChg chg="addSld">
      <pc:chgData name="Beth Barnes" userId="S::beth@nationalnumeracy.org.uk::3e762f42-0ff2-4b0b-83f7-6a3b90266c0d" providerId="AD" clId="Web-{273A2EC0-27F1-8ADA-E924-0F3090486AD1}" dt="2024-05-20T14:53:49.142" v="5"/>
      <pc:docMkLst>
        <pc:docMk/>
      </pc:docMkLst>
      <pc:sldChg chg="add">
        <pc:chgData name="Beth Barnes" userId="S::beth@nationalnumeracy.org.uk::3e762f42-0ff2-4b0b-83f7-6a3b90266c0d" providerId="AD" clId="Web-{273A2EC0-27F1-8ADA-E924-0F3090486AD1}" dt="2024-05-20T14:53:48.439" v="0"/>
        <pc:sldMkLst>
          <pc:docMk/>
          <pc:sldMk cId="2042613574" sldId="311"/>
        </pc:sldMkLst>
      </pc:sldChg>
      <pc:sldChg chg="add">
        <pc:chgData name="Beth Barnes" userId="S::beth@nationalnumeracy.org.uk::3e762f42-0ff2-4b0b-83f7-6a3b90266c0d" providerId="AD" clId="Web-{273A2EC0-27F1-8ADA-E924-0F3090486AD1}" dt="2024-05-20T14:53:48.486" v="1"/>
        <pc:sldMkLst>
          <pc:docMk/>
          <pc:sldMk cId="869331193" sldId="312"/>
        </pc:sldMkLst>
      </pc:sldChg>
      <pc:sldChg chg="add">
        <pc:chgData name="Beth Barnes" userId="S::beth@nationalnumeracy.org.uk::3e762f42-0ff2-4b0b-83f7-6a3b90266c0d" providerId="AD" clId="Web-{273A2EC0-27F1-8ADA-E924-0F3090486AD1}" dt="2024-05-20T14:53:48.798" v="2"/>
        <pc:sldMkLst>
          <pc:docMk/>
          <pc:sldMk cId="3102602640" sldId="314"/>
        </pc:sldMkLst>
      </pc:sldChg>
      <pc:sldChg chg="add">
        <pc:chgData name="Beth Barnes" userId="S::beth@nationalnumeracy.org.uk::3e762f42-0ff2-4b0b-83f7-6a3b90266c0d" providerId="AD" clId="Web-{273A2EC0-27F1-8ADA-E924-0F3090486AD1}" dt="2024-05-20T14:53:49.064" v="3"/>
        <pc:sldMkLst>
          <pc:docMk/>
          <pc:sldMk cId="4033650905" sldId="315"/>
        </pc:sldMkLst>
      </pc:sldChg>
      <pc:sldChg chg="add">
        <pc:chgData name="Beth Barnes" userId="S::beth@nationalnumeracy.org.uk::3e762f42-0ff2-4b0b-83f7-6a3b90266c0d" providerId="AD" clId="Web-{273A2EC0-27F1-8ADA-E924-0F3090486AD1}" dt="2024-05-20T14:53:49.111" v="4"/>
        <pc:sldMkLst>
          <pc:docMk/>
          <pc:sldMk cId="704714882" sldId="316"/>
        </pc:sldMkLst>
      </pc:sldChg>
      <pc:sldChg chg="add">
        <pc:chgData name="Beth Barnes" userId="S::beth@nationalnumeracy.org.uk::3e762f42-0ff2-4b0b-83f7-6a3b90266c0d" providerId="AD" clId="Web-{273A2EC0-27F1-8ADA-E924-0F3090486AD1}" dt="2024-05-20T14:53:49.142" v="5"/>
        <pc:sldMkLst>
          <pc:docMk/>
          <pc:sldMk cId="1139836115" sldId="317"/>
        </pc:sldMkLst>
      </pc:sldChg>
    </pc:docChg>
  </pc:docChgLst>
  <pc:docChgLst>
    <pc:chgData name="Beth Barnes" userId="3e762f42-0ff2-4b0b-83f7-6a3b90266c0d" providerId="ADAL" clId="{9B1244F5-93BA-4D77-A17D-681293EFC259}"/>
    <pc:docChg chg="undo custSel addSld delSld modSld sldOrd">
      <pc:chgData name="Beth Barnes" userId="3e762f42-0ff2-4b0b-83f7-6a3b90266c0d" providerId="ADAL" clId="{9B1244F5-93BA-4D77-A17D-681293EFC259}" dt="2024-05-20T09:50:40.153" v="2607" actId="47"/>
      <pc:docMkLst>
        <pc:docMk/>
      </pc:docMkLst>
      <pc:sldChg chg="delSp">
        <pc:chgData name="Beth Barnes" userId="3e762f42-0ff2-4b0b-83f7-6a3b90266c0d" providerId="ADAL" clId="{9B1244F5-93BA-4D77-A17D-681293EFC259}" dt="2024-05-13T10:39:17.791" v="1" actId="478"/>
        <pc:sldMkLst>
          <pc:docMk/>
          <pc:sldMk cId="2164502482" sldId="256"/>
        </pc:sldMkLst>
        <pc:picChg chg="del">
          <ac:chgData name="Beth Barnes" userId="3e762f42-0ff2-4b0b-83f7-6a3b90266c0d" providerId="ADAL" clId="{9B1244F5-93BA-4D77-A17D-681293EFC259}" dt="2024-05-13T10:39:17.270" v="0" actId="478"/>
          <ac:picMkLst>
            <pc:docMk/>
            <pc:sldMk cId="2164502482" sldId="256"/>
            <ac:picMk id="2" creationId="{AD89386F-8902-CEAA-BAC3-E2585D5619E6}"/>
          </ac:picMkLst>
        </pc:picChg>
        <pc:picChg chg="del">
          <ac:chgData name="Beth Barnes" userId="3e762f42-0ff2-4b0b-83f7-6a3b90266c0d" providerId="ADAL" clId="{9B1244F5-93BA-4D77-A17D-681293EFC259}" dt="2024-05-13T10:39:17.791" v="1" actId="478"/>
          <ac:picMkLst>
            <pc:docMk/>
            <pc:sldMk cId="2164502482" sldId="256"/>
            <ac:picMk id="1026" creationId="{278B9814-CA68-C517-9F3E-D45FE2830670}"/>
          </ac:picMkLst>
        </pc:picChg>
      </pc:sldChg>
      <pc:sldChg chg="delSp">
        <pc:chgData name="Beth Barnes" userId="3e762f42-0ff2-4b0b-83f7-6a3b90266c0d" providerId="ADAL" clId="{9B1244F5-93BA-4D77-A17D-681293EFC259}" dt="2024-05-13T10:39:24.534" v="2" actId="478"/>
        <pc:sldMkLst>
          <pc:docMk/>
          <pc:sldMk cId="2092870172" sldId="258"/>
        </pc:sldMkLst>
        <pc:picChg chg="del">
          <ac:chgData name="Beth Barnes" userId="3e762f42-0ff2-4b0b-83f7-6a3b90266c0d" providerId="ADAL" clId="{9B1244F5-93BA-4D77-A17D-681293EFC259}" dt="2024-05-13T10:39:24.534" v="2" actId="478"/>
          <ac:picMkLst>
            <pc:docMk/>
            <pc:sldMk cId="2092870172" sldId="258"/>
            <ac:picMk id="2050" creationId="{FAE2629A-491B-C4C2-0DB5-FD79311437E0}"/>
          </ac:picMkLst>
        </pc:picChg>
      </pc:sldChg>
      <pc:sldChg chg="del">
        <pc:chgData name="Beth Barnes" userId="3e762f42-0ff2-4b0b-83f7-6a3b90266c0d" providerId="ADAL" clId="{9B1244F5-93BA-4D77-A17D-681293EFC259}" dt="2024-05-13T12:13:04.969" v="315" actId="47"/>
        <pc:sldMkLst>
          <pc:docMk/>
          <pc:sldMk cId="1338413962" sldId="269"/>
        </pc:sldMkLst>
      </pc:sldChg>
      <pc:sldChg chg="del">
        <pc:chgData name="Beth Barnes" userId="3e762f42-0ff2-4b0b-83f7-6a3b90266c0d" providerId="ADAL" clId="{9B1244F5-93BA-4D77-A17D-681293EFC259}" dt="2024-05-13T12:12:53.702" v="313" actId="47"/>
        <pc:sldMkLst>
          <pc:docMk/>
          <pc:sldMk cId="3830563890" sldId="303"/>
        </pc:sldMkLst>
      </pc:sldChg>
      <pc:sldChg chg="addSp modSp mod">
        <pc:chgData name="Beth Barnes" userId="3e762f42-0ff2-4b0b-83f7-6a3b90266c0d" providerId="ADAL" clId="{9B1244F5-93BA-4D77-A17D-681293EFC259}" dt="2024-05-13T10:44:17.008" v="286" actId="20577"/>
        <pc:sldMkLst>
          <pc:docMk/>
          <pc:sldMk cId="2554911690" sldId="306"/>
        </pc:sldMkLst>
        <pc:spChg chg="mod">
          <ac:chgData name="Beth Barnes" userId="3e762f42-0ff2-4b0b-83f7-6a3b90266c0d" providerId="ADAL" clId="{9B1244F5-93BA-4D77-A17D-681293EFC259}" dt="2024-05-13T10:43:12.851" v="77" actId="1076"/>
          <ac:spMkLst>
            <pc:docMk/>
            <pc:sldMk cId="2554911690" sldId="306"/>
            <ac:spMk id="5" creationId="{DF8F3661-D0B0-796E-E942-FD26EBF756EE}"/>
          </ac:spMkLst>
        </pc:spChg>
        <pc:graphicFrameChg chg="add mod modGraphic">
          <ac:chgData name="Beth Barnes" userId="3e762f42-0ff2-4b0b-83f7-6a3b90266c0d" providerId="ADAL" clId="{9B1244F5-93BA-4D77-A17D-681293EFC259}" dt="2024-05-13T10:44:17.008" v="286" actId="20577"/>
          <ac:graphicFrameMkLst>
            <pc:docMk/>
            <pc:sldMk cId="2554911690" sldId="306"/>
            <ac:graphicFrameMk id="3" creationId="{D0AF9FF4-6995-28DC-9D73-3539B7DBC6BE}"/>
          </ac:graphicFrameMkLst>
        </pc:graphicFrameChg>
      </pc:sldChg>
      <pc:sldChg chg="del">
        <pc:chgData name="Beth Barnes" userId="3e762f42-0ff2-4b0b-83f7-6a3b90266c0d" providerId="ADAL" clId="{9B1244F5-93BA-4D77-A17D-681293EFC259}" dt="2024-05-13T10:40:48.626" v="3" actId="47"/>
        <pc:sldMkLst>
          <pc:docMk/>
          <pc:sldMk cId="385209652" sldId="321"/>
        </pc:sldMkLst>
      </pc:sldChg>
      <pc:sldChg chg="del">
        <pc:chgData name="Beth Barnes" userId="3e762f42-0ff2-4b0b-83f7-6a3b90266c0d" providerId="ADAL" clId="{9B1244F5-93BA-4D77-A17D-681293EFC259}" dt="2024-05-13T13:03:32.973" v="2137" actId="47"/>
        <pc:sldMkLst>
          <pc:docMk/>
          <pc:sldMk cId="1654372010" sldId="325"/>
        </pc:sldMkLst>
      </pc:sldChg>
      <pc:sldChg chg="addSp delSp modSp mod">
        <pc:chgData name="Beth Barnes" userId="3e762f42-0ff2-4b0b-83f7-6a3b90266c0d" providerId="ADAL" clId="{9B1244F5-93BA-4D77-A17D-681293EFC259}" dt="2024-05-13T12:55:33.999" v="2111" actId="1076"/>
        <pc:sldMkLst>
          <pc:docMk/>
          <pc:sldMk cId="1233044379" sldId="326"/>
        </pc:sldMkLst>
        <pc:spChg chg="mod">
          <ac:chgData name="Beth Barnes" userId="3e762f42-0ff2-4b0b-83f7-6a3b90266c0d" providerId="ADAL" clId="{9B1244F5-93BA-4D77-A17D-681293EFC259}" dt="2024-05-13T12:49:17.309" v="1927" actId="20577"/>
          <ac:spMkLst>
            <pc:docMk/>
            <pc:sldMk cId="1233044379" sldId="326"/>
            <ac:spMk id="3" creationId="{5419B2BD-34D7-E18C-D3D6-7C36E070C45B}"/>
          </ac:spMkLst>
        </pc:spChg>
        <pc:picChg chg="del">
          <ac:chgData name="Beth Barnes" userId="3e762f42-0ff2-4b0b-83f7-6a3b90266c0d" providerId="ADAL" clId="{9B1244F5-93BA-4D77-A17D-681293EFC259}" dt="2024-05-13T12:49:23.438" v="1929" actId="478"/>
          <ac:picMkLst>
            <pc:docMk/>
            <pc:sldMk cId="1233044379" sldId="326"/>
            <ac:picMk id="13" creationId="{B0AC4D29-E64E-B641-5DA9-42436A6C32A3}"/>
          </ac:picMkLst>
        </pc:picChg>
        <pc:picChg chg="del">
          <ac:chgData name="Beth Barnes" userId="3e762f42-0ff2-4b0b-83f7-6a3b90266c0d" providerId="ADAL" clId="{9B1244F5-93BA-4D77-A17D-681293EFC259}" dt="2024-05-13T12:49:23.085" v="1928" actId="478"/>
          <ac:picMkLst>
            <pc:docMk/>
            <pc:sldMk cId="1233044379" sldId="326"/>
            <ac:picMk id="16" creationId="{060B2BE3-49FF-29A9-3298-FDCCE63F7DE7}"/>
          </ac:picMkLst>
        </pc:picChg>
        <pc:picChg chg="add mod">
          <ac:chgData name="Beth Barnes" userId="3e762f42-0ff2-4b0b-83f7-6a3b90266c0d" providerId="ADAL" clId="{9B1244F5-93BA-4D77-A17D-681293EFC259}" dt="2024-05-13T12:55:33.999" v="2111" actId="1076"/>
          <ac:picMkLst>
            <pc:docMk/>
            <pc:sldMk cId="1233044379" sldId="326"/>
            <ac:picMk id="17" creationId="{E6DFE8B1-9811-158B-84F4-5190575C1E10}"/>
          </ac:picMkLst>
        </pc:picChg>
      </pc:sldChg>
      <pc:sldChg chg="modSp mod">
        <pc:chgData name="Beth Barnes" userId="3e762f42-0ff2-4b0b-83f7-6a3b90266c0d" providerId="ADAL" clId="{9B1244F5-93BA-4D77-A17D-681293EFC259}" dt="2024-05-13T12:19:27.759" v="518" actId="20577"/>
        <pc:sldMkLst>
          <pc:docMk/>
          <pc:sldMk cId="3351408038" sldId="328"/>
        </pc:sldMkLst>
        <pc:spChg chg="mod">
          <ac:chgData name="Beth Barnes" userId="3e762f42-0ff2-4b0b-83f7-6a3b90266c0d" providerId="ADAL" clId="{9B1244F5-93BA-4D77-A17D-681293EFC259}" dt="2024-05-13T12:18:39.087" v="326" actId="20577"/>
          <ac:spMkLst>
            <pc:docMk/>
            <pc:sldMk cId="3351408038" sldId="328"/>
            <ac:spMk id="3" creationId="{EB0FBA74-53AA-EC76-8011-B1840D94BE55}"/>
          </ac:spMkLst>
        </pc:spChg>
        <pc:spChg chg="mod">
          <ac:chgData name="Beth Barnes" userId="3e762f42-0ff2-4b0b-83f7-6a3b90266c0d" providerId="ADAL" clId="{9B1244F5-93BA-4D77-A17D-681293EFC259}" dt="2024-05-13T12:19:27.759" v="518" actId="20577"/>
          <ac:spMkLst>
            <pc:docMk/>
            <pc:sldMk cId="3351408038" sldId="328"/>
            <ac:spMk id="4" creationId="{D2AF9D1B-2620-A10D-7D48-CC61D1BAF912}"/>
          </ac:spMkLst>
        </pc:spChg>
      </pc:sldChg>
      <pc:sldChg chg="modSp mod">
        <pc:chgData name="Beth Barnes" userId="3e762f42-0ff2-4b0b-83f7-6a3b90266c0d" providerId="ADAL" clId="{9B1244F5-93BA-4D77-A17D-681293EFC259}" dt="2024-05-13T12:53:45.713" v="2085" actId="1076"/>
        <pc:sldMkLst>
          <pc:docMk/>
          <pc:sldMk cId="950460605" sldId="329"/>
        </pc:sldMkLst>
        <pc:spChg chg="mod">
          <ac:chgData name="Beth Barnes" userId="3e762f42-0ff2-4b0b-83f7-6a3b90266c0d" providerId="ADAL" clId="{9B1244F5-93BA-4D77-A17D-681293EFC259}" dt="2024-05-13T12:53:44.767" v="2084" actId="14100"/>
          <ac:spMkLst>
            <pc:docMk/>
            <pc:sldMk cId="950460605" sldId="329"/>
            <ac:spMk id="3" creationId="{FB2C5059-0A72-5723-0660-9BBBAC61EA21}"/>
          </ac:spMkLst>
        </pc:spChg>
        <pc:picChg chg="mod">
          <ac:chgData name="Beth Barnes" userId="3e762f42-0ff2-4b0b-83f7-6a3b90266c0d" providerId="ADAL" clId="{9B1244F5-93BA-4D77-A17D-681293EFC259}" dt="2024-05-13T12:53:45.713" v="2085" actId="1076"/>
          <ac:picMkLst>
            <pc:docMk/>
            <pc:sldMk cId="950460605" sldId="329"/>
            <ac:picMk id="5" creationId="{24399002-1382-E637-2E47-19FB29AE187A}"/>
          </ac:picMkLst>
        </pc:picChg>
      </pc:sldChg>
      <pc:sldChg chg="addSp delSp modSp mod">
        <pc:chgData name="Beth Barnes" userId="3e762f42-0ff2-4b0b-83f7-6a3b90266c0d" providerId="ADAL" clId="{9B1244F5-93BA-4D77-A17D-681293EFC259}" dt="2024-05-20T09:43:30.500" v="2604" actId="113"/>
        <pc:sldMkLst>
          <pc:docMk/>
          <pc:sldMk cId="3478302214" sldId="330"/>
        </pc:sldMkLst>
        <pc:spChg chg="mod">
          <ac:chgData name="Beth Barnes" userId="3e762f42-0ff2-4b0b-83f7-6a3b90266c0d" providerId="ADAL" clId="{9B1244F5-93BA-4D77-A17D-681293EFC259}" dt="2024-05-20T09:43:30.500" v="2604" actId="113"/>
          <ac:spMkLst>
            <pc:docMk/>
            <pc:sldMk cId="3478302214" sldId="330"/>
            <ac:spMk id="3" creationId="{5419B2BD-34D7-E18C-D3D6-7C36E070C45B}"/>
          </ac:spMkLst>
        </pc:spChg>
        <pc:picChg chg="add mod">
          <ac:chgData name="Beth Barnes" userId="3e762f42-0ff2-4b0b-83f7-6a3b90266c0d" providerId="ADAL" clId="{9B1244F5-93BA-4D77-A17D-681293EFC259}" dt="2024-05-20T09:43:27.822" v="2603" actId="1076"/>
          <ac:picMkLst>
            <pc:docMk/>
            <pc:sldMk cId="3478302214" sldId="330"/>
            <ac:picMk id="15" creationId="{E68EABBE-7D7D-EDCF-1051-5853CC24E721}"/>
          </ac:picMkLst>
        </pc:picChg>
        <pc:picChg chg="del">
          <ac:chgData name="Beth Barnes" userId="3e762f42-0ff2-4b0b-83f7-6a3b90266c0d" providerId="ADAL" clId="{9B1244F5-93BA-4D77-A17D-681293EFC259}" dt="2024-05-13T13:04:04.604" v="2278" actId="478"/>
          <ac:picMkLst>
            <pc:docMk/>
            <pc:sldMk cId="3478302214" sldId="330"/>
            <ac:picMk id="1026" creationId="{02424C03-5ACE-228C-82A0-F5C1E50B99D2}"/>
          </ac:picMkLst>
        </pc:picChg>
      </pc:sldChg>
      <pc:sldChg chg="del">
        <pc:chgData name="Beth Barnes" userId="3e762f42-0ff2-4b0b-83f7-6a3b90266c0d" providerId="ADAL" clId="{9B1244F5-93BA-4D77-A17D-681293EFC259}" dt="2024-05-13T12:12:55.119" v="314" actId="47"/>
        <pc:sldMkLst>
          <pc:docMk/>
          <pc:sldMk cId="3079954000" sldId="331"/>
        </pc:sldMkLst>
      </pc:sldChg>
      <pc:sldChg chg="delSp mod">
        <pc:chgData name="Beth Barnes" userId="3e762f42-0ff2-4b0b-83f7-6a3b90266c0d" providerId="ADAL" clId="{9B1244F5-93BA-4D77-A17D-681293EFC259}" dt="2024-05-13T12:14:57.471" v="317" actId="478"/>
        <pc:sldMkLst>
          <pc:docMk/>
          <pc:sldMk cId="2376256948" sldId="332"/>
        </pc:sldMkLst>
        <pc:spChg chg="del">
          <ac:chgData name="Beth Barnes" userId="3e762f42-0ff2-4b0b-83f7-6a3b90266c0d" providerId="ADAL" clId="{9B1244F5-93BA-4D77-A17D-681293EFC259}" dt="2024-05-13T12:14:57.471" v="317" actId="478"/>
          <ac:spMkLst>
            <pc:docMk/>
            <pc:sldMk cId="2376256948" sldId="332"/>
            <ac:spMk id="8" creationId="{328C37F4-3073-EEE9-EA43-572DA8864293}"/>
          </ac:spMkLst>
        </pc:spChg>
      </pc:sldChg>
      <pc:sldChg chg="del">
        <pc:chgData name="Beth Barnes" userId="3e762f42-0ff2-4b0b-83f7-6a3b90266c0d" providerId="ADAL" clId="{9B1244F5-93BA-4D77-A17D-681293EFC259}" dt="2024-05-13T12:13:09.473" v="316" actId="47"/>
        <pc:sldMkLst>
          <pc:docMk/>
          <pc:sldMk cId="2612595251" sldId="333"/>
        </pc:sldMkLst>
      </pc:sldChg>
      <pc:sldChg chg="delSp modSp mod">
        <pc:chgData name="Beth Barnes" userId="3e762f42-0ff2-4b0b-83f7-6a3b90266c0d" providerId="ADAL" clId="{9B1244F5-93BA-4D77-A17D-681293EFC259}" dt="2024-05-13T12:12:01.766" v="312" actId="1076"/>
        <pc:sldMkLst>
          <pc:docMk/>
          <pc:sldMk cId="1000529999" sldId="334"/>
        </pc:sldMkLst>
        <pc:picChg chg="mod">
          <ac:chgData name="Beth Barnes" userId="3e762f42-0ff2-4b0b-83f7-6a3b90266c0d" providerId="ADAL" clId="{9B1244F5-93BA-4D77-A17D-681293EFC259}" dt="2024-05-13T12:11:59.599" v="311" actId="1076"/>
          <ac:picMkLst>
            <pc:docMk/>
            <pc:sldMk cId="1000529999" sldId="334"/>
            <ac:picMk id="18" creationId="{6C379B8E-6E34-1E7D-00AC-0072785B06B9}"/>
          </ac:picMkLst>
        </pc:picChg>
        <pc:picChg chg="del">
          <ac:chgData name="Beth Barnes" userId="3e762f42-0ff2-4b0b-83f7-6a3b90266c0d" providerId="ADAL" clId="{9B1244F5-93BA-4D77-A17D-681293EFC259}" dt="2024-05-13T12:11:46.670" v="308" actId="478"/>
          <ac:picMkLst>
            <pc:docMk/>
            <pc:sldMk cId="1000529999" sldId="334"/>
            <ac:picMk id="11268" creationId="{FB75D95E-4FCC-E380-C286-E9C37A36FD34}"/>
          </ac:picMkLst>
        </pc:picChg>
        <pc:picChg chg="mod">
          <ac:chgData name="Beth Barnes" userId="3e762f42-0ff2-4b0b-83f7-6a3b90266c0d" providerId="ADAL" clId="{9B1244F5-93BA-4D77-A17D-681293EFC259}" dt="2024-05-13T12:12:01.766" v="312" actId="1076"/>
          <ac:picMkLst>
            <pc:docMk/>
            <pc:sldMk cId="1000529999" sldId="334"/>
            <ac:picMk id="11270" creationId="{0117B78A-F615-C79A-BB36-204E49ACED48}"/>
          </ac:picMkLst>
        </pc:picChg>
      </pc:sldChg>
      <pc:sldChg chg="addSp delSp modSp add mod">
        <pc:chgData name="Beth Barnes" userId="3e762f42-0ff2-4b0b-83f7-6a3b90266c0d" providerId="ADAL" clId="{9B1244F5-93BA-4D77-A17D-681293EFC259}" dt="2024-05-13T10:45:51.337" v="307" actId="1076"/>
        <pc:sldMkLst>
          <pc:docMk/>
          <pc:sldMk cId="190615691" sldId="335"/>
        </pc:sldMkLst>
        <pc:spChg chg="mod">
          <ac:chgData name="Beth Barnes" userId="3e762f42-0ff2-4b0b-83f7-6a3b90266c0d" providerId="ADAL" clId="{9B1244F5-93BA-4D77-A17D-681293EFC259}" dt="2024-05-13T10:45:07.696" v="296" actId="20577"/>
          <ac:spMkLst>
            <pc:docMk/>
            <pc:sldMk cId="190615691" sldId="335"/>
            <ac:spMk id="4" creationId="{8C01A748-C4FB-76C7-30D1-C0110C686D7A}"/>
          </ac:spMkLst>
        </pc:spChg>
        <pc:spChg chg="del">
          <ac:chgData name="Beth Barnes" userId="3e762f42-0ff2-4b0b-83f7-6a3b90266c0d" providerId="ADAL" clId="{9B1244F5-93BA-4D77-A17D-681293EFC259}" dt="2024-05-13T10:45:09.936" v="297" actId="478"/>
          <ac:spMkLst>
            <pc:docMk/>
            <pc:sldMk cId="190615691" sldId="335"/>
            <ac:spMk id="5" creationId="{DF8F3661-D0B0-796E-E942-FD26EBF756EE}"/>
          </ac:spMkLst>
        </pc:spChg>
        <pc:graphicFrameChg chg="del">
          <ac:chgData name="Beth Barnes" userId="3e762f42-0ff2-4b0b-83f7-6a3b90266c0d" providerId="ADAL" clId="{9B1244F5-93BA-4D77-A17D-681293EFC259}" dt="2024-05-13T10:45:11.709" v="298" actId="478"/>
          <ac:graphicFrameMkLst>
            <pc:docMk/>
            <pc:sldMk cId="190615691" sldId="335"/>
            <ac:graphicFrameMk id="3" creationId="{D0AF9FF4-6995-28DC-9D73-3539B7DBC6BE}"/>
          </ac:graphicFrameMkLst>
        </pc:graphicFrameChg>
        <pc:picChg chg="add mod">
          <ac:chgData name="Beth Barnes" userId="3e762f42-0ff2-4b0b-83f7-6a3b90266c0d" providerId="ADAL" clId="{9B1244F5-93BA-4D77-A17D-681293EFC259}" dt="2024-05-13T10:45:51.337" v="307" actId="1076"/>
          <ac:picMkLst>
            <pc:docMk/>
            <pc:sldMk cId="190615691" sldId="335"/>
            <ac:picMk id="16" creationId="{08F33DC9-3CBE-EA47-C6EC-0D83E1C374F9}"/>
          </ac:picMkLst>
        </pc:picChg>
        <pc:picChg chg="add mod">
          <ac:chgData name="Beth Barnes" userId="3e762f42-0ff2-4b0b-83f7-6a3b90266c0d" providerId="ADAL" clId="{9B1244F5-93BA-4D77-A17D-681293EFC259}" dt="2024-05-13T10:45:50.055" v="306" actId="14100"/>
          <ac:picMkLst>
            <pc:docMk/>
            <pc:sldMk cId="190615691" sldId="335"/>
            <ac:picMk id="18" creationId="{9B87ACDE-26BB-237D-3A78-C5F5416844EC}"/>
          </ac:picMkLst>
        </pc:picChg>
      </pc:sldChg>
      <pc:sldChg chg="delSp modSp add mod">
        <pc:chgData name="Beth Barnes" userId="3e762f42-0ff2-4b0b-83f7-6a3b90266c0d" providerId="ADAL" clId="{9B1244F5-93BA-4D77-A17D-681293EFC259}" dt="2024-05-13T12:21:12.884" v="730" actId="14100"/>
        <pc:sldMkLst>
          <pc:docMk/>
          <pc:sldMk cId="2024312141" sldId="336"/>
        </pc:sldMkLst>
        <pc:spChg chg="mod">
          <ac:chgData name="Beth Barnes" userId="3e762f42-0ff2-4b0b-83f7-6a3b90266c0d" providerId="ADAL" clId="{9B1244F5-93BA-4D77-A17D-681293EFC259}" dt="2024-05-13T12:21:08.622" v="728" actId="1076"/>
          <ac:spMkLst>
            <pc:docMk/>
            <pc:sldMk cId="2024312141" sldId="336"/>
            <ac:spMk id="4" creationId="{D2AF9D1B-2620-A10D-7D48-CC61D1BAF912}"/>
          </ac:spMkLst>
        </pc:spChg>
        <pc:picChg chg="mod modCrop">
          <ac:chgData name="Beth Barnes" userId="3e762f42-0ff2-4b0b-83f7-6a3b90266c0d" providerId="ADAL" clId="{9B1244F5-93BA-4D77-A17D-681293EFC259}" dt="2024-05-13T12:21:12.884" v="730" actId="14100"/>
          <ac:picMkLst>
            <pc:docMk/>
            <pc:sldMk cId="2024312141" sldId="336"/>
            <ac:picMk id="20" creationId="{B71752A6-5E6D-4646-A731-0B09066000FA}"/>
          </ac:picMkLst>
        </pc:picChg>
        <pc:picChg chg="del">
          <ac:chgData name="Beth Barnes" userId="3e762f42-0ff2-4b0b-83f7-6a3b90266c0d" providerId="ADAL" clId="{9B1244F5-93BA-4D77-A17D-681293EFC259}" dt="2024-05-13T12:20:40.447" v="718" actId="478"/>
          <ac:picMkLst>
            <pc:docMk/>
            <pc:sldMk cId="2024312141" sldId="336"/>
            <ac:picMk id="22" creationId="{BF68D77F-3BA1-EDBE-58BC-0003E3B60A3A}"/>
          </ac:picMkLst>
        </pc:picChg>
      </pc:sldChg>
      <pc:sldChg chg="addSp delSp modSp add mod">
        <pc:chgData name="Beth Barnes" userId="3e762f42-0ff2-4b0b-83f7-6a3b90266c0d" providerId="ADAL" clId="{9B1244F5-93BA-4D77-A17D-681293EFC259}" dt="2024-05-20T09:36:13.490" v="2408" actId="1076"/>
        <pc:sldMkLst>
          <pc:docMk/>
          <pc:sldMk cId="725684853" sldId="337"/>
        </pc:sldMkLst>
        <pc:spChg chg="mod">
          <ac:chgData name="Beth Barnes" userId="3e762f42-0ff2-4b0b-83f7-6a3b90266c0d" providerId="ADAL" clId="{9B1244F5-93BA-4D77-A17D-681293EFC259}" dt="2024-05-13T12:21:30.446" v="753" actId="20577"/>
          <ac:spMkLst>
            <pc:docMk/>
            <pc:sldMk cId="725684853" sldId="337"/>
            <ac:spMk id="3" creationId="{EB0FBA74-53AA-EC76-8011-B1840D94BE55}"/>
          </ac:spMkLst>
        </pc:spChg>
        <pc:spChg chg="add del mod">
          <ac:chgData name="Beth Barnes" userId="3e762f42-0ff2-4b0b-83f7-6a3b90266c0d" providerId="ADAL" clId="{9B1244F5-93BA-4D77-A17D-681293EFC259}" dt="2024-05-13T12:24:56.440" v="879" actId="1076"/>
          <ac:spMkLst>
            <pc:docMk/>
            <pc:sldMk cId="725684853" sldId="337"/>
            <ac:spMk id="4" creationId="{D2AF9D1B-2620-A10D-7D48-CC61D1BAF912}"/>
          </ac:spMkLst>
        </pc:spChg>
        <pc:picChg chg="add mod">
          <ac:chgData name="Beth Barnes" userId="3e762f42-0ff2-4b0b-83f7-6a3b90266c0d" providerId="ADAL" clId="{9B1244F5-93BA-4D77-A17D-681293EFC259}" dt="2024-05-20T09:36:13.490" v="2408" actId="1076"/>
          <ac:picMkLst>
            <pc:docMk/>
            <pc:sldMk cId="725684853" sldId="337"/>
            <ac:picMk id="16" creationId="{24E7CEE0-7F4D-B954-2238-4D2562DCDA36}"/>
          </ac:picMkLst>
        </pc:picChg>
        <pc:picChg chg="del">
          <ac:chgData name="Beth Barnes" userId="3e762f42-0ff2-4b0b-83f7-6a3b90266c0d" providerId="ADAL" clId="{9B1244F5-93BA-4D77-A17D-681293EFC259}" dt="2024-05-13T12:24:22.462" v="756" actId="478"/>
          <ac:picMkLst>
            <pc:docMk/>
            <pc:sldMk cId="725684853" sldId="337"/>
            <ac:picMk id="20" creationId="{B71752A6-5E6D-4646-A731-0B09066000FA}"/>
          </ac:picMkLst>
        </pc:picChg>
      </pc:sldChg>
      <pc:sldChg chg="addSp modSp add mod">
        <pc:chgData name="Beth Barnes" userId="3e762f42-0ff2-4b0b-83f7-6a3b90266c0d" providerId="ADAL" clId="{9B1244F5-93BA-4D77-A17D-681293EFC259}" dt="2024-05-20T09:37:20.463" v="2414" actId="14100"/>
        <pc:sldMkLst>
          <pc:docMk/>
          <pc:sldMk cId="3614292929" sldId="338"/>
        </pc:sldMkLst>
        <pc:spChg chg="mod">
          <ac:chgData name="Beth Barnes" userId="3e762f42-0ff2-4b0b-83f7-6a3b90266c0d" providerId="ADAL" clId="{9B1244F5-93BA-4D77-A17D-681293EFC259}" dt="2024-05-13T12:25:08.159" v="900" actId="20577"/>
          <ac:spMkLst>
            <pc:docMk/>
            <pc:sldMk cId="3614292929" sldId="338"/>
            <ac:spMk id="3" creationId="{EB0FBA74-53AA-EC76-8011-B1840D94BE55}"/>
          </ac:spMkLst>
        </pc:spChg>
        <pc:spChg chg="mod">
          <ac:chgData name="Beth Barnes" userId="3e762f42-0ff2-4b0b-83f7-6a3b90266c0d" providerId="ADAL" clId="{9B1244F5-93BA-4D77-A17D-681293EFC259}" dt="2024-05-13T12:25:27.550" v="1004" actId="20577"/>
          <ac:spMkLst>
            <pc:docMk/>
            <pc:sldMk cId="3614292929" sldId="338"/>
            <ac:spMk id="4" creationId="{D2AF9D1B-2620-A10D-7D48-CC61D1BAF912}"/>
          </ac:spMkLst>
        </pc:spChg>
        <pc:picChg chg="add mod">
          <ac:chgData name="Beth Barnes" userId="3e762f42-0ff2-4b0b-83f7-6a3b90266c0d" providerId="ADAL" clId="{9B1244F5-93BA-4D77-A17D-681293EFC259}" dt="2024-05-20T09:37:20.463" v="2414" actId="14100"/>
          <ac:picMkLst>
            <pc:docMk/>
            <pc:sldMk cId="3614292929" sldId="338"/>
            <ac:picMk id="16" creationId="{2AF35C66-1AA4-7296-5A98-3ECC78750BA5}"/>
          </ac:picMkLst>
        </pc:picChg>
      </pc:sldChg>
      <pc:sldChg chg="addSp delSp modSp add mod">
        <pc:chgData name="Beth Barnes" userId="3e762f42-0ff2-4b0b-83f7-6a3b90266c0d" providerId="ADAL" clId="{9B1244F5-93BA-4D77-A17D-681293EFC259}" dt="2024-05-13T12:30:34.813" v="1419" actId="478"/>
        <pc:sldMkLst>
          <pc:docMk/>
          <pc:sldMk cId="4243997482" sldId="339"/>
        </pc:sldMkLst>
        <pc:spChg chg="mod">
          <ac:chgData name="Beth Barnes" userId="3e762f42-0ff2-4b0b-83f7-6a3b90266c0d" providerId="ADAL" clId="{9B1244F5-93BA-4D77-A17D-681293EFC259}" dt="2024-05-13T12:25:42.285" v="1013" actId="20577"/>
          <ac:spMkLst>
            <pc:docMk/>
            <pc:sldMk cId="4243997482" sldId="339"/>
            <ac:spMk id="3" creationId="{EB0FBA74-53AA-EC76-8011-B1840D94BE55}"/>
          </ac:spMkLst>
        </pc:spChg>
        <pc:spChg chg="del">
          <ac:chgData name="Beth Barnes" userId="3e762f42-0ff2-4b0b-83f7-6a3b90266c0d" providerId="ADAL" clId="{9B1244F5-93BA-4D77-A17D-681293EFC259}" dt="2024-05-13T12:25:45.087" v="1014" actId="478"/>
          <ac:spMkLst>
            <pc:docMk/>
            <pc:sldMk cId="4243997482" sldId="339"/>
            <ac:spMk id="4" creationId="{D2AF9D1B-2620-A10D-7D48-CC61D1BAF912}"/>
          </ac:spMkLst>
        </pc:spChg>
        <pc:picChg chg="add del mod">
          <ac:chgData name="Beth Barnes" userId="3e762f42-0ff2-4b0b-83f7-6a3b90266c0d" providerId="ADAL" clId="{9B1244F5-93BA-4D77-A17D-681293EFC259}" dt="2024-05-13T12:30:34.813" v="1419" actId="478"/>
          <ac:picMkLst>
            <pc:docMk/>
            <pc:sldMk cId="4243997482" sldId="339"/>
            <ac:picMk id="15" creationId="{7FA0EF9D-6D49-0F30-74A9-91D759CE9DAE}"/>
          </ac:picMkLst>
        </pc:picChg>
        <pc:picChg chg="add mod">
          <ac:chgData name="Beth Barnes" userId="3e762f42-0ff2-4b0b-83f7-6a3b90266c0d" providerId="ADAL" clId="{9B1244F5-93BA-4D77-A17D-681293EFC259}" dt="2024-05-13T12:30:19.603" v="1417" actId="1076"/>
          <ac:picMkLst>
            <pc:docMk/>
            <pc:sldMk cId="4243997482" sldId="339"/>
            <ac:picMk id="1026" creationId="{742420B7-077B-6857-E756-2EFE51E42EBD}"/>
          </ac:picMkLst>
        </pc:picChg>
      </pc:sldChg>
      <pc:sldChg chg="addSp delSp modSp add mod">
        <pc:chgData name="Beth Barnes" userId="3e762f42-0ff2-4b0b-83f7-6a3b90266c0d" providerId="ADAL" clId="{9B1244F5-93BA-4D77-A17D-681293EFC259}" dt="2024-05-13T12:26:52.397" v="1095" actId="1076"/>
        <pc:sldMkLst>
          <pc:docMk/>
          <pc:sldMk cId="1100285655" sldId="340"/>
        </pc:sldMkLst>
        <pc:spChg chg="mod">
          <ac:chgData name="Beth Barnes" userId="3e762f42-0ff2-4b0b-83f7-6a3b90266c0d" providerId="ADAL" clId="{9B1244F5-93BA-4D77-A17D-681293EFC259}" dt="2024-05-13T12:26:00.014" v="1042" actId="20577"/>
          <ac:spMkLst>
            <pc:docMk/>
            <pc:sldMk cId="1100285655" sldId="340"/>
            <ac:spMk id="3" creationId="{EB0FBA74-53AA-EC76-8011-B1840D94BE55}"/>
          </ac:spMkLst>
        </pc:spChg>
        <pc:spChg chg="add del mod">
          <ac:chgData name="Beth Barnes" userId="3e762f42-0ff2-4b0b-83f7-6a3b90266c0d" providerId="ADAL" clId="{9B1244F5-93BA-4D77-A17D-681293EFC259}" dt="2024-05-13T12:26:34.622" v="1088" actId="478"/>
          <ac:spMkLst>
            <pc:docMk/>
            <pc:sldMk cId="1100285655" sldId="340"/>
            <ac:spMk id="4" creationId="{22213553-39B4-D172-C3D4-AD3152FEF175}"/>
          </ac:spMkLst>
        </pc:spChg>
        <pc:picChg chg="add mod modCrop">
          <ac:chgData name="Beth Barnes" userId="3e762f42-0ff2-4b0b-83f7-6a3b90266c0d" providerId="ADAL" clId="{9B1244F5-93BA-4D77-A17D-681293EFC259}" dt="2024-05-13T12:26:52.397" v="1095" actId="1076"/>
          <ac:picMkLst>
            <pc:docMk/>
            <pc:sldMk cId="1100285655" sldId="340"/>
            <ac:picMk id="16" creationId="{14AD323E-7E97-A84F-2F99-CB407F19E229}"/>
          </ac:picMkLst>
        </pc:picChg>
      </pc:sldChg>
      <pc:sldChg chg="addSp modSp add mod">
        <pc:chgData name="Beth Barnes" userId="3e762f42-0ff2-4b0b-83f7-6a3b90266c0d" providerId="ADAL" clId="{9B1244F5-93BA-4D77-A17D-681293EFC259}" dt="2024-05-13T12:45:39.038" v="1922" actId="20577"/>
        <pc:sldMkLst>
          <pc:docMk/>
          <pc:sldMk cId="90915144" sldId="341"/>
        </pc:sldMkLst>
        <pc:spChg chg="mod">
          <ac:chgData name="Beth Barnes" userId="3e762f42-0ff2-4b0b-83f7-6a3b90266c0d" providerId="ADAL" clId="{9B1244F5-93BA-4D77-A17D-681293EFC259}" dt="2024-05-13T12:26:04.558" v="1053" actId="20577"/>
          <ac:spMkLst>
            <pc:docMk/>
            <pc:sldMk cId="90915144" sldId="341"/>
            <ac:spMk id="3" creationId="{EB0FBA74-53AA-EC76-8011-B1840D94BE55}"/>
          </ac:spMkLst>
        </pc:spChg>
        <pc:spChg chg="add mod">
          <ac:chgData name="Beth Barnes" userId="3e762f42-0ff2-4b0b-83f7-6a3b90266c0d" providerId="ADAL" clId="{9B1244F5-93BA-4D77-A17D-681293EFC259}" dt="2024-05-13T12:45:39.038" v="1922" actId="20577"/>
          <ac:spMkLst>
            <pc:docMk/>
            <pc:sldMk cId="90915144" sldId="341"/>
            <ac:spMk id="4" creationId="{E26A81E7-DDCC-42E2-163C-88802FA95299}"/>
          </ac:spMkLst>
        </pc:spChg>
      </pc:sldChg>
      <pc:sldChg chg="addSp delSp modSp add">
        <pc:chgData name="Beth Barnes" userId="3e762f42-0ff2-4b0b-83f7-6a3b90266c0d" providerId="ADAL" clId="{9B1244F5-93BA-4D77-A17D-681293EFC259}" dt="2024-05-13T12:30:57.017" v="1428" actId="1076"/>
        <pc:sldMkLst>
          <pc:docMk/>
          <pc:sldMk cId="3309806995" sldId="342"/>
        </pc:sldMkLst>
        <pc:picChg chg="del">
          <ac:chgData name="Beth Barnes" userId="3e762f42-0ff2-4b0b-83f7-6a3b90266c0d" providerId="ADAL" clId="{9B1244F5-93BA-4D77-A17D-681293EFC259}" dt="2024-05-13T12:30:37.728" v="1421" actId="478"/>
          <ac:picMkLst>
            <pc:docMk/>
            <pc:sldMk cId="3309806995" sldId="342"/>
            <ac:picMk id="1026" creationId="{742420B7-077B-6857-E756-2EFE51E42EBD}"/>
          </ac:picMkLst>
        </pc:picChg>
        <pc:picChg chg="add mod">
          <ac:chgData name="Beth Barnes" userId="3e762f42-0ff2-4b0b-83f7-6a3b90266c0d" providerId="ADAL" clId="{9B1244F5-93BA-4D77-A17D-681293EFC259}" dt="2024-05-13T12:30:57.017" v="1428" actId="1076"/>
          <ac:picMkLst>
            <pc:docMk/>
            <pc:sldMk cId="3309806995" sldId="342"/>
            <ac:picMk id="2050" creationId="{134AEB00-7039-47CB-F541-ABB143D847F3}"/>
          </ac:picMkLst>
        </pc:picChg>
      </pc:sldChg>
      <pc:sldChg chg="addSp delSp modSp add">
        <pc:chgData name="Beth Barnes" userId="3e762f42-0ff2-4b0b-83f7-6a3b90266c0d" providerId="ADAL" clId="{9B1244F5-93BA-4D77-A17D-681293EFC259}" dt="2024-05-13T12:32:04.341" v="1442"/>
        <pc:sldMkLst>
          <pc:docMk/>
          <pc:sldMk cId="2148254363" sldId="343"/>
        </pc:sldMkLst>
        <pc:picChg chg="add mod">
          <ac:chgData name="Beth Barnes" userId="3e762f42-0ff2-4b0b-83f7-6a3b90266c0d" providerId="ADAL" clId="{9B1244F5-93BA-4D77-A17D-681293EFC259}" dt="2024-05-13T12:32:04.341" v="1442"/>
          <ac:picMkLst>
            <pc:docMk/>
            <pc:sldMk cId="2148254363" sldId="343"/>
            <ac:picMk id="4" creationId="{F579E96B-9228-03C4-E5A0-38C745BC1DEF}"/>
          </ac:picMkLst>
        </pc:picChg>
        <pc:picChg chg="del">
          <ac:chgData name="Beth Barnes" userId="3e762f42-0ff2-4b0b-83f7-6a3b90266c0d" providerId="ADAL" clId="{9B1244F5-93BA-4D77-A17D-681293EFC259}" dt="2024-05-13T12:31:13.741" v="1430" actId="478"/>
          <ac:picMkLst>
            <pc:docMk/>
            <pc:sldMk cId="2148254363" sldId="343"/>
            <ac:picMk id="2050" creationId="{134AEB00-7039-47CB-F541-ABB143D847F3}"/>
          </ac:picMkLst>
        </pc:picChg>
        <pc:picChg chg="add mod">
          <ac:chgData name="Beth Barnes" userId="3e762f42-0ff2-4b0b-83f7-6a3b90266c0d" providerId="ADAL" clId="{9B1244F5-93BA-4D77-A17D-681293EFC259}" dt="2024-05-13T12:31:48.559" v="1440" actId="1076"/>
          <ac:picMkLst>
            <pc:docMk/>
            <pc:sldMk cId="2148254363" sldId="343"/>
            <ac:picMk id="3074" creationId="{4D13EA9A-E0AA-2543-045C-D0690E8DBD10}"/>
          </ac:picMkLst>
        </pc:picChg>
      </pc:sldChg>
      <pc:sldChg chg="addSp delSp modSp add">
        <pc:chgData name="Beth Barnes" userId="3e762f42-0ff2-4b0b-83f7-6a3b90266c0d" providerId="ADAL" clId="{9B1244F5-93BA-4D77-A17D-681293EFC259}" dt="2024-05-13T12:35:23.843" v="1449"/>
        <pc:sldMkLst>
          <pc:docMk/>
          <pc:sldMk cId="2105535542" sldId="344"/>
        </pc:sldMkLst>
        <pc:picChg chg="add mod">
          <ac:chgData name="Beth Barnes" userId="3e762f42-0ff2-4b0b-83f7-6a3b90266c0d" providerId="ADAL" clId="{9B1244F5-93BA-4D77-A17D-681293EFC259}" dt="2024-05-13T12:35:23.843" v="1449"/>
          <ac:picMkLst>
            <pc:docMk/>
            <pc:sldMk cId="2105535542" sldId="344"/>
            <ac:picMk id="4" creationId="{27EC11C3-A825-A8C7-4367-49640E6FD33D}"/>
          </ac:picMkLst>
        </pc:picChg>
        <pc:picChg chg="del">
          <ac:chgData name="Beth Barnes" userId="3e762f42-0ff2-4b0b-83f7-6a3b90266c0d" providerId="ADAL" clId="{9B1244F5-93BA-4D77-A17D-681293EFC259}" dt="2024-05-13T12:32:06.669" v="1444" actId="478"/>
          <ac:picMkLst>
            <pc:docMk/>
            <pc:sldMk cId="2105535542" sldId="344"/>
            <ac:picMk id="3074" creationId="{4D13EA9A-E0AA-2543-045C-D0690E8DBD10}"/>
          </ac:picMkLst>
        </pc:picChg>
        <pc:picChg chg="add mod">
          <ac:chgData name="Beth Barnes" userId="3e762f42-0ff2-4b0b-83f7-6a3b90266c0d" providerId="ADAL" clId="{9B1244F5-93BA-4D77-A17D-681293EFC259}" dt="2024-05-13T12:32:12.934" v="1447" actId="1076"/>
          <ac:picMkLst>
            <pc:docMk/>
            <pc:sldMk cId="2105535542" sldId="344"/>
            <ac:picMk id="4098" creationId="{67F46F0A-0C5C-DA65-F7D3-739311B1A258}"/>
          </ac:picMkLst>
        </pc:picChg>
      </pc:sldChg>
      <pc:sldChg chg="addSp delSp modSp add mod">
        <pc:chgData name="Beth Barnes" userId="3e762f42-0ff2-4b0b-83f7-6a3b90266c0d" providerId="ADAL" clId="{9B1244F5-93BA-4D77-A17D-681293EFC259}" dt="2024-05-13T12:39:51.282" v="1464" actId="1076"/>
        <pc:sldMkLst>
          <pc:docMk/>
          <pc:sldMk cId="1140623777" sldId="345"/>
        </pc:sldMkLst>
        <pc:spChg chg="add del">
          <ac:chgData name="Beth Barnes" userId="3e762f42-0ff2-4b0b-83f7-6a3b90266c0d" providerId="ADAL" clId="{9B1244F5-93BA-4D77-A17D-681293EFC259}" dt="2024-05-13T12:39:30.796" v="1457" actId="478"/>
          <ac:spMkLst>
            <pc:docMk/>
            <pc:sldMk cId="1140623777" sldId="345"/>
            <ac:spMk id="4" creationId="{556B8C1D-7936-CBFF-47CA-70E2659B4138}"/>
          </ac:spMkLst>
        </pc:spChg>
        <pc:picChg chg="add mod modCrop">
          <ac:chgData name="Beth Barnes" userId="3e762f42-0ff2-4b0b-83f7-6a3b90266c0d" providerId="ADAL" clId="{9B1244F5-93BA-4D77-A17D-681293EFC259}" dt="2024-05-13T12:39:51.282" v="1464" actId="1076"/>
          <ac:picMkLst>
            <pc:docMk/>
            <pc:sldMk cId="1140623777" sldId="345"/>
            <ac:picMk id="16" creationId="{BCFEC3AD-88EF-8E3C-210E-E9C73E01044C}"/>
          </ac:picMkLst>
        </pc:picChg>
        <pc:picChg chg="del">
          <ac:chgData name="Beth Barnes" userId="3e762f42-0ff2-4b0b-83f7-6a3b90266c0d" providerId="ADAL" clId="{9B1244F5-93BA-4D77-A17D-681293EFC259}" dt="2024-05-13T12:35:26.189" v="1451" actId="478"/>
          <ac:picMkLst>
            <pc:docMk/>
            <pc:sldMk cId="1140623777" sldId="345"/>
            <ac:picMk id="4098" creationId="{67F46F0A-0C5C-DA65-F7D3-739311B1A258}"/>
          </ac:picMkLst>
        </pc:picChg>
        <pc:picChg chg="add del mod">
          <ac:chgData name="Beth Barnes" userId="3e762f42-0ff2-4b0b-83f7-6a3b90266c0d" providerId="ADAL" clId="{9B1244F5-93BA-4D77-A17D-681293EFC259}" dt="2024-05-13T12:35:46.045" v="1455" actId="478"/>
          <ac:picMkLst>
            <pc:docMk/>
            <pc:sldMk cId="1140623777" sldId="345"/>
            <ac:picMk id="5122" creationId="{EB106E41-899D-139F-5AEC-4484D9B3A8F7}"/>
          </ac:picMkLst>
        </pc:picChg>
      </pc:sldChg>
      <pc:sldChg chg="modSp add mod ord">
        <pc:chgData name="Beth Barnes" userId="3e762f42-0ff2-4b0b-83f7-6a3b90266c0d" providerId="ADAL" clId="{9B1244F5-93BA-4D77-A17D-681293EFC259}" dt="2024-05-13T12:41:44.590" v="1787" actId="1076"/>
        <pc:sldMkLst>
          <pc:docMk/>
          <pc:sldMk cId="2830133998" sldId="346"/>
        </pc:sldMkLst>
        <pc:spChg chg="mod">
          <ac:chgData name="Beth Barnes" userId="3e762f42-0ff2-4b0b-83f7-6a3b90266c0d" providerId="ADAL" clId="{9B1244F5-93BA-4D77-A17D-681293EFC259}" dt="2024-05-13T12:40:54.029" v="1495" actId="20577"/>
          <ac:spMkLst>
            <pc:docMk/>
            <pc:sldMk cId="2830133998" sldId="346"/>
            <ac:spMk id="3" creationId="{EB0FBA74-53AA-EC76-8011-B1840D94BE55}"/>
          </ac:spMkLst>
        </pc:spChg>
        <pc:spChg chg="mod">
          <ac:chgData name="Beth Barnes" userId="3e762f42-0ff2-4b0b-83f7-6a3b90266c0d" providerId="ADAL" clId="{9B1244F5-93BA-4D77-A17D-681293EFC259}" dt="2024-05-13T12:41:44.590" v="1787" actId="1076"/>
          <ac:spMkLst>
            <pc:docMk/>
            <pc:sldMk cId="2830133998" sldId="346"/>
            <ac:spMk id="4" creationId="{E26A81E7-DDCC-42E2-163C-88802FA95299}"/>
          </ac:spMkLst>
        </pc:spChg>
      </pc:sldChg>
      <pc:sldChg chg="modSp add mod">
        <pc:chgData name="Beth Barnes" userId="3e762f42-0ff2-4b0b-83f7-6a3b90266c0d" providerId="ADAL" clId="{9B1244F5-93BA-4D77-A17D-681293EFC259}" dt="2024-05-13T12:55:00.950" v="2108" actId="113"/>
        <pc:sldMkLst>
          <pc:docMk/>
          <pc:sldMk cId="3558121878" sldId="347"/>
        </pc:sldMkLst>
        <pc:spChg chg="mod">
          <ac:chgData name="Beth Barnes" userId="3e762f42-0ff2-4b0b-83f7-6a3b90266c0d" providerId="ADAL" clId="{9B1244F5-93BA-4D77-A17D-681293EFC259}" dt="2024-05-13T12:55:00.950" v="2108" actId="113"/>
          <ac:spMkLst>
            <pc:docMk/>
            <pc:sldMk cId="3558121878" sldId="347"/>
            <ac:spMk id="3" creationId="{FB2C5059-0A72-5723-0660-9BBBAC61EA21}"/>
          </ac:spMkLst>
        </pc:spChg>
      </pc:sldChg>
      <pc:sldChg chg="addSp delSp modSp add del mod">
        <pc:chgData name="Beth Barnes" userId="3e762f42-0ff2-4b0b-83f7-6a3b90266c0d" providerId="ADAL" clId="{9B1244F5-93BA-4D77-A17D-681293EFC259}" dt="2024-05-20T09:50:40.153" v="2607" actId="47"/>
        <pc:sldMkLst>
          <pc:docMk/>
          <pc:sldMk cId="1273464668" sldId="348"/>
        </pc:sldMkLst>
        <pc:spChg chg="mod">
          <ac:chgData name="Beth Barnes" userId="3e762f42-0ff2-4b0b-83f7-6a3b90266c0d" providerId="ADAL" clId="{9B1244F5-93BA-4D77-A17D-681293EFC259}" dt="2024-05-13T13:07:22.359" v="2398" actId="20577"/>
          <ac:spMkLst>
            <pc:docMk/>
            <pc:sldMk cId="1273464668" sldId="348"/>
            <ac:spMk id="2" creationId="{90654BE7-34F1-D7E6-C0E1-EFA17C0B2B21}"/>
          </ac:spMkLst>
        </pc:spChg>
        <pc:spChg chg="del">
          <ac:chgData name="Beth Barnes" userId="3e762f42-0ff2-4b0b-83f7-6a3b90266c0d" providerId="ADAL" clId="{9B1244F5-93BA-4D77-A17D-681293EFC259}" dt="2024-05-20T09:43:45.564" v="2605" actId="478"/>
          <ac:spMkLst>
            <pc:docMk/>
            <pc:sldMk cId="1273464668" sldId="348"/>
            <ac:spMk id="4" creationId="{1F29159E-03DB-F60A-98E9-F379D5FC62B7}"/>
          </ac:spMkLst>
        </pc:spChg>
        <pc:spChg chg="add del mod">
          <ac:chgData name="Beth Barnes" userId="3e762f42-0ff2-4b0b-83f7-6a3b90266c0d" providerId="ADAL" clId="{9B1244F5-93BA-4D77-A17D-681293EFC259}" dt="2024-05-20T09:43:47.296" v="2606" actId="478"/>
          <ac:spMkLst>
            <pc:docMk/>
            <pc:sldMk cId="1273464668" sldId="348"/>
            <ac:spMk id="8" creationId="{7E88317C-C7D7-0A7B-E87D-267ADBEC1701}"/>
          </ac:spMkLst>
        </pc:spChg>
        <pc:spChg chg="del">
          <ac:chgData name="Beth Barnes" userId="3e762f42-0ff2-4b0b-83f7-6a3b90266c0d" providerId="ADAL" clId="{9B1244F5-93BA-4D77-A17D-681293EFC259}" dt="2024-05-13T13:07:31.404" v="2400" actId="478"/>
          <ac:spMkLst>
            <pc:docMk/>
            <pc:sldMk cId="1273464668" sldId="348"/>
            <ac:spMk id="22" creationId="{9C573937-7A00-367B-0DFA-C5FD186DDEBC}"/>
          </ac:spMkLst>
        </pc:spChg>
        <pc:spChg chg="del">
          <ac:chgData name="Beth Barnes" userId="3e762f42-0ff2-4b0b-83f7-6a3b90266c0d" providerId="ADAL" clId="{9B1244F5-93BA-4D77-A17D-681293EFC259}" dt="2024-05-13T13:07:31.404" v="2400" actId="478"/>
          <ac:spMkLst>
            <pc:docMk/>
            <pc:sldMk cId="1273464668" sldId="348"/>
            <ac:spMk id="24" creationId="{A1F92030-49FA-7358-24F9-3112E5670051}"/>
          </ac:spMkLst>
        </pc:spChg>
        <pc:spChg chg="del">
          <ac:chgData name="Beth Barnes" userId="3e762f42-0ff2-4b0b-83f7-6a3b90266c0d" providerId="ADAL" clId="{9B1244F5-93BA-4D77-A17D-681293EFC259}" dt="2024-05-13T13:07:31.404" v="2400" actId="478"/>
          <ac:spMkLst>
            <pc:docMk/>
            <pc:sldMk cId="1273464668" sldId="348"/>
            <ac:spMk id="26" creationId="{B886F02E-014E-3CDB-B05A-7CE7059C3544}"/>
          </ac:spMkLst>
        </pc:spChg>
        <pc:spChg chg="del">
          <ac:chgData name="Beth Barnes" userId="3e762f42-0ff2-4b0b-83f7-6a3b90266c0d" providerId="ADAL" clId="{9B1244F5-93BA-4D77-A17D-681293EFC259}" dt="2024-05-13T13:07:31.404" v="2400" actId="478"/>
          <ac:spMkLst>
            <pc:docMk/>
            <pc:sldMk cId="1273464668" sldId="348"/>
            <ac:spMk id="28" creationId="{E798C1D5-CC7A-0F73-C7DB-D2D5E12940CB}"/>
          </ac:spMkLst>
        </pc:spChg>
        <pc:spChg chg="del">
          <ac:chgData name="Beth Barnes" userId="3e762f42-0ff2-4b0b-83f7-6a3b90266c0d" providerId="ADAL" clId="{9B1244F5-93BA-4D77-A17D-681293EFC259}" dt="2024-05-13T13:07:31.404" v="2400" actId="478"/>
          <ac:spMkLst>
            <pc:docMk/>
            <pc:sldMk cId="1273464668" sldId="348"/>
            <ac:spMk id="30" creationId="{2DBAA1AF-E8AD-0591-BB21-A01E0A5299A4}"/>
          </ac:spMkLst>
        </pc:spChg>
        <pc:picChg chg="del">
          <ac:chgData name="Beth Barnes" userId="3e762f42-0ff2-4b0b-83f7-6a3b90266c0d" providerId="ADAL" clId="{9B1244F5-93BA-4D77-A17D-681293EFC259}" dt="2024-05-13T13:07:24.524" v="2399" actId="478"/>
          <ac:picMkLst>
            <pc:docMk/>
            <pc:sldMk cId="1273464668" sldId="348"/>
            <ac:picMk id="17" creationId="{FFE13383-4DAB-D5CF-2F0B-234A578EE297}"/>
          </ac:picMkLst>
        </pc:picChg>
        <pc:picChg chg="del">
          <ac:chgData name="Beth Barnes" userId="3e762f42-0ff2-4b0b-83f7-6a3b90266c0d" providerId="ADAL" clId="{9B1244F5-93BA-4D77-A17D-681293EFC259}" dt="2024-05-13T13:07:31.404" v="2400" actId="478"/>
          <ac:picMkLst>
            <pc:docMk/>
            <pc:sldMk cId="1273464668" sldId="348"/>
            <ac:picMk id="21" creationId="{109224C8-EEBF-FEC9-86D0-A4134205DAFB}"/>
          </ac:picMkLst>
        </pc:picChg>
        <pc:picChg chg="del">
          <ac:chgData name="Beth Barnes" userId="3e762f42-0ff2-4b0b-83f7-6a3b90266c0d" providerId="ADAL" clId="{9B1244F5-93BA-4D77-A17D-681293EFC259}" dt="2024-05-13T13:07:31.404" v="2400" actId="478"/>
          <ac:picMkLst>
            <pc:docMk/>
            <pc:sldMk cId="1273464668" sldId="348"/>
            <ac:picMk id="25" creationId="{C0295735-76DB-B222-7C64-66C5921964DA}"/>
          </ac:picMkLst>
        </pc:picChg>
        <pc:picChg chg="del">
          <ac:chgData name="Beth Barnes" userId="3e762f42-0ff2-4b0b-83f7-6a3b90266c0d" providerId="ADAL" clId="{9B1244F5-93BA-4D77-A17D-681293EFC259}" dt="2024-05-13T13:07:31.404" v="2400" actId="478"/>
          <ac:picMkLst>
            <pc:docMk/>
            <pc:sldMk cId="1273464668" sldId="348"/>
            <ac:picMk id="27" creationId="{049AD5FF-C4F0-2B9C-E4E2-C9C2BBA89C7B}"/>
          </ac:picMkLst>
        </pc:picChg>
        <pc:picChg chg="del">
          <ac:chgData name="Beth Barnes" userId="3e762f42-0ff2-4b0b-83f7-6a3b90266c0d" providerId="ADAL" clId="{9B1244F5-93BA-4D77-A17D-681293EFC259}" dt="2024-05-13T13:07:31.404" v="2400" actId="478"/>
          <ac:picMkLst>
            <pc:docMk/>
            <pc:sldMk cId="1273464668" sldId="348"/>
            <ac:picMk id="29" creationId="{5102622D-577D-EC11-6A70-B18453490F80}"/>
          </ac:picMkLst>
        </pc:picChg>
        <pc:picChg chg="del">
          <ac:chgData name="Beth Barnes" userId="3e762f42-0ff2-4b0b-83f7-6a3b90266c0d" providerId="ADAL" clId="{9B1244F5-93BA-4D77-A17D-681293EFC259}" dt="2024-05-13T13:07:32.715" v="2401" actId="478"/>
          <ac:picMkLst>
            <pc:docMk/>
            <pc:sldMk cId="1273464668" sldId="348"/>
            <ac:picMk id="1026" creationId="{E7C1B002-C6E2-7ACA-88E0-151F68E45D0E}"/>
          </ac:picMkLst>
        </pc:picChg>
      </pc:sldChg>
      <pc:sldChg chg="addSp delSp modSp add mod">
        <pc:chgData name="Beth Barnes" userId="3e762f42-0ff2-4b0b-83f7-6a3b90266c0d" providerId="ADAL" clId="{9B1244F5-93BA-4D77-A17D-681293EFC259}" dt="2024-05-20T09:41:32.057" v="2598" actId="113"/>
        <pc:sldMkLst>
          <pc:docMk/>
          <pc:sldMk cId="893704607" sldId="349"/>
        </pc:sldMkLst>
        <pc:spChg chg="mod">
          <ac:chgData name="Beth Barnes" userId="3e762f42-0ff2-4b0b-83f7-6a3b90266c0d" providerId="ADAL" clId="{9B1244F5-93BA-4D77-A17D-681293EFC259}" dt="2024-05-20T09:41:32.057" v="2598" actId="113"/>
          <ac:spMkLst>
            <pc:docMk/>
            <pc:sldMk cId="893704607" sldId="349"/>
            <ac:spMk id="3" creationId="{5419B2BD-34D7-E18C-D3D6-7C36E070C45B}"/>
          </ac:spMkLst>
        </pc:spChg>
        <pc:picChg chg="add mod">
          <ac:chgData name="Beth Barnes" userId="3e762f42-0ff2-4b0b-83f7-6a3b90266c0d" providerId="ADAL" clId="{9B1244F5-93BA-4D77-A17D-681293EFC259}" dt="2024-05-20T09:40:08.496" v="2429" actId="14100"/>
          <ac:picMkLst>
            <pc:docMk/>
            <pc:sldMk cId="893704607" sldId="349"/>
            <ac:picMk id="15" creationId="{52409574-6680-3F61-AFB2-EB8C4F216BFB}"/>
          </ac:picMkLst>
        </pc:picChg>
        <pc:picChg chg="del">
          <ac:chgData name="Beth Barnes" userId="3e762f42-0ff2-4b0b-83f7-6a3b90266c0d" providerId="ADAL" clId="{9B1244F5-93BA-4D77-A17D-681293EFC259}" dt="2024-05-20T09:37:53.991" v="2416" actId="478"/>
          <ac:picMkLst>
            <pc:docMk/>
            <pc:sldMk cId="893704607" sldId="349"/>
            <ac:picMk id="17" creationId="{E6DFE8B1-9811-158B-84F4-5190575C1E10}"/>
          </ac:picMkLst>
        </pc:picChg>
      </pc:sldChg>
    </pc:docChg>
  </pc:docChgLst>
  <pc:docChgLst>
    <pc:chgData name="Bryony Clark" userId="S::bryony@nationalnumeracy.org.uk::9a0d9efc-5e53-44f4-94d3-0edbe6384628" providerId="AD" clId="Web-{D252720A-2AC9-C73C-E994-F649AA5AB8F4}"/>
    <pc:docChg chg="modSld">
      <pc:chgData name="Bryony Clark" userId="S::bryony@nationalnumeracy.org.uk::9a0d9efc-5e53-44f4-94d3-0edbe6384628" providerId="AD" clId="Web-{D252720A-2AC9-C73C-E994-F649AA5AB8F4}" dt="2024-04-29T11:15:13.471" v="5" actId="20577"/>
      <pc:docMkLst>
        <pc:docMk/>
      </pc:docMkLst>
      <pc:sldChg chg="modSp">
        <pc:chgData name="Bryony Clark" userId="S::bryony@nationalnumeracy.org.uk::9a0d9efc-5e53-44f4-94d3-0edbe6384628" providerId="AD" clId="Web-{D252720A-2AC9-C73C-E994-F649AA5AB8F4}" dt="2024-04-29T11:15:13.471" v="5" actId="20577"/>
        <pc:sldMkLst>
          <pc:docMk/>
          <pc:sldMk cId="3830563890" sldId="303"/>
        </pc:sldMkLst>
        <pc:spChg chg="mod">
          <ac:chgData name="Bryony Clark" userId="S::bryony@nationalnumeracy.org.uk::9a0d9efc-5e53-44f4-94d3-0edbe6384628" providerId="AD" clId="Web-{D252720A-2AC9-C73C-E994-F649AA5AB8F4}" dt="2024-04-29T11:15:13.471" v="5" actId="20577"/>
          <ac:spMkLst>
            <pc:docMk/>
            <pc:sldMk cId="3830563890" sldId="303"/>
            <ac:spMk id="28" creationId="{32FCEFBE-1523-87E9-7294-33A8AF22AC1B}"/>
          </ac:spMkLst>
        </pc:spChg>
      </pc:sldChg>
    </pc:docChg>
  </pc:docChgLst>
  <pc:docChgLst>
    <pc:chgData name="Beth Barnes" userId="S::beth@nationalnumeracy.org.uk::3e762f42-0ff2-4b0b-83f7-6a3b90266c0d" providerId="AD" clId="Web-{3A08B38C-3764-4AA3-08DE-A8698F3ADD1E}"/>
    <pc:docChg chg="modSld">
      <pc:chgData name="Beth Barnes" userId="S::beth@nationalnumeracy.org.uk::3e762f42-0ff2-4b0b-83f7-6a3b90266c0d" providerId="AD" clId="Web-{3A08B38C-3764-4AA3-08DE-A8698F3ADD1E}" dt="2024-11-12T11:11:18.304" v="0" actId="20577"/>
      <pc:docMkLst>
        <pc:docMk/>
      </pc:docMkLst>
      <pc:sldChg chg="modSp">
        <pc:chgData name="Beth Barnes" userId="S::beth@nationalnumeracy.org.uk::3e762f42-0ff2-4b0b-83f7-6a3b90266c0d" providerId="AD" clId="Web-{3A08B38C-3764-4AA3-08DE-A8698F3ADD1E}" dt="2024-11-12T11:11:18.304" v="0" actId="20577"/>
        <pc:sldMkLst>
          <pc:docMk/>
          <pc:sldMk cId="2092870172" sldId="258"/>
        </pc:sldMkLst>
        <pc:spChg chg="mod">
          <ac:chgData name="Beth Barnes" userId="S::beth@nationalnumeracy.org.uk::3e762f42-0ff2-4b0b-83f7-6a3b90266c0d" providerId="AD" clId="Web-{3A08B38C-3764-4AA3-08DE-A8698F3ADD1E}" dt="2024-11-12T11:11:18.304" v="0" actId="20577"/>
          <ac:spMkLst>
            <pc:docMk/>
            <pc:sldMk cId="2092870172" sldId="258"/>
            <ac:spMk id="3" creationId="{F05DC127-8E4B-A56D-4184-E7FE49E5D351}"/>
          </ac:spMkLst>
        </pc:spChg>
      </pc:sldChg>
    </pc:docChg>
  </pc:docChgLst>
  <pc:docChgLst>
    <pc:chgData name="Beth Barnes" userId="3e762f42-0ff2-4b0b-83f7-6a3b90266c0d" providerId="ADAL" clId="{341F640A-C23F-4D0C-962D-B8E666D274AE}"/>
    <pc:docChg chg="custSel addSld modSld">
      <pc:chgData name="Beth Barnes" userId="3e762f42-0ff2-4b0b-83f7-6a3b90266c0d" providerId="ADAL" clId="{341F640A-C23F-4D0C-962D-B8E666D274AE}" dt="2024-11-20T11:12:25.703" v="13" actId="20577"/>
      <pc:docMkLst>
        <pc:docMk/>
      </pc:docMkLst>
      <pc:sldChg chg="addSp delSp modSp add mod">
        <pc:chgData name="Beth Barnes" userId="3e762f42-0ff2-4b0b-83f7-6a3b90266c0d" providerId="ADAL" clId="{341F640A-C23F-4D0C-962D-B8E666D274AE}" dt="2024-11-20T11:12:25.703" v="13" actId="20577"/>
        <pc:sldMkLst>
          <pc:docMk/>
          <pc:sldMk cId="1075768784" sldId="360"/>
        </pc:sldMkLst>
        <pc:spChg chg="del">
          <ac:chgData name="Beth Barnes" userId="3e762f42-0ff2-4b0b-83f7-6a3b90266c0d" providerId="ADAL" clId="{341F640A-C23F-4D0C-962D-B8E666D274AE}" dt="2024-11-20T11:11:17.933" v="1" actId="478"/>
          <ac:spMkLst>
            <pc:docMk/>
            <pc:sldMk cId="1075768784" sldId="360"/>
            <ac:spMk id="3" creationId="{12F79C82-3CD7-470B-4B40-9738E0B918AD}"/>
          </ac:spMkLst>
        </pc:spChg>
        <pc:spChg chg="add del mod">
          <ac:chgData name="Beth Barnes" userId="3e762f42-0ff2-4b0b-83f7-6a3b90266c0d" providerId="ADAL" clId="{341F640A-C23F-4D0C-962D-B8E666D274AE}" dt="2024-11-20T11:11:19.437" v="2" actId="478"/>
          <ac:spMkLst>
            <pc:docMk/>
            <pc:sldMk cId="1075768784" sldId="360"/>
            <ac:spMk id="15" creationId="{4EB2B2CE-71AD-1792-22EA-B5977E796E0F}"/>
          </ac:spMkLst>
        </pc:spChg>
        <pc:spChg chg="add mod">
          <ac:chgData name="Beth Barnes" userId="3e762f42-0ff2-4b0b-83f7-6a3b90266c0d" providerId="ADAL" clId="{341F640A-C23F-4D0C-962D-B8E666D274AE}" dt="2024-11-20T11:12:25.703" v="13" actId="20577"/>
          <ac:spMkLst>
            <pc:docMk/>
            <pc:sldMk cId="1075768784" sldId="360"/>
            <ac:spMk id="18" creationId="{4E7B4712-6E6B-5BEA-12B6-96E895824943}"/>
          </ac:spMkLst>
        </pc:spChg>
        <pc:picChg chg="del">
          <ac:chgData name="Beth Barnes" userId="3e762f42-0ff2-4b0b-83f7-6a3b90266c0d" providerId="ADAL" clId="{341F640A-C23F-4D0C-962D-B8E666D274AE}" dt="2024-11-20T11:11:17.933" v="1" actId="478"/>
          <ac:picMkLst>
            <pc:docMk/>
            <pc:sldMk cId="1075768784" sldId="360"/>
            <ac:picMk id="17" creationId="{7EA6AA08-DDF4-AF21-9767-E3B8315A5D28}"/>
          </ac:picMkLst>
        </pc:picChg>
      </pc:sldChg>
      <pc:sldChg chg="modSp add mod">
        <pc:chgData name="Beth Barnes" userId="3e762f42-0ff2-4b0b-83f7-6a3b90266c0d" providerId="ADAL" clId="{341F640A-C23F-4D0C-962D-B8E666D274AE}" dt="2024-11-20T11:11:51.135" v="9" actId="1076"/>
        <pc:sldMkLst>
          <pc:docMk/>
          <pc:sldMk cId="848702963" sldId="361"/>
        </pc:sldMkLst>
        <pc:spChg chg="mod">
          <ac:chgData name="Beth Barnes" userId="3e762f42-0ff2-4b0b-83f7-6a3b90266c0d" providerId="ADAL" clId="{341F640A-C23F-4D0C-962D-B8E666D274AE}" dt="2024-11-20T11:11:51.135" v="9" actId="1076"/>
          <ac:spMkLst>
            <pc:docMk/>
            <pc:sldMk cId="848702963" sldId="361"/>
            <ac:spMk id="18" creationId="{828F0E7E-1802-08C3-EE7E-EADCF0B12233}"/>
          </ac:spMkLst>
        </pc:spChg>
      </pc:sldChg>
    </pc:docChg>
  </pc:docChgLst>
  <pc:docChgLst>
    <pc:chgData name="Beth Barnes" userId="3e762f42-0ff2-4b0b-83f7-6a3b90266c0d" providerId="ADAL" clId="{7327092B-6EDF-4707-A018-9F22F945BD32}"/>
    <pc:docChg chg="undo custSel addSld delSld modSld sldOrd">
      <pc:chgData name="Beth Barnes" userId="3e762f42-0ff2-4b0b-83f7-6a3b90266c0d" providerId="ADAL" clId="{7327092B-6EDF-4707-A018-9F22F945BD32}" dt="2024-10-22T08:58:47.192" v="1103" actId="1036"/>
      <pc:docMkLst>
        <pc:docMk/>
      </pc:docMkLst>
      <pc:sldChg chg="modSp mod">
        <pc:chgData name="Beth Barnes" userId="3e762f42-0ff2-4b0b-83f7-6a3b90266c0d" providerId="ADAL" clId="{7327092B-6EDF-4707-A018-9F22F945BD32}" dt="2024-10-22T08:19:00.234" v="5" actId="255"/>
        <pc:sldMkLst>
          <pc:docMk/>
          <pc:sldMk cId="2092870172" sldId="258"/>
        </pc:sldMkLst>
        <pc:spChg chg="mod">
          <ac:chgData name="Beth Barnes" userId="3e762f42-0ff2-4b0b-83f7-6a3b90266c0d" providerId="ADAL" clId="{7327092B-6EDF-4707-A018-9F22F945BD32}" dt="2024-10-22T08:19:00.234" v="5" actId="255"/>
          <ac:spMkLst>
            <pc:docMk/>
            <pc:sldMk cId="2092870172" sldId="258"/>
            <ac:spMk id="2" creationId="{90654BE7-34F1-D7E6-C0E1-EFA17C0B2B21}"/>
          </ac:spMkLst>
        </pc:spChg>
      </pc:sldChg>
      <pc:sldChg chg="modSp mod">
        <pc:chgData name="Beth Barnes" userId="3e762f42-0ff2-4b0b-83f7-6a3b90266c0d" providerId="ADAL" clId="{7327092B-6EDF-4707-A018-9F22F945BD32}" dt="2024-10-22T08:19:28.571" v="16" actId="1076"/>
        <pc:sldMkLst>
          <pc:docMk/>
          <pc:sldMk cId="173438086" sldId="274"/>
        </pc:sldMkLst>
        <pc:spChg chg="mod">
          <ac:chgData name="Beth Barnes" userId="3e762f42-0ff2-4b0b-83f7-6a3b90266c0d" providerId="ADAL" clId="{7327092B-6EDF-4707-A018-9F22F945BD32}" dt="2024-10-22T08:19:04.096" v="6" actId="255"/>
          <ac:spMkLst>
            <pc:docMk/>
            <pc:sldMk cId="173438086" sldId="274"/>
            <ac:spMk id="2" creationId="{90654BE7-34F1-D7E6-C0E1-EFA17C0B2B21}"/>
          </ac:spMkLst>
        </pc:spChg>
        <pc:spChg chg="mod">
          <ac:chgData name="Beth Barnes" userId="3e762f42-0ff2-4b0b-83f7-6a3b90266c0d" providerId="ADAL" clId="{7327092B-6EDF-4707-A018-9F22F945BD32}" dt="2024-10-22T08:19:28.571" v="16" actId="1076"/>
          <ac:spMkLst>
            <pc:docMk/>
            <pc:sldMk cId="173438086" sldId="274"/>
            <ac:spMk id="3" creationId="{F05DC127-8E4B-A56D-4184-E7FE49E5D351}"/>
          </ac:spMkLst>
        </pc:spChg>
      </pc:sldChg>
      <pc:sldChg chg="modSp mod">
        <pc:chgData name="Beth Barnes" userId="3e762f42-0ff2-4b0b-83f7-6a3b90266c0d" providerId="ADAL" clId="{7327092B-6EDF-4707-A018-9F22F945BD32}" dt="2024-10-22T08:18:49.667" v="2" actId="255"/>
        <pc:sldMkLst>
          <pc:docMk/>
          <pc:sldMk cId="4028383909" sldId="298"/>
        </pc:sldMkLst>
        <pc:spChg chg="mod">
          <ac:chgData name="Beth Barnes" userId="3e762f42-0ff2-4b0b-83f7-6a3b90266c0d" providerId="ADAL" clId="{7327092B-6EDF-4707-A018-9F22F945BD32}" dt="2024-10-22T08:18:49.667" v="2" actId="255"/>
          <ac:spMkLst>
            <pc:docMk/>
            <pc:sldMk cId="4028383909" sldId="298"/>
            <ac:spMk id="2" creationId="{90654BE7-34F1-D7E6-C0E1-EFA17C0B2B21}"/>
          </ac:spMkLst>
        </pc:spChg>
      </pc:sldChg>
      <pc:sldChg chg="modSp mod">
        <pc:chgData name="Beth Barnes" userId="3e762f42-0ff2-4b0b-83f7-6a3b90266c0d" providerId="ADAL" clId="{7327092B-6EDF-4707-A018-9F22F945BD32}" dt="2024-10-22T08:18:53.251" v="3" actId="255"/>
        <pc:sldMkLst>
          <pc:docMk/>
          <pc:sldMk cId="4168775606" sldId="299"/>
        </pc:sldMkLst>
        <pc:spChg chg="mod">
          <ac:chgData name="Beth Barnes" userId="3e762f42-0ff2-4b0b-83f7-6a3b90266c0d" providerId="ADAL" clId="{7327092B-6EDF-4707-A018-9F22F945BD32}" dt="2024-10-22T08:18:53.251" v="3" actId="255"/>
          <ac:spMkLst>
            <pc:docMk/>
            <pc:sldMk cId="4168775606" sldId="299"/>
            <ac:spMk id="2" creationId="{90654BE7-34F1-D7E6-C0E1-EFA17C0B2B21}"/>
          </ac:spMkLst>
        </pc:spChg>
      </pc:sldChg>
      <pc:sldChg chg="modSp mod ord">
        <pc:chgData name="Beth Barnes" userId="3e762f42-0ff2-4b0b-83f7-6a3b90266c0d" providerId="ADAL" clId="{7327092B-6EDF-4707-A018-9F22F945BD32}" dt="2024-10-22T08:24:42.705" v="205" actId="20577"/>
        <pc:sldMkLst>
          <pc:docMk/>
          <pc:sldMk cId="2022601873" sldId="300"/>
        </pc:sldMkLst>
        <pc:spChg chg="mod">
          <ac:chgData name="Beth Barnes" userId="3e762f42-0ff2-4b0b-83f7-6a3b90266c0d" providerId="ADAL" clId="{7327092B-6EDF-4707-A018-9F22F945BD32}" dt="2024-10-22T08:18:56.762" v="4" actId="255"/>
          <ac:spMkLst>
            <pc:docMk/>
            <pc:sldMk cId="2022601873" sldId="300"/>
            <ac:spMk id="2" creationId="{90654BE7-34F1-D7E6-C0E1-EFA17C0B2B21}"/>
          </ac:spMkLst>
        </pc:spChg>
        <pc:spChg chg="mod">
          <ac:chgData name="Beth Barnes" userId="3e762f42-0ff2-4b0b-83f7-6a3b90266c0d" providerId="ADAL" clId="{7327092B-6EDF-4707-A018-9F22F945BD32}" dt="2024-10-22T08:24:42.705" v="205" actId="20577"/>
          <ac:spMkLst>
            <pc:docMk/>
            <pc:sldMk cId="2022601873" sldId="300"/>
            <ac:spMk id="3" creationId="{F05DC127-8E4B-A56D-4184-E7FE49E5D351}"/>
          </ac:spMkLst>
        </pc:spChg>
      </pc:sldChg>
      <pc:sldChg chg="modSp mod">
        <pc:chgData name="Beth Barnes" userId="3e762f42-0ff2-4b0b-83f7-6a3b90266c0d" providerId="ADAL" clId="{7327092B-6EDF-4707-A018-9F22F945BD32}" dt="2024-10-22T08:29:55.993" v="259" actId="20577"/>
        <pc:sldMkLst>
          <pc:docMk/>
          <pc:sldMk cId="2554911690" sldId="306"/>
        </pc:sldMkLst>
        <pc:spChg chg="mod">
          <ac:chgData name="Beth Barnes" userId="3e762f42-0ff2-4b0b-83f7-6a3b90266c0d" providerId="ADAL" clId="{7327092B-6EDF-4707-A018-9F22F945BD32}" dt="2024-10-22T08:28:44.442" v="217" actId="255"/>
          <ac:spMkLst>
            <pc:docMk/>
            <pc:sldMk cId="2554911690" sldId="306"/>
            <ac:spMk id="4" creationId="{8C01A748-C4FB-76C7-30D1-C0110C686D7A}"/>
          </ac:spMkLst>
        </pc:spChg>
        <pc:graphicFrameChg chg="mod modGraphic">
          <ac:chgData name="Beth Barnes" userId="3e762f42-0ff2-4b0b-83f7-6a3b90266c0d" providerId="ADAL" clId="{7327092B-6EDF-4707-A018-9F22F945BD32}" dt="2024-10-22T08:29:55.993" v="259" actId="20577"/>
          <ac:graphicFrameMkLst>
            <pc:docMk/>
            <pc:sldMk cId="2554911690" sldId="306"/>
            <ac:graphicFrameMk id="3" creationId="{D0AF9FF4-6995-28DC-9D73-3539B7DBC6BE}"/>
          </ac:graphicFrameMkLst>
        </pc:graphicFrameChg>
      </pc:sldChg>
      <pc:sldChg chg="modSp del mod">
        <pc:chgData name="Beth Barnes" userId="3e762f42-0ff2-4b0b-83f7-6a3b90266c0d" providerId="ADAL" clId="{7327092B-6EDF-4707-A018-9F22F945BD32}" dt="2024-10-22T08:19:10.437" v="8" actId="47"/>
        <pc:sldMkLst>
          <pc:docMk/>
          <pc:sldMk cId="1258786307" sldId="308"/>
        </pc:sldMkLst>
        <pc:spChg chg="mod">
          <ac:chgData name="Beth Barnes" userId="3e762f42-0ff2-4b0b-83f7-6a3b90266c0d" providerId="ADAL" clId="{7327092B-6EDF-4707-A018-9F22F945BD32}" dt="2024-10-22T08:19:08.280" v="7" actId="255"/>
          <ac:spMkLst>
            <pc:docMk/>
            <pc:sldMk cId="1258786307" sldId="308"/>
            <ac:spMk id="2" creationId="{90654BE7-34F1-D7E6-C0E1-EFA17C0B2B21}"/>
          </ac:spMkLst>
        </pc:spChg>
      </pc:sldChg>
      <pc:sldChg chg="del">
        <pc:chgData name="Beth Barnes" userId="3e762f42-0ff2-4b0b-83f7-6a3b90266c0d" providerId="ADAL" clId="{7327092B-6EDF-4707-A018-9F22F945BD32}" dt="2024-10-22T08:26:10.961" v="206" actId="47"/>
        <pc:sldMkLst>
          <pc:docMk/>
          <pc:sldMk cId="2661038464" sldId="309"/>
        </pc:sldMkLst>
      </pc:sldChg>
      <pc:sldChg chg="del">
        <pc:chgData name="Beth Barnes" userId="3e762f42-0ff2-4b0b-83f7-6a3b90266c0d" providerId="ADAL" clId="{7327092B-6EDF-4707-A018-9F22F945BD32}" dt="2024-10-22T08:26:12.281" v="207" actId="47"/>
        <pc:sldMkLst>
          <pc:docMk/>
          <pc:sldMk cId="442006767" sldId="310"/>
        </pc:sldMkLst>
      </pc:sldChg>
      <pc:sldChg chg="modSp mod">
        <pc:chgData name="Beth Barnes" userId="3e762f42-0ff2-4b0b-83f7-6a3b90266c0d" providerId="ADAL" clId="{7327092B-6EDF-4707-A018-9F22F945BD32}" dt="2024-10-22T08:27:42.290" v="208" actId="255"/>
        <pc:sldMkLst>
          <pc:docMk/>
          <pc:sldMk cId="2042613574" sldId="311"/>
        </pc:sldMkLst>
        <pc:spChg chg="mod">
          <ac:chgData name="Beth Barnes" userId="3e762f42-0ff2-4b0b-83f7-6a3b90266c0d" providerId="ADAL" clId="{7327092B-6EDF-4707-A018-9F22F945BD32}" dt="2024-10-22T08:27:42.290" v="208" actId="255"/>
          <ac:spMkLst>
            <pc:docMk/>
            <pc:sldMk cId="2042613574" sldId="311"/>
            <ac:spMk id="2" creationId="{90654BE7-34F1-D7E6-C0E1-EFA17C0B2B21}"/>
          </ac:spMkLst>
        </pc:spChg>
      </pc:sldChg>
      <pc:sldChg chg="modSp mod">
        <pc:chgData name="Beth Barnes" userId="3e762f42-0ff2-4b0b-83f7-6a3b90266c0d" providerId="ADAL" clId="{7327092B-6EDF-4707-A018-9F22F945BD32}" dt="2024-10-22T08:27:58.854" v="209" actId="255"/>
        <pc:sldMkLst>
          <pc:docMk/>
          <pc:sldMk cId="869331193" sldId="312"/>
        </pc:sldMkLst>
        <pc:spChg chg="mod">
          <ac:chgData name="Beth Barnes" userId="3e762f42-0ff2-4b0b-83f7-6a3b90266c0d" providerId="ADAL" clId="{7327092B-6EDF-4707-A018-9F22F945BD32}" dt="2024-10-22T08:27:58.854" v="209" actId="255"/>
          <ac:spMkLst>
            <pc:docMk/>
            <pc:sldMk cId="869331193" sldId="312"/>
            <ac:spMk id="2" creationId="{90654BE7-34F1-D7E6-C0E1-EFA17C0B2B21}"/>
          </ac:spMkLst>
        </pc:spChg>
      </pc:sldChg>
      <pc:sldChg chg="modSp mod">
        <pc:chgData name="Beth Barnes" userId="3e762f42-0ff2-4b0b-83f7-6a3b90266c0d" providerId="ADAL" clId="{7327092B-6EDF-4707-A018-9F22F945BD32}" dt="2024-10-22T08:28:08.869" v="210" actId="255"/>
        <pc:sldMkLst>
          <pc:docMk/>
          <pc:sldMk cId="3102602640" sldId="314"/>
        </pc:sldMkLst>
        <pc:spChg chg="mod">
          <ac:chgData name="Beth Barnes" userId="3e762f42-0ff2-4b0b-83f7-6a3b90266c0d" providerId="ADAL" clId="{7327092B-6EDF-4707-A018-9F22F945BD32}" dt="2024-10-22T08:28:08.869" v="210" actId="255"/>
          <ac:spMkLst>
            <pc:docMk/>
            <pc:sldMk cId="3102602640" sldId="314"/>
            <ac:spMk id="2" creationId="{90654BE7-34F1-D7E6-C0E1-EFA17C0B2B21}"/>
          </ac:spMkLst>
        </pc:spChg>
      </pc:sldChg>
      <pc:sldChg chg="modSp mod">
        <pc:chgData name="Beth Barnes" userId="3e762f42-0ff2-4b0b-83f7-6a3b90266c0d" providerId="ADAL" clId="{7327092B-6EDF-4707-A018-9F22F945BD32}" dt="2024-10-22T08:28:12.340" v="211" actId="255"/>
        <pc:sldMkLst>
          <pc:docMk/>
          <pc:sldMk cId="4033650905" sldId="315"/>
        </pc:sldMkLst>
        <pc:spChg chg="mod">
          <ac:chgData name="Beth Barnes" userId="3e762f42-0ff2-4b0b-83f7-6a3b90266c0d" providerId="ADAL" clId="{7327092B-6EDF-4707-A018-9F22F945BD32}" dt="2024-10-22T08:28:12.340" v="211" actId="255"/>
          <ac:spMkLst>
            <pc:docMk/>
            <pc:sldMk cId="4033650905" sldId="315"/>
            <ac:spMk id="2" creationId="{90654BE7-34F1-D7E6-C0E1-EFA17C0B2B21}"/>
          </ac:spMkLst>
        </pc:spChg>
      </pc:sldChg>
      <pc:sldChg chg="modSp mod">
        <pc:chgData name="Beth Barnes" userId="3e762f42-0ff2-4b0b-83f7-6a3b90266c0d" providerId="ADAL" clId="{7327092B-6EDF-4707-A018-9F22F945BD32}" dt="2024-10-22T08:28:17.428" v="212" actId="255"/>
        <pc:sldMkLst>
          <pc:docMk/>
          <pc:sldMk cId="704714882" sldId="316"/>
        </pc:sldMkLst>
        <pc:spChg chg="mod">
          <ac:chgData name="Beth Barnes" userId="3e762f42-0ff2-4b0b-83f7-6a3b90266c0d" providerId="ADAL" clId="{7327092B-6EDF-4707-A018-9F22F945BD32}" dt="2024-10-22T08:28:17.428" v="212" actId="255"/>
          <ac:spMkLst>
            <pc:docMk/>
            <pc:sldMk cId="704714882" sldId="316"/>
            <ac:spMk id="2" creationId="{90654BE7-34F1-D7E6-C0E1-EFA17C0B2B21}"/>
          </ac:spMkLst>
        </pc:spChg>
      </pc:sldChg>
      <pc:sldChg chg="modSp mod">
        <pc:chgData name="Beth Barnes" userId="3e762f42-0ff2-4b0b-83f7-6a3b90266c0d" providerId="ADAL" clId="{7327092B-6EDF-4707-A018-9F22F945BD32}" dt="2024-10-22T08:28:22.675" v="213" actId="255"/>
        <pc:sldMkLst>
          <pc:docMk/>
          <pc:sldMk cId="1139836115" sldId="317"/>
        </pc:sldMkLst>
        <pc:spChg chg="mod">
          <ac:chgData name="Beth Barnes" userId="3e762f42-0ff2-4b0b-83f7-6a3b90266c0d" providerId="ADAL" clId="{7327092B-6EDF-4707-A018-9F22F945BD32}" dt="2024-10-22T08:28:22.675" v="213" actId="255"/>
          <ac:spMkLst>
            <pc:docMk/>
            <pc:sldMk cId="1139836115" sldId="317"/>
            <ac:spMk id="2" creationId="{90654BE7-34F1-D7E6-C0E1-EFA17C0B2B21}"/>
          </ac:spMkLst>
        </pc:spChg>
      </pc:sldChg>
      <pc:sldChg chg="modSp mod">
        <pc:chgData name="Beth Barnes" userId="3e762f42-0ff2-4b0b-83f7-6a3b90266c0d" providerId="ADAL" clId="{7327092B-6EDF-4707-A018-9F22F945BD32}" dt="2024-10-22T08:28:31.400" v="214" actId="255"/>
        <pc:sldMkLst>
          <pc:docMk/>
          <pc:sldMk cId="2327991974" sldId="318"/>
        </pc:sldMkLst>
        <pc:spChg chg="mod">
          <ac:chgData name="Beth Barnes" userId="3e762f42-0ff2-4b0b-83f7-6a3b90266c0d" providerId="ADAL" clId="{7327092B-6EDF-4707-A018-9F22F945BD32}" dt="2024-10-22T08:28:31.400" v="214" actId="255"/>
          <ac:spMkLst>
            <pc:docMk/>
            <pc:sldMk cId="2327991974" sldId="318"/>
            <ac:spMk id="4" creationId="{48BC72A2-C6EF-912A-A10D-DBD5AF242DDC}"/>
          </ac:spMkLst>
        </pc:spChg>
      </pc:sldChg>
      <pc:sldChg chg="modSp mod">
        <pc:chgData name="Beth Barnes" userId="3e762f42-0ff2-4b0b-83f7-6a3b90266c0d" providerId="ADAL" clId="{7327092B-6EDF-4707-A018-9F22F945BD32}" dt="2024-10-22T08:28:36.136" v="215" actId="255"/>
        <pc:sldMkLst>
          <pc:docMk/>
          <pc:sldMk cId="1326286390" sldId="319"/>
        </pc:sldMkLst>
        <pc:spChg chg="mod">
          <ac:chgData name="Beth Barnes" userId="3e762f42-0ff2-4b0b-83f7-6a3b90266c0d" providerId="ADAL" clId="{7327092B-6EDF-4707-A018-9F22F945BD32}" dt="2024-10-22T08:28:36.136" v="215" actId="255"/>
          <ac:spMkLst>
            <pc:docMk/>
            <pc:sldMk cId="1326286390" sldId="319"/>
            <ac:spMk id="13" creationId="{083DEA3C-16FB-EEA7-F003-CB6A7B943158}"/>
          </ac:spMkLst>
        </pc:spChg>
      </pc:sldChg>
      <pc:sldChg chg="modSp mod">
        <pc:chgData name="Beth Barnes" userId="3e762f42-0ff2-4b0b-83f7-6a3b90266c0d" providerId="ADAL" clId="{7327092B-6EDF-4707-A018-9F22F945BD32}" dt="2024-10-22T08:28:40.656" v="216" actId="255"/>
        <pc:sldMkLst>
          <pc:docMk/>
          <pc:sldMk cId="691311089" sldId="320"/>
        </pc:sldMkLst>
        <pc:spChg chg="mod">
          <ac:chgData name="Beth Barnes" userId="3e762f42-0ff2-4b0b-83f7-6a3b90266c0d" providerId="ADAL" clId="{7327092B-6EDF-4707-A018-9F22F945BD32}" dt="2024-10-22T08:28:40.656" v="216" actId="255"/>
          <ac:spMkLst>
            <pc:docMk/>
            <pc:sldMk cId="691311089" sldId="320"/>
            <ac:spMk id="3" creationId="{57A74646-8235-32FA-3E58-64ABF18EF6B4}"/>
          </ac:spMkLst>
        </pc:spChg>
      </pc:sldChg>
      <pc:sldChg chg="modSp mod ord">
        <pc:chgData name="Beth Barnes" userId="3e762f42-0ff2-4b0b-83f7-6a3b90266c0d" providerId="ADAL" clId="{7327092B-6EDF-4707-A018-9F22F945BD32}" dt="2024-10-22T08:31:08.757" v="291" actId="255"/>
        <pc:sldMkLst>
          <pc:docMk/>
          <pc:sldMk cId="1233044379" sldId="326"/>
        </pc:sldMkLst>
        <pc:spChg chg="mod">
          <ac:chgData name="Beth Barnes" userId="3e762f42-0ff2-4b0b-83f7-6a3b90266c0d" providerId="ADAL" clId="{7327092B-6EDF-4707-A018-9F22F945BD32}" dt="2024-10-22T08:31:08.757" v="291" actId="255"/>
          <ac:spMkLst>
            <pc:docMk/>
            <pc:sldMk cId="1233044379" sldId="326"/>
            <ac:spMk id="5" creationId="{995AA999-05BF-519B-D056-5F65C3AF6705}"/>
          </ac:spMkLst>
        </pc:spChg>
      </pc:sldChg>
      <pc:sldChg chg="modSp mod">
        <pc:chgData name="Beth Barnes" userId="3e762f42-0ff2-4b0b-83f7-6a3b90266c0d" providerId="ADAL" clId="{7327092B-6EDF-4707-A018-9F22F945BD32}" dt="2024-10-22T08:30:11.747" v="262" actId="255"/>
        <pc:sldMkLst>
          <pc:docMk/>
          <pc:sldMk cId="3061088743" sldId="327"/>
        </pc:sldMkLst>
        <pc:spChg chg="mod">
          <ac:chgData name="Beth Barnes" userId="3e762f42-0ff2-4b0b-83f7-6a3b90266c0d" providerId="ADAL" clId="{7327092B-6EDF-4707-A018-9F22F945BD32}" dt="2024-10-22T08:30:11.747" v="262" actId="255"/>
          <ac:spMkLst>
            <pc:docMk/>
            <pc:sldMk cId="3061088743" sldId="327"/>
            <ac:spMk id="6" creationId="{64B8E12A-C249-3AF1-43FC-2E243022A246}"/>
          </ac:spMkLst>
        </pc:spChg>
      </pc:sldChg>
      <pc:sldChg chg="del">
        <pc:chgData name="Beth Barnes" userId="3e762f42-0ff2-4b0b-83f7-6a3b90266c0d" providerId="ADAL" clId="{7327092B-6EDF-4707-A018-9F22F945BD32}" dt="2024-10-22T08:30:17.008" v="263" actId="47"/>
        <pc:sldMkLst>
          <pc:docMk/>
          <pc:sldMk cId="3351408038" sldId="328"/>
        </pc:sldMkLst>
      </pc:sldChg>
      <pc:sldChg chg="modSp mod ord">
        <pc:chgData name="Beth Barnes" userId="3e762f42-0ff2-4b0b-83f7-6a3b90266c0d" providerId="ADAL" clId="{7327092B-6EDF-4707-A018-9F22F945BD32}" dt="2024-10-22T08:30:59.373" v="288" actId="255"/>
        <pc:sldMkLst>
          <pc:docMk/>
          <pc:sldMk cId="950460605" sldId="329"/>
        </pc:sldMkLst>
        <pc:spChg chg="mod">
          <ac:chgData name="Beth Barnes" userId="3e762f42-0ff2-4b0b-83f7-6a3b90266c0d" providerId="ADAL" clId="{7327092B-6EDF-4707-A018-9F22F945BD32}" dt="2024-10-22T08:30:59.373" v="288" actId="255"/>
          <ac:spMkLst>
            <pc:docMk/>
            <pc:sldMk cId="950460605" sldId="329"/>
            <ac:spMk id="2" creationId="{C728FC3F-5962-FEDD-72CE-8283B86FF981}"/>
          </ac:spMkLst>
        </pc:spChg>
      </pc:sldChg>
      <pc:sldChg chg="modSp mod ord">
        <pc:chgData name="Beth Barnes" userId="3e762f42-0ff2-4b0b-83f7-6a3b90266c0d" providerId="ADAL" clId="{7327092B-6EDF-4707-A018-9F22F945BD32}" dt="2024-10-22T08:31:17.538" v="293" actId="255"/>
        <pc:sldMkLst>
          <pc:docMk/>
          <pc:sldMk cId="3478302214" sldId="330"/>
        </pc:sldMkLst>
        <pc:spChg chg="mod">
          <ac:chgData name="Beth Barnes" userId="3e762f42-0ff2-4b0b-83f7-6a3b90266c0d" providerId="ADAL" clId="{7327092B-6EDF-4707-A018-9F22F945BD32}" dt="2024-10-22T08:31:17.538" v="293" actId="255"/>
          <ac:spMkLst>
            <pc:docMk/>
            <pc:sldMk cId="3478302214" sldId="330"/>
            <ac:spMk id="5" creationId="{995AA999-05BF-519B-D056-5F65C3AF6705}"/>
          </ac:spMkLst>
        </pc:spChg>
      </pc:sldChg>
      <pc:sldChg chg="modSp mod ord">
        <pc:chgData name="Beth Barnes" userId="3e762f42-0ff2-4b0b-83f7-6a3b90266c0d" providerId="ADAL" clId="{7327092B-6EDF-4707-A018-9F22F945BD32}" dt="2024-10-22T08:31:25.530" v="294" actId="255"/>
        <pc:sldMkLst>
          <pc:docMk/>
          <pc:sldMk cId="1000529999" sldId="334"/>
        </pc:sldMkLst>
        <pc:spChg chg="mod">
          <ac:chgData name="Beth Barnes" userId="3e762f42-0ff2-4b0b-83f7-6a3b90266c0d" providerId="ADAL" clId="{7327092B-6EDF-4707-A018-9F22F945BD32}" dt="2024-10-22T08:31:25.530" v="294" actId="255"/>
          <ac:spMkLst>
            <pc:docMk/>
            <pc:sldMk cId="1000529999" sldId="334"/>
            <ac:spMk id="3" creationId="{EB0FBA74-53AA-EC76-8011-B1840D94BE55}"/>
          </ac:spMkLst>
        </pc:spChg>
      </pc:sldChg>
      <pc:sldChg chg="modSp mod">
        <pc:chgData name="Beth Barnes" userId="3e762f42-0ff2-4b0b-83f7-6a3b90266c0d" providerId="ADAL" clId="{7327092B-6EDF-4707-A018-9F22F945BD32}" dt="2024-10-22T08:30:01.884" v="260" actId="255"/>
        <pc:sldMkLst>
          <pc:docMk/>
          <pc:sldMk cId="190615691" sldId="335"/>
        </pc:sldMkLst>
        <pc:spChg chg="mod">
          <ac:chgData name="Beth Barnes" userId="3e762f42-0ff2-4b0b-83f7-6a3b90266c0d" providerId="ADAL" clId="{7327092B-6EDF-4707-A018-9F22F945BD32}" dt="2024-10-22T08:30:01.884" v="260" actId="255"/>
          <ac:spMkLst>
            <pc:docMk/>
            <pc:sldMk cId="190615691" sldId="335"/>
            <ac:spMk id="4" creationId="{8C01A748-C4FB-76C7-30D1-C0110C686D7A}"/>
          </ac:spMkLst>
        </pc:spChg>
      </pc:sldChg>
      <pc:sldChg chg="del">
        <pc:chgData name="Beth Barnes" userId="3e762f42-0ff2-4b0b-83f7-6a3b90266c0d" providerId="ADAL" clId="{7327092B-6EDF-4707-A018-9F22F945BD32}" dt="2024-10-22T08:30:17.439" v="264" actId="47"/>
        <pc:sldMkLst>
          <pc:docMk/>
          <pc:sldMk cId="2024312141" sldId="336"/>
        </pc:sldMkLst>
      </pc:sldChg>
      <pc:sldChg chg="del">
        <pc:chgData name="Beth Barnes" userId="3e762f42-0ff2-4b0b-83f7-6a3b90266c0d" providerId="ADAL" clId="{7327092B-6EDF-4707-A018-9F22F945BD32}" dt="2024-10-22T08:30:24.478" v="268" actId="47"/>
        <pc:sldMkLst>
          <pc:docMk/>
          <pc:sldMk cId="725684853" sldId="337"/>
        </pc:sldMkLst>
      </pc:sldChg>
      <pc:sldChg chg="del">
        <pc:chgData name="Beth Barnes" userId="3e762f42-0ff2-4b0b-83f7-6a3b90266c0d" providerId="ADAL" clId="{7327092B-6EDF-4707-A018-9F22F945BD32}" dt="2024-10-22T08:30:24.918" v="269" actId="47"/>
        <pc:sldMkLst>
          <pc:docMk/>
          <pc:sldMk cId="3614292929" sldId="338"/>
        </pc:sldMkLst>
      </pc:sldChg>
      <pc:sldChg chg="del">
        <pc:chgData name="Beth Barnes" userId="3e762f42-0ff2-4b0b-83f7-6a3b90266c0d" providerId="ADAL" clId="{7327092B-6EDF-4707-A018-9F22F945BD32}" dt="2024-10-22T08:30:25.144" v="270" actId="47"/>
        <pc:sldMkLst>
          <pc:docMk/>
          <pc:sldMk cId="4243997482" sldId="339"/>
        </pc:sldMkLst>
      </pc:sldChg>
      <pc:sldChg chg="del">
        <pc:chgData name="Beth Barnes" userId="3e762f42-0ff2-4b0b-83f7-6a3b90266c0d" providerId="ADAL" clId="{7327092B-6EDF-4707-A018-9F22F945BD32}" dt="2024-10-22T08:30:26.476" v="275" actId="47"/>
        <pc:sldMkLst>
          <pc:docMk/>
          <pc:sldMk cId="1100285655" sldId="340"/>
        </pc:sldMkLst>
      </pc:sldChg>
      <pc:sldChg chg="del">
        <pc:chgData name="Beth Barnes" userId="3e762f42-0ff2-4b0b-83f7-6a3b90266c0d" providerId="ADAL" clId="{7327092B-6EDF-4707-A018-9F22F945BD32}" dt="2024-10-22T08:30:28.110" v="277" actId="47"/>
        <pc:sldMkLst>
          <pc:docMk/>
          <pc:sldMk cId="90915144" sldId="341"/>
        </pc:sldMkLst>
      </pc:sldChg>
      <pc:sldChg chg="del">
        <pc:chgData name="Beth Barnes" userId="3e762f42-0ff2-4b0b-83f7-6a3b90266c0d" providerId="ADAL" clId="{7327092B-6EDF-4707-A018-9F22F945BD32}" dt="2024-10-22T08:30:25.298" v="271" actId="47"/>
        <pc:sldMkLst>
          <pc:docMk/>
          <pc:sldMk cId="3309806995" sldId="342"/>
        </pc:sldMkLst>
      </pc:sldChg>
      <pc:sldChg chg="del">
        <pc:chgData name="Beth Barnes" userId="3e762f42-0ff2-4b0b-83f7-6a3b90266c0d" providerId="ADAL" clId="{7327092B-6EDF-4707-A018-9F22F945BD32}" dt="2024-10-22T08:30:25.481" v="272" actId="47"/>
        <pc:sldMkLst>
          <pc:docMk/>
          <pc:sldMk cId="2148254363" sldId="343"/>
        </pc:sldMkLst>
      </pc:sldChg>
      <pc:sldChg chg="del">
        <pc:chgData name="Beth Barnes" userId="3e762f42-0ff2-4b0b-83f7-6a3b90266c0d" providerId="ADAL" clId="{7327092B-6EDF-4707-A018-9F22F945BD32}" dt="2024-10-22T08:30:25.658" v="273" actId="47"/>
        <pc:sldMkLst>
          <pc:docMk/>
          <pc:sldMk cId="2105535542" sldId="344"/>
        </pc:sldMkLst>
      </pc:sldChg>
      <pc:sldChg chg="del">
        <pc:chgData name="Beth Barnes" userId="3e762f42-0ff2-4b0b-83f7-6a3b90266c0d" providerId="ADAL" clId="{7327092B-6EDF-4707-A018-9F22F945BD32}" dt="2024-10-22T08:30:25.867" v="274" actId="47"/>
        <pc:sldMkLst>
          <pc:docMk/>
          <pc:sldMk cId="1140623777" sldId="345"/>
        </pc:sldMkLst>
      </pc:sldChg>
      <pc:sldChg chg="del">
        <pc:chgData name="Beth Barnes" userId="3e762f42-0ff2-4b0b-83f7-6a3b90266c0d" providerId="ADAL" clId="{7327092B-6EDF-4707-A018-9F22F945BD32}" dt="2024-10-22T08:30:27.749" v="276" actId="47"/>
        <pc:sldMkLst>
          <pc:docMk/>
          <pc:sldMk cId="2830133998" sldId="346"/>
        </pc:sldMkLst>
      </pc:sldChg>
      <pc:sldChg chg="modSp mod ord">
        <pc:chgData name="Beth Barnes" userId="3e762f42-0ff2-4b0b-83f7-6a3b90266c0d" providerId="ADAL" clId="{7327092B-6EDF-4707-A018-9F22F945BD32}" dt="2024-10-22T08:31:05.077" v="290" actId="255"/>
        <pc:sldMkLst>
          <pc:docMk/>
          <pc:sldMk cId="3558121878" sldId="347"/>
        </pc:sldMkLst>
        <pc:spChg chg="mod">
          <ac:chgData name="Beth Barnes" userId="3e762f42-0ff2-4b0b-83f7-6a3b90266c0d" providerId="ADAL" clId="{7327092B-6EDF-4707-A018-9F22F945BD32}" dt="2024-10-22T08:31:05.077" v="290" actId="255"/>
          <ac:spMkLst>
            <pc:docMk/>
            <pc:sldMk cId="3558121878" sldId="347"/>
            <ac:spMk id="2" creationId="{C728FC3F-5962-FEDD-72CE-8283B86FF981}"/>
          </ac:spMkLst>
        </pc:spChg>
      </pc:sldChg>
      <pc:sldChg chg="modSp mod ord">
        <pc:chgData name="Beth Barnes" userId="3e762f42-0ff2-4b0b-83f7-6a3b90266c0d" providerId="ADAL" clId="{7327092B-6EDF-4707-A018-9F22F945BD32}" dt="2024-10-22T08:31:12.884" v="292" actId="255"/>
        <pc:sldMkLst>
          <pc:docMk/>
          <pc:sldMk cId="893704607" sldId="349"/>
        </pc:sldMkLst>
        <pc:spChg chg="mod">
          <ac:chgData name="Beth Barnes" userId="3e762f42-0ff2-4b0b-83f7-6a3b90266c0d" providerId="ADAL" clId="{7327092B-6EDF-4707-A018-9F22F945BD32}" dt="2024-10-22T08:31:12.884" v="292" actId="255"/>
          <ac:spMkLst>
            <pc:docMk/>
            <pc:sldMk cId="893704607" sldId="349"/>
            <ac:spMk id="5" creationId="{995AA999-05BF-519B-D056-5F65C3AF6705}"/>
          </ac:spMkLst>
        </pc:spChg>
      </pc:sldChg>
      <pc:sldChg chg="modSp mod">
        <pc:chgData name="Beth Barnes" userId="3e762f42-0ff2-4b0b-83f7-6a3b90266c0d" providerId="ADAL" clId="{7327092B-6EDF-4707-A018-9F22F945BD32}" dt="2024-10-22T08:30:07.243" v="261" actId="255"/>
        <pc:sldMkLst>
          <pc:docMk/>
          <pc:sldMk cId="3835534560" sldId="350"/>
        </pc:sldMkLst>
        <pc:spChg chg="mod">
          <ac:chgData name="Beth Barnes" userId="3e762f42-0ff2-4b0b-83f7-6a3b90266c0d" providerId="ADAL" clId="{7327092B-6EDF-4707-A018-9F22F945BD32}" dt="2024-10-22T08:30:07.243" v="261" actId="255"/>
          <ac:spMkLst>
            <pc:docMk/>
            <pc:sldMk cId="3835534560" sldId="350"/>
            <ac:spMk id="4" creationId="{8C01A748-C4FB-76C7-30D1-C0110C686D7A}"/>
          </ac:spMkLst>
        </pc:spChg>
      </pc:sldChg>
      <pc:sldChg chg="del">
        <pc:chgData name="Beth Barnes" userId="3e762f42-0ff2-4b0b-83f7-6a3b90266c0d" providerId="ADAL" clId="{7327092B-6EDF-4707-A018-9F22F945BD32}" dt="2024-10-22T08:30:21.952" v="266" actId="47"/>
        <pc:sldMkLst>
          <pc:docMk/>
          <pc:sldMk cId="595603192" sldId="351"/>
        </pc:sldMkLst>
      </pc:sldChg>
      <pc:sldChg chg="addSp delSp modSp add mod">
        <pc:chgData name="Beth Barnes" userId="3e762f42-0ff2-4b0b-83f7-6a3b90266c0d" providerId="ADAL" clId="{7327092B-6EDF-4707-A018-9F22F945BD32}" dt="2024-10-22T08:41:34.873" v="671" actId="2711"/>
        <pc:sldMkLst>
          <pc:docMk/>
          <pc:sldMk cId="1479882583" sldId="351"/>
        </pc:sldMkLst>
        <pc:spChg chg="mod">
          <ac:chgData name="Beth Barnes" userId="3e762f42-0ff2-4b0b-83f7-6a3b90266c0d" providerId="ADAL" clId="{7327092B-6EDF-4707-A018-9F22F945BD32}" dt="2024-10-22T08:31:50.493" v="301" actId="20577"/>
          <ac:spMkLst>
            <pc:docMk/>
            <pc:sldMk cId="1479882583" sldId="351"/>
            <ac:spMk id="3" creationId="{32660EF7-8590-F406-8F9C-E1309027BCA0}"/>
          </ac:spMkLst>
        </pc:spChg>
        <pc:spChg chg="add mod">
          <ac:chgData name="Beth Barnes" userId="3e762f42-0ff2-4b0b-83f7-6a3b90266c0d" providerId="ADAL" clId="{7327092B-6EDF-4707-A018-9F22F945BD32}" dt="2024-10-22T08:41:34.873" v="671" actId="2711"/>
          <ac:spMkLst>
            <pc:docMk/>
            <pc:sldMk cId="1479882583" sldId="351"/>
            <ac:spMk id="4" creationId="{E0FA5AE6-0B1E-8652-3401-9A57F6FCD7A7}"/>
          </ac:spMkLst>
        </pc:spChg>
        <pc:spChg chg="add mod">
          <ac:chgData name="Beth Barnes" userId="3e762f42-0ff2-4b0b-83f7-6a3b90266c0d" providerId="ADAL" clId="{7327092B-6EDF-4707-A018-9F22F945BD32}" dt="2024-10-22T08:41:34.873" v="671" actId="2711"/>
          <ac:spMkLst>
            <pc:docMk/>
            <pc:sldMk cId="1479882583" sldId="351"/>
            <ac:spMk id="7" creationId="{5E3F50C4-B7FF-A9CD-9625-BC3D5EFFC46F}"/>
          </ac:spMkLst>
        </pc:spChg>
        <pc:picChg chg="add mod">
          <ac:chgData name="Beth Barnes" userId="3e762f42-0ff2-4b0b-83f7-6a3b90266c0d" providerId="ADAL" clId="{7327092B-6EDF-4707-A018-9F22F945BD32}" dt="2024-10-22T08:32:11.303" v="305" actId="1076"/>
          <ac:picMkLst>
            <pc:docMk/>
            <pc:sldMk cId="1479882583" sldId="351"/>
            <ac:picMk id="15" creationId="{4899A8C0-AE5B-74A5-1A93-EDDFBD8C6A25}"/>
          </ac:picMkLst>
        </pc:picChg>
        <pc:picChg chg="del">
          <ac:chgData name="Beth Barnes" userId="3e762f42-0ff2-4b0b-83f7-6a3b90266c0d" providerId="ADAL" clId="{7327092B-6EDF-4707-A018-9F22F945BD32}" dt="2024-10-22T08:31:52.282" v="302" actId="478"/>
          <ac:picMkLst>
            <pc:docMk/>
            <pc:sldMk cId="1479882583" sldId="351"/>
            <ac:picMk id="18" creationId="{279C1DDF-F677-0990-9173-F5E7FF8694C6}"/>
          </ac:picMkLst>
        </pc:picChg>
        <pc:picChg chg="del">
          <ac:chgData name="Beth Barnes" userId="3e762f42-0ff2-4b0b-83f7-6a3b90266c0d" providerId="ADAL" clId="{7327092B-6EDF-4707-A018-9F22F945BD32}" dt="2024-10-22T08:31:52.896" v="303" actId="478"/>
          <ac:picMkLst>
            <pc:docMk/>
            <pc:sldMk cId="1479882583" sldId="351"/>
            <ac:picMk id="11270" creationId="{92453705-DFE4-553A-221E-A2BA24D465FC}"/>
          </ac:picMkLst>
        </pc:picChg>
      </pc:sldChg>
      <pc:sldChg chg="del">
        <pc:chgData name="Beth Barnes" userId="3e762f42-0ff2-4b0b-83f7-6a3b90266c0d" providerId="ADAL" clId="{7327092B-6EDF-4707-A018-9F22F945BD32}" dt="2024-10-22T08:30:20.959" v="265" actId="47"/>
        <pc:sldMkLst>
          <pc:docMk/>
          <pc:sldMk cId="1475118806" sldId="352"/>
        </pc:sldMkLst>
      </pc:sldChg>
      <pc:sldChg chg="addSp delSp modSp add mod">
        <pc:chgData name="Beth Barnes" userId="3e762f42-0ff2-4b0b-83f7-6a3b90266c0d" providerId="ADAL" clId="{7327092B-6EDF-4707-A018-9F22F945BD32}" dt="2024-10-22T08:41:30.016" v="670" actId="2711"/>
        <pc:sldMkLst>
          <pc:docMk/>
          <pc:sldMk cId="3043972325" sldId="352"/>
        </pc:sldMkLst>
        <pc:spChg chg="mod">
          <ac:chgData name="Beth Barnes" userId="3e762f42-0ff2-4b0b-83f7-6a3b90266c0d" providerId="ADAL" clId="{7327092B-6EDF-4707-A018-9F22F945BD32}" dt="2024-10-22T08:34:49.886" v="471" actId="20577"/>
          <ac:spMkLst>
            <pc:docMk/>
            <pc:sldMk cId="3043972325" sldId="352"/>
            <ac:spMk id="3" creationId="{F3A00C83-AF90-3A01-E94F-29FC537297C7}"/>
          </ac:spMkLst>
        </pc:spChg>
        <pc:spChg chg="del">
          <ac:chgData name="Beth Barnes" userId="3e762f42-0ff2-4b0b-83f7-6a3b90266c0d" providerId="ADAL" clId="{7327092B-6EDF-4707-A018-9F22F945BD32}" dt="2024-10-22T08:35:00.140" v="472" actId="478"/>
          <ac:spMkLst>
            <pc:docMk/>
            <pc:sldMk cId="3043972325" sldId="352"/>
            <ac:spMk id="4" creationId="{2CE30C66-FEAD-E0CF-1DD5-0B4CF795324C}"/>
          </ac:spMkLst>
        </pc:spChg>
        <pc:spChg chg="del">
          <ac:chgData name="Beth Barnes" userId="3e762f42-0ff2-4b0b-83f7-6a3b90266c0d" providerId="ADAL" clId="{7327092B-6EDF-4707-A018-9F22F945BD32}" dt="2024-10-22T08:35:00.140" v="472" actId="478"/>
          <ac:spMkLst>
            <pc:docMk/>
            <pc:sldMk cId="3043972325" sldId="352"/>
            <ac:spMk id="7" creationId="{067E56B6-2D32-9BE9-3CCE-6151047159DD}"/>
          </ac:spMkLst>
        </pc:spChg>
        <pc:spChg chg="add mod">
          <ac:chgData name="Beth Barnes" userId="3e762f42-0ff2-4b0b-83f7-6a3b90266c0d" providerId="ADAL" clId="{7327092B-6EDF-4707-A018-9F22F945BD32}" dt="2024-10-22T08:41:30.016" v="670" actId="2711"/>
          <ac:spMkLst>
            <pc:docMk/>
            <pc:sldMk cId="3043972325" sldId="352"/>
            <ac:spMk id="16" creationId="{301E63D0-311D-2618-5638-C6B00936FF82}"/>
          </ac:spMkLst>
        </pc:spChg>
        <pc:spChg chg="add mod">
          <ac:chgData name="Beth Barnes" userId="3e762f42-0ff2-4b0b-83f7-6a3b90266c0d" providerId="ADAL" clId="{7327092B-6EDF-4707-A018-9F22F945BD32}" dt="2024-10-22T08:41:30.016" v="670" actId="2711"/>
          <ac:spMkLst>
            <pc:docMk/>
            <pc:sldMk cId="3043972325" sldId="352"/>
            <ac:spMk id="18" creationId="{38CBAC30-CB9D-BEF4-A7C3-C9007C38D5EC}"/>
          </ac:spMkLst>
        </pc:spChg>
        <pc:picChg chg="del">
          <ac:chgData name="Beth Barnes" userId="3e762f42-0ff2-4b0b-83f7-6a3b90266c0d" providerId="ADAL" clId="{7327092B-6EDF-4707-A018-9F22F945BD32}" dt="2024-10-22T08:35:00.140" v="472" actId="478"/>
          <ac:picMkLst>
            <pc:docMk/>
            <pc:sldMk cId="3043972325" sldId="352"/>
            <ac:picMk id="15" creationId="{CA080FEF-E359-3973-63D9-F563F0F3411F}"/>
          </ac:picMkLst>
        </pc:picChg>
        <pc:picChg chg="add mod">
          <ac:chgData name="Beth Barnes" userId="3e762f42-0ff2-4b0b-83f7-6a3b90266c0d" providerId="ADAL" clId="{7327092B-6EDF-4707-A018-9F22F945BD32}" dt="2024-10-22T08:35:03.944" v="474" actId="1076"/>
          <ac:picMkLst>
            <pc:docMk/>
            <pc:sldMk cId="3043972325" sldId="352"/>
            <ac:picMk id="17" creationId="{E8B5C403-620D-5889-3E7E-FE551FB1FD5D}"/>
          </ac:picMkLst>
        </pc:picChg>
      </pc:sldChg>
      <pc:sldChg chg="addSp delSp modSp add mod">
        <pc:chgData name="Beth Barnes" userId="3e762f42-0ff2-4b0b-83f7-6a3b90266c0d" providerId="ADAL" clId="{7327092B-6EDF-4707-A018-9F22F945BD32}" dt="2024-10-22T08:41:23.190" v="669" actId="2711"/>
        <pc:sldMkLst>
          <pc:docMk/>
          <pc:sldMk cId="3182648483" sldId="353"/>
        </pc:sldMkLst>
        <pc:spChg chg="mod">
          <ac:chgData name="Beth Barnes" userId="3e762f42-0ff2-4b0b-83f7-6a3b90266c0d" providerId="ADAL" clId="{7327092B-6EDF-4707-A018-9F22F945BD32}" dt="2024-10-22T08:35:42.534" v="524" actId="20577"/>
          <ac:spMkLst>
            <pc:docMk/>
            <pc:sldMk cId="3182648483" sldId="353"/>
            <ac:spMk id="3" creationId="{803A8C89-9501-FED7-D0DC-8AD0CD5FE6B0}"/>
          </ac:spMkLst>
        </pc:spChg>
        <pc:spChg chg="add mod">
          <ac:chgData name="Beth Barnes" userId="3e762f42-0ff2-4b0b-83f7-6a3b90266c0d" providerId="ADAL" clId="{7327092B-6EDF-4707-A018-9F22F945BD32}" dt="2024-10-22T08:41:23.190" v="669" actId="2711"/>
          <ac:spMkLst>
            <pc:docMk/>
            <pc:sldMk cId="3182648483" sldId="353"/>
            <ac:spMk id="4" creationId="{99E59183-108E-95C5-9C86-25A405785A82}"/>
          </ac:spMkLst>
        </pc:spChg>
        <pc:spChg chg="del">
          <ac:chgData name="Beth Barnes" userId="3e762f42-0ff2-4b0b-83f7-6a3b90266c0d" providerId="ADAL" clId="{7327092B-6EDF-4707-A018-9F22F945BD32}" dt="2024-10-22T08:36:07.684" v="525" actId="478"/>
          <ac:spMkLst>
            <pc:docMk/>
            <pc:sldMk cId="3182648483" sldId="353"/>
            <ac:spMk id="16" creationId="{3FA0F029-C700-2E79-FA2E-53EA0B6A19BE}"/>
          </ac:spMkLst>
        </pc:spChg>
        <pc:spChg chg="del">
          <ac:chgData name="Beth Barnes" userId="3e762f42-0ff2-4b0b-83f7-6a3b90266c0d" providerId="ADAL" clId="{7327092B-6EDF-4707-A018-9F22F945BD32}" dt="2024-10-22T08:36:11.633" v="527" actId="478"/>
          <ac:spMkLst>
            <pc:docMk/>
            <pc:sldMk cId="3182648483" sldId="353"/>
            <ac:spMk id="18" creationId="{6872B82A-2F4E-DBA0-C73C-4C5722BC91AE}"/>
          </ac:spMkLst>
        </pc:spChg>
        <pc:picChg chg="del">
          <ac:chgData name="Beth Barnes" userId="3e762f42-0ff2-4b0b-83f7-6a3b90266c0d" providerId="ADAL" clId="{7327092B-6EDF-4707-A018-9F22F945BD32}" dt="2024-10-22T08:36:07.684" v="525" actId="478"/>
          <ac:picMkLst>
            <pc:docMk/>
            <pc:sldMk cId="3182648483" sldId="353"/>
            <ac:picMk id="17" creationId="{0CB3FE58-CE1B-C21E-16D4-5B672C69E4AE}"/>
          </ac:picMkLst>
        </pc:picChg>
        <pc:picChg chg="add mod">
          <ac:chgData name="Beth Barnes" userId="3e762f42-0ff2-4b0b-83f7-6a3b90266c0d" providerId="ADAL" clId="{7327092B-6EDF-4707-A018-9F22F945BD32}" dt="2024-10-22T08:37:00.313" v="531" actId="1076"/>
          <ac:picMkLst>
            <pc:docMk/>
            <pc:sldMk cId="3182648483" sldId="353"/>
            <ac:picMk id="1026" creationId="{E651E073-596D-468E-B07F-50C286AAEEFE}"/>
          </ac:picMkLst>
        </pc:picChg>
      </pc:sldChg>
      <pc:sldChg chg="del">
        <pc:chgData name="Beth Barnes" userId="3e762f42-0ff2-4b0b-83f7-6a3b90266c0d" providerId="ADAL" clId="{7327092B-6EDF-4707-A018-9F22F945BD32}" dt="2024-10-22T08:30:23.896" v="267" actId="47"/>
        <pc:sldMkLst>
          <pc:docMk/>
          <pc:sldMk cId="732316927" sldId="354"/>
        </pc:sldMkLst>
      </pc:sldChg>
      <pc:sldChg chg="addSp delSp modSp add mod">
        <pc:chgData name="Beth Barnes" userId="3e762f42-0ff2-4b0b-83f7-6a3b90266c0d" providerId="ADAL" clId="{7327092B-6EDF-4707-A018-9F22F945BD32}" dt="2024-10-22T08:41:18.328" v="668" actId="2711"/>
        <pc:sldMkLst>
          <pc:docMk/>
          <pc:sldMk cId="2329173989" sldId="354"/>
        </pc:sldMkLst>
        <pc:spChg chg="mod">
          <ac:chgData name="Beth Barnes" userId="3e762f42-0ff2-4b0b-83f7-6a3b90266c0d" providerId="ADAL" clId="{7327092B-6EDF-4707-A018-9F22F945BD32}" dt="2024-10-22T08:39:52.925" v="544" actId="20577"/>
          <ac:spMkLst>
            <pc:docMk/>
            <pc:sldMk cId="2329173989" sldId="354"/>
            <ac:spMk id="3" creationId="{4EB52653-5FA9-3FA3-A1F5-2A045290AAAA}"/>
          </ac:spMkLst>
        </pc:spChg>
        <pc:spChg chg="del">
          <ac:chgData name="Beth Barnes" userId="3e762f42-0ff2-4b0b-83f7-6a3b90266c0d" providerId="ADAL" clId="{7327092B-6EDF-4707-A018-9F22F945BD32}" dt="2024-10-22T08:39:56.821" v="545" actId="478"/>
          <ac:spMkLst>
            <pc:docMk/>
            <pc:sldMk cId="2329173989" sldId="354"/>
            <ac:spMk id="4" creationId="{11F7F8FB-8A9B-B1DC-4EF7-E77E00F442F4}"/>
          </ac:spMkLst>
        </pc:spChg>
        <pc:spChg chg="add mod">
          <ac:chgData name="Beth Barnes" userId="3e762f42-0ff2-4b0b-83f7-6a3b90266c0d" providerId="ADAL" clId="{7327092B-6EDF-4707-A018-9F22F945BD32}" dt="2024-10-22T08:41:18.328" v="668" actId="2711"/>
          <ac:spMkLst>
            <pc:docMk/>
            <pc:sldMk cId="2329173989" sldId="354"/>
            <ac:spMk id="7" creationId="{2464B93B-E39B-0839-8464-BCB0DD4D31D1}"/>
          </ac:spMkLst>
        </pc:spChg>
        <pc:picChg chg="del">
          <ac:chgData name="Beth Barnes" userId="3e762f42-0ff2-4b0b-83f7-6a3b90266c0d" providerId="ADAL" clId="{7327092B-6EDF-4707-A018-9F22F945BD32}" dt="2024-10-22T08:39:56.821" v="545" actId="478"/>
          <ac:picMkLst>
            <pc:docMk/>
            <pc:sldMk cId="2329173989" sldId="354"/>
            <ac:picMk id="1026" creationId="{61244C37-BBF7-6497-3CF4-EE7024E15856}"/>
          </ac:picMkLst>
        </pc:picChg>
      </pc:sldChg>
      <pc:sldChg chg="addSp delSp modSp add mod">
        <pc:chgData name="Beth Barnes" userId="3e762f42-0ff2-4b0b-83f7-6a3b90266c0d" providerId="ADAL" clId="{7327092B-6EDF-4707-A018-9F22F945BD32}" dt="2024-10-22T08:41:13.218" v="667" actId="2711"/>
        <pc:sldMkLst>
          <pc:docMk/>
          <pc:sldMk cId="3935758931" sldId="355"/>
        </pc:sldMkLst>
        <pc:spChg chg="mod">
          <ac:chgData name="Beth Barnes" userId="3e762f42-0ff2-4b0b-83f7-6a3b90266c0d" providerId="ADAL" clId="{7327092B-6EDF-4707-A018-9F22F945BD32}" dt="2024-10-22T08:40:24.721" v="590" actId="20577"/>
          <ac:spMkLst>
            <pc:docMk/>
            <pc:sldMk cId="3935758931" sldId="355"/>
            <ac:spMk id="3" creationId="{BCE5AD59-75E7-25DF-DF5A-FAE37DE8EE60}"/>
          </ac:spMkLst>
        </pc:spChg>
        <pc:spChg chg="add mod">
          <ac:chgData name="Beth Barnes" userId="3e762f42-0ff2-4b0b-83f7-6a3b90266c0d" providerId="ADAL" clId="{7327092B-6EDF-4707-A018-9F22F945BD32}" dt="2024-10-22T08:41:13.218" v="667" actId="2711"/>
          <ac:spMkLst>
            <pc:docMk/>
            <pc:sldMk cId="3935758931" sldId="355"/>
            <ac:spMk id="4" creationId="{4B4D9FD7-8AC1-BED8-097A-8F4C0CA130D3}"/>
          </ac:spMkLst>
        </pc:spChg>
        <pc:spChg chg="del">
          <ac:chgData name="Beth Barnes" userId="3e762f42-0ff2-4b0b-83f7-6a3b90266c0d" providerId="ADAL" clId="{7327092B-6EDF-4707-A018-9F22F945BD32}" dt="2024-10-22T08:40:06.853" v="549" actId="478"/>
          <ac:spMkLst>
            <pc:docMk/>
            <pc:sldMk cId="3935758931" sldId="355"/>
            <ac:spMk id="7" creationId="{423BBBA1-B40D-4C28-2A7C-C12B5D7501AF}"/>
          </ac:spMkLst>
        </pc:spChg>
        <pc:spChg chg="add mod">
          <ac:chgData name="Beth Barnes" userId="3e762f42-0ff2-4b0b-83f7-6a3b90266c0d" providerId="ADAL" clId="{7327092B-6EDF-4707-A018-9F22F945BD32}" dt="2024-10-22T08:41:13.218" v="667" actId="2711"/>
          <ac:spMkLst>
            <pc:docMk/>
            <pc:sldMk cId="3935758931" sldId="355"/>
            <ac:spMk id="15" creationId="{1D1914B8-4D87-16A1-B1B0-1448E21A87D5}"/>
          </ac:spMkLst>
        </pc:spChg>
        <pc:picChg chg="mod">
          <ac:chgData name="Beth Barnes" userId="3e762f42-0ff2-4b0b-83f7-6a3b90266c0d" providerId="ADAL" clId="{7327092B-6EDF-4707-A018-9F22F945BD32}" dt="2024-10-22T08:40:28.386" v="594" actId="1038"/>
          <ac:picMkLst>
            <pc:docMk/>
            <pc:sldMk cId="3935758931" sldId="355"/>
            <ac:picMk id="2" creationId="{1640AB70-328D-F599-AC5A-3BCB2A996F55}"/>
          </ac:picMkLst>
        </pc:picChg>
        <pc:picChg chg="mod">
          <ac:chgData name="Beth Barnes" userId="3e762f42-0ff2-4b0b-83f7-6a3b90266c0d" providerId="ADAL" clId="{7327092B-6EDF-4707-A018-9F22F945BD32}" dt="2024-10-22T08:40:28.386" v="594" actId="1038"/>
          <ac:picMkLst>
            <pc:docMk/>
            <pc:sldMk cId="3935758931" sldId="355"/>
            <ac:picMk id="5" creationId="{3F45CEB2-9D6B-C4A1-9AA4-53AD74284A66}"/>
          </ac:picMkLst>
        </pc:picChg>
        <pc:picChg chg="mod">
          <ac:chgData name="Beth Barnes" userId="3e762f42-0ff2-4b0b-83f7-6a3b90266c0d" providerId="ADAL" clId="{7327092B-6EDF-4707-A018-9F22F945BD32}" dt="2024-10-22T08:40:28.386" v="594" actId="1038"/>
          <ac:picMkLst>
            <pc:docMk/>
            <pc:sldMk cId="3935758931" sldId="355"/>
            <ac:picMk id="6" creationId="{B6E4814A-F2A7-5CBD-5FE9-40C6D8243844}"/>
          </ac:picMkLst>
        </pc:picChg>
        <pc:picChg chg="mod">
          <ac:chgData name="Beth Barnes" userId="3e762f42-0ff2-4b0b-83f7-6a3b90266c0d" providerId="ADAL" clId="{7327092B-6EDF-4707-A018-9F22F945BD32}" dt="2024-10-22T08:40:28.386" v="594" actId="1038"/>
          <ac:picMkLst>
            <pc:docMk/>
            <pc:sldMk cId="3935758931" sldId="355"/>
            <ac:picMk id="8" creationId="{A6AE718D-F698-C5A5-C287-92CCA51D3851}"/>
          </ac:picMkLst>
        </pc:picChg>
        <pc:picChg chg="mod">
          <ac:chgData name="Beth Barnes" userId="3e762f42-0ff2-4b0b-83f7-6a3b90266c0d" providerId="ADAL" clId="{7327092B-6EDF-4707-A018-9F22F945BD32}" dt="2024-10-22T08:40:28.386" v="594" actId="1038"/>
          <ac:picMkLst>
            <pc:docMk/>
            <pc:sldMk cId="3935758931" sldId="355"/>
            <ac:picMk id="9" creationId="{E86E68FC-3FA7-E842-BBA3-0CC7E837F5E2}"/>
          </ac:picMkLst>
        </pc:picChg>
        <pc:picChg chg="mod">
          <ac:chgData name="Beth Barnes" userId="3e762f42-0ff2-4b0b-83f7-6a3b90266c0d" providerId="ADAL" clId="{7327092B-6EDF-4707-A018-9F22F945BD32}" dt="2024-10-22T08:40:28.386" v="594" actId="1038"/>
          <ac:picMkLst>
            <pc:docMk/>
            <pc:sldMk cId="3935758931" sldId="355"/>
            <ac:picMk id="10" creationId="{A982ADE4-8F58-9702-7F1E-8141935C53D8}"/>
          </ac:picMkLst>
        </pc:picChg>
        <pc:picChg chg="mod">
          <ac:chgData name="Beth Barnes" userId="3e762f42-0ff2-4b0b-83f7-6a3b90266c0d" providerId="ADAL" clId="{7327092B-6EDF-4707-A018-9F22F945BD32}" dt="2024-10-22T08:40:28.386" v="594" actId="1038"/>
          <ac:picMkLst>
            <pc:docMk/>
            <pc:sldMk cId="3935758931" sldId="355"/>
            <ac:picMk id="11" creationId="{510CCB43-9E2C-4DD3-7F74-CE0C83D675C1}"/>
          </ac:picMkLst>
        </pc:picChg>
        <pc:picChg chg="mod">
          <ac:chgData name="Beth Barnes" userId="3e762f42-0ff2-4b0b-83f7-6a3b90266c0d" providerId="ADAL" clId="{7327092B-6EDF-4707-A018-9F22F945BD32}" dt="2024-10-22T08:40:28.386" v="594" actId="1038"/>
          <ac:picMkLst>
            <pc:docMk/>
            <pc:sldMk cId="3935758931" sldId="355"/>
            <ac:picMk id="12" creationId="{24D15705-ECE9-3D97-392C-C341505258EA}"/>
          </ac:picMkLst>
        </pc:picChg>
        <pc:picChg chg="mod">
          <ac:chgData name="Beth Barnes" userId="3e762f42-0ff2-4b0b-83f7-6a3b90266c0d" providerId="ADAL" clId="{7327092B-6EDF-4707-A018-9F22F945BD32}" dt="2024-10-22T08:40:28.386" v="594" actId="1038"/>
          <ac:picMkLst>
            <pc:docMk/>
            <pc:sldMk cId="3935758931" sldId="355"/>
            <ac:picMk id="13" creationId="{32148E59-FEFD-E432-8DB4-516AEAA66D67}"/>
          </ac:picMkLst>
        </pc:picChg>
        <pc:picChg chg="mod">
          <ac:chgData name="Beth Barnes" userId="3e762f42-0ff2-4b0b-83f7-6a3b90266c0d" providerId="ADAL" clId="{7327092B-6EDF-4707-A018-9F22F945BD32}" dt="2024-10-22T08:40:28.386" v="594" actId="1038"/>
          <ac:picMkLst>
            <pc:docMk/>
            <pc:sldMk cId="3935758931" sldId="355"/>
            <ac:picMk id="14" creationId="{577AB505-449C-3D5A-A3D4-A86A725EF65D}"/>
          </ac:picMkLst>
        </pc:picChg>
        <pc:picChg chg="add mod">
          <ac:chgData name="Beth Barnes" userId="3e762f42-0ff2-4b0b-83f7-6a3b90266c0d" providerId="ADAL" clId="{7327092B-6EDF-4707-A018-9F22F945BD32}" dt="2024-10-22T08:40:35.673" v="617" actId="1036"/>
          <ac:picMkLst>
            <pc:docMk/>
            <pc:sldMk cId="3935758931" sldId="355"/>
            <ac:picMk id="16" creationId="{41620045-89B1-0CC0-8A6A-79412D4A9076}"/>
          </ac:picMkLst>
        </pc:picChg>
      </pc:sldChg>
      <pc:sldChg chg="addSp delSp modSp add mod">
        <pc:chgData name="Beth Barnes" userId="3e762f42-0ff2-4b0b-83f7-6a3b90266c0d" providerId="ADAL" clId="{7327092B-6EDF-4707-A018-9F22F945BD32}" dt="2024-10-22T08:41:06.482" v="666" actId="2711"/>
        <pc:sldMkLst>
          <pc:docMk/>
          <pc:sldMk cId="4020383480" sldId="356"/>
        </pc:sldMkLst>
        <pc:spChg chg="mod">
          <ac:chgData name="Beth Barnes" userId="3e762f42-0ff2-4b0b-83f7-6a3b90266c0d" providerId="ADAL" clId="{7327092B-6EDF-4707-A018-9F22F945BD32}" dt="2024-10-22T08:41:02.662" v="665" actId="20577"/>
          <ac:spMkLst>
            <pc:docMk/>
            <pc:sldMk cId="4020383480" sldId="356"/>
            <ac:spMk id="3" creationId="{17F01550-C77B-CB16-EFF1-3C2B04F87B3D}"/>
          </ac:spMkLst>
        </pc:spChg>
        <pc:spChg chg="del">
          <ac:chgData name="Beth Barnes" userId="3e762f42-0ff2-4b0b-83f7-6a3b90266c0d" providerId="ADAL" clId="{7327092B-6EDF-4707-A018-9F22F945BD32}" dt="2024-10-22T08:40:42.921" v="619" actId="478"/>
          <ac:spMkLst>
            <pc:docMk/>
            <pc:sldMk cId="4020383480" sldId="356"/>
            <ac:spMk id="4" creationId="{7649819A-7AE7-7A3E-1CEE-3ED18B52ADB2}"/>
          </ac:spMkLst>
        </pc:spChg>
        <pc:spChg chg="add mod">
          <ac:chgData name="Beth Barnes" userId="3e762f42-0ff2-4b0b-83f7-6a3b90266c0d" providerId="ADAL" clId="{7327092B-6EDF-4707-A018-9F22F945BD32}" dt="2024-10-22T08:41:06.482" v="666" actId="2711"/>
          <ac:spMkLst>
            <pc:docMk/>
            <pc:sldMk cId="4020383480" sldId="356"/>
            <ac:spMk id="7" creationId="{1E3FCF38-87E8-769E-A294-8FE79DE1537A}"/>
          </ac:spMkLst>
        </pc:spChg>
        <pc:spChg chg="del">
          <ac:chgData name="Beth Barnes" userId="3e762f42-0ff2-4b0b-83f7-6a3b90266c0d" providerId="ADAL" clId="{7327092B-6EDF-4707-A018-9F22F945BD32}" dt="2024-10-22T08:40:42.921" v="619" actId="478"/>
          <ac:spMkLst>
            <pc:docMk/>
            <pc:sldMk cId="4020383480" sldId="356"/>
            <ac:spMk id="15" creationId="{E5EC6D60-47E9-9096-2D6B-3CBCEA410244}"/>
          </ac:spMkLst>
        </pc:spChg>
        <pc:spChg chg="add mod">
          <ac:chgData name="Beth Barnes" userId="3e762f42-0ff2-4b0b-83f7-6a3b90266c0d" providerId="ADAL" clId="{7327092B-6EDF-4707-A018-9F22F945BD32}" dt="2024-10-22T08:41:06.482" v="666" actId="2711"/>
          <ac:spMkLst>
            <pc:docMk/>
            <pc:sldMk cId="4020383480" sldId="356"/>
            <ac:spMk id="17" creationId="{7E0576A4-1424-0C50-7494-F5E07A016340}"/>
          </ac:spMkLst>
        </pc:spChg>
        <pc:picChg chg="del">
          <ac:chgData name="Beth Barnes" userId="3e762f42-0ff2-4b0b-83f7-6a3b90266c0d" providerId="ADAL" clId="{7327092B-6EDF-4707-A018-9F22F945BD32}" dt="2024-10-22T08:40:42.921" v="619" actId="478"/>
          <ac:picMkLst>
            <pc:docMk/>
            <pc:sldMk cId="4020383480" sldId="356"/>
            <ac:picMk id="16" creationId="{801527F1-DAFC-63E5-05DB-89633F102B45}"/>
          </ac:picMkLst>
        </pc:picChg>
        <pc:picChg chg="add mod">
          <ac:chgData name="Beth Barnes" userId="3e762f42-0ff2-4b0b-83f7-6a3b90266c0d" providerId="ADAL" clId="{7327092B-6EDF-4707-A018-9F22F945BD32}" dt="2024-10-22T08:40:52.582" v="621" actId="1076"/>
          <ac:picMkLst>
            <pc:docMk/>
            <pc:sldMk cId="4020383480" sldId="356"/>
            <ac:picMk id="18" creationId="{E9C91D07-C132-660F-D8CE-0EEDF3DB9306}"/>
          </ac:picMkLst>
        </pc:picChg>
      </pc:sldChg>
      <pc:sldChg chg="addSp delSp modSp add mod">
        <pc:chgData name="Beth Barnes" userId="3e762f42-0ff2-4b0b-83f7-6a3b90266c0d" providerId="ADAL" clId="{7327092B-6EDF-4707-A018-9F22F945BD32}" dt="2024-10-22T08:42:06.683" v="686" actId="2711"/>
        <pc:sldMkLst>
          <pc:docMk/>
          <pc:sldMk cId="4241496336" sldId="357"/>
        </pc:sldMkLst>
        <pc:spChg chg="mod">
          <ac:chgData name="Beth Barnes" userId="3e762f42-0ff2-4b0b-83f7-6a3b90266c0d" providerId="ADAL" clId="{7327092B-6EDF-4707-A018-9F22F945BD32}" dt="2024-10-22T08:41:52.601" v="682" actId="20577"/>
          <ac:spMkLst>
            <pc:docMk/>
            <pc:sldMk cId="4241496336" sldId="357"/>
            <ac:spMk id="3" creationId="{6B54CCCA-C710-78A7-3486-36BE489393FD}"/>
          </ac:spMkLst>
        </pc:spChg>
        <pc:spChg chg="add mod">
          <ac:chgData name="Beth Barnes" userId="3e762f42-0ff2-4b0b-83f7-6a3b90266c0d" providerId="ADAL" clId="{7327092B-6EDF-4707-A018-9F22F945BD32}" dt="2024-10-22T08:42:06.683" v="686" actId="2711"/>
          <ac:spMkLst>
            <pc:docMk/>
            <pc:sldMk cId="4241496336" sldId="357"/>
            <ac:spMk id="4" creationId="{73515554-0F37-4953-2036-6C426FA66437}"/>
          </ac:spMkLst>
        </pc:spChg>
        <pc:spChg chg="del">
          <ac:chgData name="Beth Barnes" userId="3e762f42-0ff2-4b0b-83f7-6a3b90266c0d" providerId="ADAL" clId="{7327092B-6EDF-4707-A018-9F22F945BD32}" dt="2024-10-22T08:41:56.777" v="683" actId="478"/>
          <ac:spMkLst>
            <pc:docMk/>
            <pc:sldMk cId="4241496336" sldId="357"/>
            <ac:spMk id="7" creationId="{D51DC0A9-0449-8C70-BBB9-76E5C04123F2}"/>
          </ac:spMkLst>
        </pc:spChg>
        <pc:spChg chg="del">
          <ac:chgData name="Beth Barnes" userId="3e762f42-0ff2-4b0b-83f7-6a3b90266c0d" providerId="ADAL" clId="{7327092B-6EDF-4707-A018-9F22F945BD32}" dt="2024-10-22T08:41:56.777" v="683" actId="478"/>
          <ac:spMkLst>
            <pc:docMk/>
            <pc:sldMk cId="4241496336" sldId="357"/>
            <ac:spMk id="17" creationId="{E2F355DE-3288-3FE8-8651-144249926E34}"/>
          </ac:spMkLst>
        </pc:spChg>
        <pc:picChg chg="add mod">
          <ac:chgData name="Beth Barnes" userId="3e762f42-0ff2-4b0b-83f7-6a3b90266c0d" providerId="ADAL" clId="{7327092B-6EDF-4707-A018-9F22F945BD32}" dt="2024-10-22T08:42:03.503" v="685" actId="1076"/>
          <ac:picMkLst>
            <pc:docMk/>
            <pc:sldMk cId="4241496336" sldId="357"/>
            <ac:picMk id="15" creationId="{E851CCA1-B22D-C1D9-359A-A0D569F84A5B}"/>
          </ac:picMkLst>
        </pc:picChg>
        <pc:picChg chg="del">
          <ac:chgData name="Beth Barnes" userId="3e762f42-0ff2-4b0b-83f7-6a3b90266c0d" providerId="ADAL" clId="{7327092B-6EDF-4707-A018-9F22F945BD32}" dt="2024-10-22T08:41:56.777" v="683" actId="478"/>
          <ac:picMkLst>
            <pc:docMk/>
            <pc:sldMk cId="4241496336" sldId="357"/>
            <ac:picMk id="18" creationId="{7267FA04-5F91-B253-DECE-940D213BADDF}"/>
          </ac:picMkLst>
        </pc:picChg>
      </pc:sldChg>
      <pc:sldChg chg="addSp delSp modSp add mod">
        <pc:chgData name="Beth Barnes" userId="3e762f42-0ff2-4b0b-83f7-6a3b90266c0d" providerId="ADAL" clId="{7327092B-6EDF-4707-A018-9F22F945BD32}" dt="2024-10-22T08:43:01.273" v="698" actId="1076"/>
        <pc:sldMkLst>
          <pc:docMk/>
          <pc:sldMk cId="2836288271" sldId="358"/>
        </pc:sldMkLst>
        <pc:spChg chg="mod">
          <ac:chgData name="Beth Barnes" userId="3e762f42-0ff2-4b0b-83f7-6a3b90266c0d" providerId="ADAL" clId="{7327092B-6EDF-4707-A018-9F22F945BD32}" dt="2024-10-22T08:42:42.868" v="693" actId="20577"/>
          <ac:spMkLst>
            <pc:docMk/>
            <pc:sldMk cId="2836288271" sldId="358"/>
            <ac:spMk id="3" creationId="{F78931C0-1D56-25FF-09D1-4E312C116817}"/>
          </ac:spMkLst>
        </pc:spChg>
        <pc:spChg chg="del">
          <ac:chgData name="Beth Barnes" userId="3e762f42-0ff2-4b0b-83f7-6a3b90266c0d" providerId="ADAL" clId="{7327092B-6EDF-4707-A018-9F22F945BD32}" dt="2024-10-22T08:42:45.572" v="694" actId="478"/>
          <ac:spMkLst>
            <pc:docMk/>
            <pc:sldMk cId="2836288271" sldId="358"/>
            <ac:spMk id="4" creationId="{17720A4F-A83D-F550-9744-74A576EEECBD}"/>
          </ac:spMkLst>
        </pc:spChg>
        <pc:spChg chg="add mod">
          <ac:chgData name="Beth Barnes" userId="3e762f42-0ff2-4b0b-83f7-6a3b90266c0d" providerId="ADAL" clId="{7327092B-6EDF-4707-A018-9F22F945BD32}" dt="2024-10-22T08:43:01.273" v="698" actId="1076"/>
          <ac:spMkLst>
            <pc:docMk/>
            <pc:sldMk cId="2836288271" sldId="358"/>
            <ac:spMk id="7" creationId="{2FCDA1F2-D610-732D-A326-D5C4A4F9E0EF}"/>
          </ac:spMkLst>
        </pc:spChg>
        <pc:spChg chg="add mod">
          <ac:chgData name="Beth Barnes" userId="3e762f42-0ff2-4b0b-83f7-6a3b90266c0d" providerId="ADAL" clId="{7327092B-6EDF-4707-A018-9F22F945BD32}" dt="2024-10-22T08:43:01.273" v="698" actId="1076"/>
          <ac:spMkLst>
            <pc:docMk/>
            <pc:sldMk cId="2836288271" sldId="358"/>
            <ac:spMk id="16" creationId="{42FEC181-7975-359E-44CF-626A9BC798BB}"/>
          </ac:spMkLst>
        </pc:spChg>
        <pc:picChg chg="del">
          <ac:chgData name="Beth Barnes" userId="3e762f42-0ff2-4b0b-83f7-6a3b90266c0d" providerId="ADAL" clId="{7327092B-6EDF-4707-A018-9F22F945BD32}" dt="2024-10-22T08:42:45.572" v="694" actId="478"/>
          <ac:picMkLst>
            <pc:docMk/>
            <pc:sldMk cId="2836288271" sldId="358"/>
            <ac:picMk id="15" creationId="{52B1FFC9-680A-F731-9A9D-22F87B53840C}"/>
          </ac:picMkLst>
        </pc:picChg>
      </pc:sldChg>
      <pc:sldChg chg="addSp delSp modSp add mod">
        <pc:chgData name="Beth Barnes" userId="3e762f42-0ff2-4b0b-83f7-6a3b90266c0d" providerId="ADAL" clId="{7327092B-6EDF-4707-A018-9F22F945BD32}" dt="2024-10-22T08:58:47.192" v="1103" actId="1036"/>
        <pc:sldMkLst>
          <pc:docMk/>
          <pc:sldMk cId="2363815596" sldId="359"/>
        </pc:sldMkLst>
        <pc:spChg chg="mod">
          <ac:chgData name="Beth Barnes" userId="3e762f42-0ff2-4b0b-83f7-6a3b90266c0d" providerId="ADAL" clId="{7327092B-6EDF-4707-A018-9F22F945BD32}" dt="2024-10-22T08:49:34.617" v="713" actId="20577"/>
          <ac:spMkLst>
            <pc:docMk/>
            <pc:sldMk cId="2363815596" sldId="359"/>
            <ac:spMk id="3" creationId="{3A4E1071-8AF5-440E-3AA6-E9618D41D0B4}"/>
          </ac:spMkLst>
        </pc:spChg>
        <pc:spChg chg="del">
          <ac:chgData name="Beth Barnes" userId="3e762f42-0ff2-4b0b-83f7-6a3b90266c0d" providerId="ADAL" clId="{7327092B-6EDF-4707-A018-9F22F945BD32}" dt="2024-10-22T08:49:38.083" v="714" actId="478"/>
          <ac:spMkLst>
            <pc:docMk/>
            <pc:sldMk cId="2363815596" sldId="359"/>
            <ac:spMk id="7" creationId="{E1020098-68EF-B7E8-7DA6-EADC5F9E0054}"/>
          </ac:spMkLst>
        </pc:spChg>
        <pc:spChg chg="del">
          <ac:chgData name="Beth Barnes" userId="3e762f42-0ff2-4b0b-83f7-6a3b90266c0d" providerId="ADAL" clId="{7327092B-6EDF-4707-A018-9F22F945BD32}" dt="2024-10-22T08:49:38.083" v="714" actId="478"/>
          <ac:spMkLst>
            <pc:docMk/>
            <pc:sldMk cId="2363815596" sldId="359"/>
            <ac:spMk id="16" creationId="{3DCE9D95-52D6-26C0-A250-46A6C76760A0}"/>
          </ac:spMkLst>
        </pc:spChg>
        <pc:spChg chg="add mod">
          <ac:chgData name="Beth Barnes" userId="3e762f42-0ff2-4b0b-83f7-6a3b90266c0d" providerId="ADAL" clId="{7327092B-6EDF-4707-A018-9F22F945BD32}" dt="2024-10-22T08:55:12.448" v="1000" actId="20577"/>
          <ac:spMkLst>
            <pc:docMk/>
            <pc:sldMk cId="2363815596" sldId="359"/>
            <ac:spMk id="17" creationId="{4E0F2266-5ED2-73CC-4BEA-454FBE08DCDA}"/>
          </ac:spMkLst>
        </pc:spChg>
        <pc:spChg chg="add mod">
          <ac:chgData name="Beth Barnes" userId="3e762f42-0ff2-4b0b-83f7-6a3b90266c0d" providerId="ADAL" clId="{7327092B-6EDF-4707-A018-9F22F945BD32}" dt="2024-10-22T08:55:11.735" v="999" actId="20577"/>
          <ac:spMkLst>
            <pc:docMk/>
            <pc:sldMk cId="2363815596" sldId="359"/>
            <ac:spMk id="18" creationId="{AF8E8FA9-3710-A42D-2EA2-E1B7EDAA88DA}"/>
          </ac:spMkLst>
        </pc:spChg>
        <pc:spChg chg="add mod">
          <ac:chgData name="Beth Barnes" userId="3e762f42-0ff2-4b0b-83f7-6a3b90266c0d" providerId="ADAL" clId="{7327092B-6EDF-4707-A018-9F22F945BD32}" dt="2024-10-22T08:56:08.990" v="1076" actId="255"/>
          <ac:spMkLst>
            <pc:docMk/>
            <pc:sldMk cId="2363815596" sldId="359"/>
            <ac:spMk id="19" creationId="{0BDFC04F-6959-EB00-0451-2B299F7D89D3}"/>
          </ac:spMkLst>
        </pc:spChg>
        <pc:picChg chg="add del mod modCrop">
          <ac:chgData name="Beth Barnes" userId="3e762f42-0ff2-4b0b-83f7-6a3b90266c0d" providerId="ADAL" clId="{7327092B-6EDF-4707-A018-9F22F945BD32}" dt="2024-10-22T08:53:11.888" v="719" actId="478"/>
          <ac:picMkLst>
            <pc:docMk/>
            <pc:sldMk cId="2363815596" sldId="359"/>
            <ac:picMk id="15" creationId="{842EAF51-AEA9-2C89-F4BF-10C294CC4C6F}"/>
          </ac:picMkLst>
        </pc:picChg>
        <pc:picChg chg="add mod">
          <ac:chgData name="Beth Barnes" userId="3e762f42-0ff2-4b0b-83f7-6a3b90266c0d" providerId="ADAL" clId="{7327092B-6EDF-4707-A018-9F22F945BD32}" dt="2024-10-22T08:58:14.352" v="1096" actId="207"/>
          <ac:picMkLst>
            <pc:docMk/>
            <pc:sldMk cId="2363815596" sldId="359"/>
            <ac:picMk id="21" creationId="{7F3AFE73-CDA0-E085-E845-44B55C7E145C}"/>
          </ac:picMkLst>
        </pc:picChg>
        <pc:picChg chg="add mod">
          <ac:chgData name="Beth Barnes" userId="3e762f42-0ff2-4b0b-83f7-6a3b90266c0d" providerId="ADAL" clId="{7327092B-6EDF-4707-A018-9F22F945BD32}" dt="2024-10-22T08:58:16.767" v="1098" actId="208"/>
          <ac:picMkLst>
            <pc:docMk/>
            <pc:sldMk cId="2363815596" sldId="359"/>
            <ac:picMk id="23" creationId="{495B20E9-4D6C-B531-7629-768EBA31B60B}"/>
          </ac:picMkLst>
        </pc:picChg>
        <pc:picChg chg="add mod">
          <ac:chgData name="Beth Barnes" userId="3e762f42-0ff2-4b0b-83f7-6a3b90266c0d" providerId="ADAL" clId="{7327092B-6EDF-4707-A018-9F22F945BD32}" dt="2024-10-22T08:58:47.192" v="1103" actId="1036"/>
          <ac:picMkLst>
            <pc:docMk/>
            <pc:sldMk cId="2363815596" sldId="359"/>
            <ac:picMk id="25" creationId="{07A64AF9-EB2C-C720-4081-97D3FB9946A0}"/>
          </ac:picMkLst>
        </pc:picChg>
      </pc:sldChg>
    </pc:docChg>
  </pc:docChgLst>
  <pc:docChgLst>
    <pc:chgData name="Bryony Clark" userId="S::bryony@nationalnumeracy.org.uk::9a0d9efc-5e53-44f4-94d3-0edbe6384628" providerId="AD" clId="Web-{A8C5E7AC-8761-E0FA-CCF9-02A9459F78D8}"/>
    <pc:docChg chg="addSld delSld modSld">
      <pc:chgData name="Bryony Clark" userId="S::bryony@nationalnumeracy.org.uk::9a0d9efc-5e53-44f4-94d3-0edbe6384628" providerId="AD" clId="Web-{A8C5E7AC-8761-E0FA-CCF9-02A9459F78D8}" dt="2024-05-03T09:37:59.641" v="266"/>
      <pc:docMkLst>
        <pc:docMk/>
      </pc:docMkLst>
      <pc:sldChg chg="modSp">
        <pc:chgData name="Bryony Clark" userId="S::bryony@nationalnumeracy.org.uk::9a0d9efc-5e53-44f4-94d3-0edbe6384628" providerId="AD" clId="Web-{A8C5E7AC-8761-E0FA-CCF9-02A9459F78D8}" dt="2024-05-03T09:37:18.498" v="206"/>
        <pc:sldMkLst>
          <pc:docMk/>
          <pc:sldMk cId="1338413962" sldId="269"/>
        </pc:sldMkLst>
        <pc:picChg chg="mod">
          <ac:chgData name="Bryony Clark" userId="S::bryony@nationalnumeracy.org.uk::9a0d9efc-5e53-44f4-94d3-0edbe6384628" providerId="AD" clId="Web-{A8C5E7AC-8761-E0FA-CCF9-02A9459F78D8}" dt="2024-05-03T09:37:18.451" v="198"/>
          <ac:picMkLst>
            <pc:docMk/>
            <pc:sldMk cId="1338413962" sldId="269"/>
            <ac:picMk id="2" creationId="{EB3D51A2-EEF0-A96A-4185-E6034F321AFD}"/>
          </ac:picMkLst>
        </pc:picChg>
        <pc:picChg chg="mod">
          <ac:chgData name="Bryony Clark" userId="S::bryony@nationalnumeracy.org.uk::9a0d9efc-5e53-44f4-94d3-0edbe6384628" providerId="AD" clId="Web-{A8C5E7AC-8761-E0FA-CCF9-02A9459F78D8}" dt="2024-05-03T09:37:18.467" v="199"/>
          <ac:picMkLst>
            <pc:docMk/>
            <pc:sldMk cId="1338413962" sldId="269"/>
            <ac:picMk id="5" creationId="{DDF58A37-7763-798F-9A4B-61F6732D0641}"/>
          </ac:picMkLst>
        </pc:picChg>
        <pc:picChg chg="mod">
          <ac:chgData name="Bryony Clark" userId="S::bryony@nationalnumeracy.org.uk::9a0d9efc-5e53-44f4-94d3-0edbe6384628" providerId="AD" clId="Web-{A8C5E7AC-8761-E0FA-CCF9-02A9459F78D8}" dt="2024-05-03T09:37:18.467" v="200"/>
          <ac:picMkLst>
            <pc:docMk/>
            <pc:sldMk cId="1338413962" sldId="269"/>
            <ac:picMk id="6" creationId="{13AF6935-D69F-9906-F7A5-17452128D1C1}"/>
          </ac:picMkLst>
        </pc:picChg>
        <pc:picChg chg="mod">
          <ac:chgData name="Bryony Clark" userId="S::bryony@nationalnumeracy.org.uk::9a0d9efc-5e53-44f4-94d3-0edbe6384628" providerId="AD" clId="Web-{A8C5E7AC-8761-E0FA-CCF9-02A9459F78D8}" dt="2024-05-03T09:37:18.467" v="201"/>
          <ac:picMkLst>
            <pc:docMk/>
            <pc:sldMk cId="1338413962" sldId="269"/>
            <ac:picMk id="7" creationId="{729BD096-A63B-B042-FED2-7FC035935F44}"/>
          </ac:picMkLst>
        </pc:picChg>
        <pc:picChg chg="mod">
          <ac:chgData name="Bryony Clark" userId="S::bryony@nationalnumeracy.org.uk::9a0d9efc-5e53-44f4-94d3-0edbe6384628" providerId="AD" clId="Web-{A8C5E7AC-8761-E0FA-CCF9-02A9459F78D8}" dt="2024-05-03T09:37:18.467" v="202"/>
          <ac:picMkLst>
            <pc:docMk/>
            <pc:sldMk cId="1338413962" sldId="269"/>
            <ac:picMk id="9" creationId="{C44546CF-BFA5-E8B1-8F6C-7711D177DACE}"/>
          </ac:picMkLst>
        </pc:picChg>
        <pc:picChg chg="mod">
          <ac:chgData name="Bryony Clark" userId="S::bryony@nationalnumeracy.org.uk::9a0d9efc-5e53-44f4-94d3-0edbe6384628" providerId="AD" clId="Web-{A8C5E7AC-8761-E0FA-CCF9-02A9459F78D8}" dt="2024-05-03T09:37:18.467" v="203"/>
          <ac:picMkLst>
            <pc:docMk/>
            <pc:sldMk cId="1338413962" sldId="269"/>
            <ac:picMk id="11" creationId="{65FA55A4-502C-C68D-8DFD-CC354A40F867}"/>
          </ac:picMkLst>
        </pc:picChg>
        <pc:picChg chg="mod">
          <ac:chgData name="Bryony Clark" userId="S::bryony@nationalnumeracy.org.uk::9a0d9efc-5e53-44f4-94d3-0edbe6384628" providerId="AD" clId="Web-{A8C5E7AC-8761-E0FA-CCF9-02A9459F78D8}" dt="2024-05-03T09:37:18.467" v="204"/>
          <ac:picMkLst>
            <pc:docMk/>
            <pc:sldMk cId="1338413962" sldId="269"/>
            <ac:picMk id="12" creationId="{E0EAC2E9-C098-32C1-278C-AECA89DFCE63}"/>
          </ac:picMkLst>
        </pc:picChg>
        <pc:picChg chg="mod">
          <ac:chgData name="Bryony Clark" userId="S::bryony@nationalnumeracy.org.uk::9a0d9efc-5e53-44f4-94d3-0edbe6384628" providerId="AD" clId="Web-{A8C5E7AC-8761-E0FA-CCF9-02A9459F78D8}" dt="2024-05-03T09:37:18.467" v="205"/>
          <ac:picMkLst>
            <pc:docMk/>
            <pc:sldMk cId="1338413962" sldId="269"/>
            <ac:picMk id="13" creationId="{4642574C-7890-73E4-47B6-48D80619711E}"/>
          </ac:picMkLst>
        </pc:picChg>
        <pc:picChg chg="mod">
          <ac:chgData name="Bryony Clark" userId="S::bryony@nationalnumeracy.org.uk::9a0d9efc-5e53-44f4-94d3-0edbe6384628" providerId="AD" clId="Web-{A8C5E7AC-8761-E0FA-CCF9-02A9459F78D8}" dt="2024-05-03T09:37:18.498" v="206"/>
          <ac:picMkLst>
            <pc:docMk/>
            <pc:sldMk cId="1338413962" sldId="269"/>
            <ac:picMk id="14" creationId="{A3DDD9C9-B330-F39C-C89D-1AA0A2226B33}"/>
          </ac:picMkLst>
        </pc:picChg>
      </pc:sldChg>
      <pc:sldChg chg="modSp">
        <pc:chgData name="Bryony Clark" userId="S::bryony@nationalnumeracy.org.uk::9a0d9efc-5e53-44f4-94d3-0edbe6384628" providerId="AD" clId="Web-{A8C5E7AC-8761-E0FA-CCF9-02A9459F78D8}" dt="2024-05-03T09:37:43.578" v="257"/>
        <pc:sldMkLst>
          <pc:docMk/>
          <pc:sldMk cId="2022601873" sldId="300"/>
        </pc:sldMkLst>
        <pc:spChg chg="mod">
          <ac:chgData name="Bryony Clark" userId="S::bryony@nationalnumeracy.org.uk::9a0d9efc-5e53-44f4-94d3-0edbe6384628" providerId="AD" clId="Web-{A8C5E7AC-8761-E0FA-CCF9-02A9459F78D8}" dt="2024-05-03T09:37:39.155" v="247"/>
          <ac:spMkLst>
            <pc:docMk/>
            <pc:sldMk cId="2022601873" sldId="300"/>
            <ac:spMk id="3" creationId="{F05DC127-8E4B-A56D-4184-E7FE49E5D351}"/>
          </ac:spMkLst>
        </pc:spChg>
        <pc:picChg chg="mod">
          <ac:chgData name="Bryony Clark" userId="S::bryony@nationalnumeracy.org.uk::9a0d9efc-5e53-44f4-94d3-0edbe6384628" providerId="AD" clId="Web-{A8C5E7AC-8761-E0FA-CCF9-02A9459F78D8}" dt="2024-05-03T09:37:43.499" v="248"/>
          <ac:picMkLst>
            <pc:docMk/>
            <pc:sldMk cId="2022601873" sldId="300"/>
            <ac:picMk id="6" creationId="{50E41930-2538-AFC0-FAE5-994C8E9E1DE0}"/>
          </ac:picMkLst>
        </pc:picChg>
        <pc:picChg chg="mod">
          <ac:chgData name="Bryony Clark" userId="S::bryony@nationalnumeracy.org.uk::9a0d9efc-5e53-44f4-94d3-0edbe6384628" providerId="AD" clId="Web-{A8C5E7AC-8761-E0FA-CCF9-02A9459F78D8}" dt="2024-05-03T09:37:43.499" v="249"/>
          <ac:picMkLst>
            <pc:docMk/>
            <pc:sldMk cId="2022601873" sldId="300"/>
            <ac:picMk id="8" creationId="{208E705D-8F93-E0F5-AFFA-CA500493C748}"/>
          </ac:picMkLst>
        </pc:picChg>
        <pc:picChg chg="mod">
          <ac:chgData name="Bryony Clark" userId="S::bryony@nationalnumeracy.org.uk::9a0d9efc-5e53-44f4-94d3-0edbe6384628" providerId="AD" clId="Web-{A8C5E7AC-8761-E0FA-CCF9-02A9459F78D8}" dt="2024-05-03T09:37:43.499" v="250"/>
          <ac:picMkLst>
            <pc:docMk/>
            <pc:sldMk cId="2022601873" sldId="300"/>
            <ac:picMk id="12" creationId="{73990DD9-2D57-6926-16E5-728E8A0E64C3}"/>
          </ac:picMkLst>
        </pc:picChg>
        <pc:picChg chg="mod">
          <ac:chgData name="Bryony Clark" userId="S::bryony@nationalnumeracy.org.uk::9a0d9efc-5e53-44f4-94d3-0edbe6384628" providerId="AD" clId="Web-{A8C5E7AC-8761-E0FA-CCF9-02A9459F78D8}" dt="2024-05-03T09:37:43.499" v="251"/>
          <ac:picMkLst>
            <pc:docMk/>
            <pc:sldMk cId="2022601873" sldId="300"/>
            <ac:picMk id="13" creationId="{887FC8E0-7CA4-0D98-4CAF-3EC7986AAC0A}"/>
          </ac:picMkLst>
        </pc:picChg>
        <pc:picChg chg="mod">
          <ac:chgData name="Bryony Clark" userId="S::bryony@nationalnumeracy.org.uk::9a0d9efc-5e53-44f4-94d3-0edbe6384628" providerId="AD" clId="Web-{A8C5E7AC-8761-E0FA-CCF9-02A9459F78D8}" dt="2024-05-03T09:37:43.499" v="252"/>
          <ac:picMkLst>
            <pc:docMk/>
            <pc:sldMk cId="2022601873" sldId="300"/>
            <ac:picMk id="14" creationId="{D7A6B8C4-7885-2D39-AB62-430630D44A94}"/>
          </ac:picMkLst>
        </pc:picChg>
        <pc:picChg chg="mod">
          <ac:chgData name="Bryony Clark" userId="S::bryony@nationalnumeracy.org.uk::9a0d9efc-5e53-44f4-94d3-0edbe6384628" providerId="AD" clId="Web-{A8C5E7AC-8761-E0FA-CCF9-02A9459F78D8}" dt="2024-05-03T09:37:43.499" v="253"/>
          <ac:picMkLst>
            <pc:docMk/>
            <pc:sldMk cId="2022601873" sldId="300"/>
            <ac:picMk id="20" creationId="{FA315B49-7CC3-23B2-15CE-22DC517B5BB1}"/>
          </ac:picMkLst>
        </pc:picChg>
        <pc:picChg chg="mod">
          <ac:chgData name="Bryony Clark" userId="S::bryony@nationalnumeracy.org.uk::9a0d9efc-5e53-44f4-94d3-0edbe6384628" providerId="AD" clId="Web-{A8C5E7AC-8761-E0FA-CCF9-02A9459F78D8}" dt="2024-05-03T09:37:43.499" v="254"/>
          <ac:picMkLst>
            <pc:docMk/>
            <pc:sldMk cId="2022601873" sldId="300"/>
            <ac:picMk id="21" creationId="{207E9147-98FB-7843-0048-8B2506036899}"/>
          </ac:picMkLst>
        </pc:picChg>
        <pc:picChg chg="mod">
          <ac:chgData name="Bryony Clark" userId="S::bryony@nationalnumeracy.org.uk::9a0d9efc-5e53-44f4-94d3-0edbe6384628" providerId="AD" clId="Web-{A8C5E7AC-8761-E0FA-CCF9-02A9459F78D8}" dt="2024-05-03T09:37:43.515" v="255"/>
          <ac:picMkLst>
            <pc:docMk/>
            <pc:sldMk cId="2022601873" sldId="300"/>
            <ac:picMk id="22" creationId="{FF746A38-DAAC-8A00-7792-972B8EEEEC63}"/>
          </ac:picMkLst>
        </pc:picChg>
        <pc:picChg chg="mod">
          <ac:chgData name="Bryony Clark" userId="S::bryony@nationalnumeracy.org.uk::9a0d9efc-5e53-44f4-94d3-0edbe6384628" providerId="AD" clId="Web-{A8C5E7AC-8761-E0FA-CCF9-02A9459F78D8}" dt="2024-05-03T09:37:43.515" v="256"/>
          <ac:picMkLst>
            <pc:docMk/>
            <pc:sldMk cId="2022601873" sldId="300"/>
            <ac:picMk id="23" creationId="{1E1EF358-49C7-0C9A-ABBD-8F052DCA2594}"/>
          </ac:picMkLst>
        </pc:picChg>
        <pc:picChg chg="mod">
          <ac:chgData name="Bryony Clark" userId="S::bryony@nationalnumeracy.org.uk::9a0d9efc-5e53-44f4-94d3-0edbe6384628" providerId="AD" clId="Web-{A8C5E7AC-8761-E0FA-CCF9-02A9459F78D8}" dt="2024-05-03T09:37:43.578" v="257"/>
          <ac:picMkLst>
            <pc:docMk/>
            <pc:sldMk cId="2022601873" sldId="300"/>
            <ac:picMk id="24" creationId="{CBE9FFA9-4586-6EAD-0C25-1230BA14F2B1}"/>
          </ac:picMkLst>
        </pc:picChg>
      </pc:sldChg>
      <pc:sldChg chg="modSp">
        <pc:chgData name="Bryony Clark" userId="S::bryony@nationalnumeracy.org.uk::9a0d9efc-5e53-44f4-94d3-0edbe6384628" providerId="AD" clId="Web-{A8C5E7AC-8761-E0FA-CCF9-02A9459F78D8}" dt="2024-05-03T09:37:14.857" v="197"/>
        <pc:sldMkLst>
          <pc:docMk/>
          <pc:sldMk cId="3830563890" sldId="303"/>
        </pc:sldMkLst>
        <pc:picChg chg="mod">
          <ac:chgData name="Bryony Clark" userId="S::bryony@nationalnumeracy.org.uk::9a0d9efc-5e53-44f4-94d3-0edbe6384628" providerId="AD" clId="Web-{A8C5E7AC-8761-E0FA-CCF9-02A9459F78D8}" dt="2024-05-03T09:37:14.795" v="189"/>
          <ac:picMkLst>
            <pc:docMk/>
            <pc:sldMk cId="3830563890" sldId="303"/>
            <ac:picMk id="2" creationId="{F38EA3A5-33A9-672D-B4E7-6FBD15E6A415}"/>
          </ac:picMkLst>
        </pc:picChg>
        <pc:picChg chg="mod">
          <ac:chgData name="Bryony Clark" userId="S::bryony@nationalnumeracy.org.uk::9a0d9efc-5e53-44f4-94d3-0edbe6384628" providerId="AD" clId="Web-{A8C5E7AC-8761-E0FA-CCF9-02A9459F78D8}" dt="2024-05-03T09:37:14.795" v="190"/>
          <ac:picMkLst>
            <pc:docMk/>
            <pc:sldMk cId="3830563890" sldId="303"/>
            <ac:picMk id="4" creationId="{C7086C1E-ABEE-AE65-B1C4-78678C6E23C8}"/>
          </ac:picMkLst>
        </pc:picChg>
        <pc:picChg chg="mod">
          <ac:chgData name="Bryony Clark" userId="S::bryony@nationalnumeracy.org.uk::9a0d9efc-5e53-44f4-94d3-0edbe6384628" providerId="AD" clId="Web-{A8C5E7AC-8761-E0FA-CCF9-02A9459F78D8}" dt="2024-05-03T09:37:14.795" v="191"/>
          <ac:picMkLst>
            <pc:docMk/>
            <pc:sldMk cId="3830563890" sldId="303"/>
            <ac:picMk id="6" creationId="{20D3846C-8DE9-E1E4-AC12-4E59F2C9A37F}"/>
          </ac:picMkLst>
        </pc:picChg>
        <pc:picChg chg="mod">
          <ac:chgData name="Bryony Clark" userId="S::bryony@nationalnumeracy.org.uk::9a0d9efc-5e53-44f4-94d3-0edbe6384628" providerId="AD" clId="Web-{A8C5E7AC-8761-E0FA-CCF9-02A9459F78D8}" dt="2024-05-03T09:37:14.795" v="192"/>
          <ac:picMkLst>
            <pc:docMk/>
            <pc:sldMk cId="3830563890" sldId="303"/>
            <ac:picMk id="8" creationId="{DFFFDF14-657C-ECD2-C157-6597B40DA33C}"/>
          </ac:picMkLst>
        </pc:picChg>
        <pc:picChg chg="mod">
          <ac:chgData name="Bryony Clark" userId="S::bryony@nationalnumeracy.org.uk::9a0d9efc-5e53-44f4-94d3-0edbe6384628" providerId="AD" clId="Web-{A8C5E7AC-8761-E0FA-CCF9-02A9459F78D8}" dt="2024-05-03T09:37:14.795" v="193"/>
          <ac:picMkLst>
            <pc:docMk/>
            <pc:sldMk cId="3830563890" sldId="303"/>
            <ac:picMk id="12" creationId="{6A5212B4-D667-F2E0-5DD4-36AC83BC6517}"/>
          </ac:picMkLst>
        </pc:picChg>
        <pc:picChg chg="mod">
          <ac:chgData name="Bryony Clark" userId="S::bryony@nationalnumeracy.org.uk::9a0d9efc-5e53-44f4-94d3-0edbe6384628" providerId="AD" clId="Web-{A8C5E7AC-8761-E0FA-CCF9-02A9459F78D8}" dt="2024-05-03T09:37:14.795" v="194"/>
          <ac:picMkLst>
            <pc:docMk/>
            <pc:sldMk cId="3830563890" sldId="303"/>
            <ac:picMk id="16" creationId="{DCB2B84A-BFEC-07CD-7791-EE05AB8EB2B3}"/>
          </ac:picMkLst>
        </pc:picChg>
        <pc:picChg chg="mod">
          <ac:chgData name="Bryony Clark" userId="S::bryony@nationalnumeracy.org.uk::9a0d9efc-5e53-44f4-94d3-0edbe6384628" providerId="AD" clId="Web-{A8C5E7AC-8761-E0FA-CCF9-02A9459F78D8}" dt="2024-05-03T09:37:14.795" v="195"/>
          <ac:picMkLst>
            <pc:docMk/>
            <pc:sldMk cId="3830563890" sldId="303"/>
            <ac:picMk id="18" creationId="{7383E85D-237F-6346-1E77-0A3504E3C8FF}"/>
          </ac:picMkLst>
        </pc:picChg>
        <pc:picChg chg="mod">
          <ac:chgData name="Bryony Clark" userId="S::bryony@nationalnumeracy.org.uk::9a0d9efc-5e53-44f4-94d3-0edbe6384628" providerId="AD" clId="Web-{A8C5E7AC-8761-E0FA-CCF9-02A9459F78D8}" dt="2024-05-03T09:37:14.795" v="196"/>
          <ac:picMkLst>
            <pc:docMk/>
            <pc:sldMk cId="3830563890" sldId="303"/>
            <ac:picMk id="20" creationId="{3C42088A-8DD7-DC48-685C-1B2FB5E4CC87}"/>
          </ac:picMkLst>
        </pc:picChg>
        <pc:picChg chg="mod">
          <ac:chgData name="Bryony Clark" userId="S::bryony@nationalnumeracy.org.uk::9a0d9efc-5e53-44f4-94d3-0edbe6384628" providerId="AD" clId="Web-{A8C5E7AC-8761-E0FA-CCF9-02A9459F78D8}" dt="2024-05-03T09:37:14.857" v="197"/>
          <ac:picMkLst>
            <pc:docMk/>
            <pc:sldMk cId="3830563890" sldId="303"/>
            <ac:picMk id="22" creationId="{B646BE61-53E8-2717-A377-03F5CEB9A33A}"/>
          </ac:picMkLst>
        </pc:picChg>
      </pc:sldChg>
      <pc:sldChg chg="modSp">
        <pc:chgData name="Bryony Clark" userId="S::bryony@nationalnumeracy.org.uk::9a0d9efc-5e53-44f4-94d3-0edbe6384628" providerId="AD" clId="Web-{A8C5E7AC-8761-E0FA-CCF9-02A9459F78D8}" dt="2024-05-03T09:36:25.448" v="135"/>
        <pc:sldMkLst>
          <pc:docMk/>
          <pc:sldMk cId="2554911690" sldId="306"/>
        </pc:sldMkLst>
        <pc:picChg chg="mod">
          <ac:chgData name="Bryony Clark" userId="S::bryony@nationalnumeracy.org.uk::9a0d9efc-5e53-44f4-94d3-0edbe6384628" providerId="AD" clId="Web-{A8C5E7AC-8761-E0FA-CCF9-02A9459F78D8}" dt="2024-05-03T09:36:25.448" v="133"/>
          <ac:picMkLst>
            <pc:docMk/>
            <pc:sldMk cId="2554911690" sldId="306"/>
            <ac:picMk id="2" creationId="{5F39852B-CBED-6946-F3D0-D79FCF2B164D}"/>
          </ac:picMkLst>
        </pc:picChg>
        <pc:picChg chg="mod">
          <ac:chgData name="Bryony Clark" userId="S::bryony@nationalnumeracy.org.uk::9a0d9efc-5e53-44f4-94d3-0edbe6384628" providerId="AD" clId="Web-{A8C5E7AC-8761-E0FA-CCF9-02A9459F78D8}" dt="2024-05-03T09:36:25.448" v="134"/>
          <ac:picMkLst>
            <pc:docMk/>
            <pc:sldMk cId="2554911690" sldId="306"/>
            <ac:picMk id="6" creationId="{A83B7309-2CDA-DFA7-6D0C-F1E607E8ADA9}"/>
          </ac:picMkLst>
        </pc:picChg>
        <pc:picChg chg="mod">
          <ac:chgData name="Bryony Clark" userId="S::bryony@nationalnumeracy.org.uk::9a0d9efc-5e53-44f4-94d3-0edbe6384628" providerId="AD" clId="Web-{A8C5E7AC-8761-E0FA-CCF9-02A9459F78D8}" dt="2024-05-03T09:36:25.448" v="135"/>
          <ac:picMkLst>
            <pc:docMk/>
            <pc:sldMk cId="2554911690" sldId="306"/>
            <ac:picMk id="9" creationId="{9EA6B49C-93FC-498F-A7C1-F008B4896C6A}"/>
          </ac:picMkLst>
        </pc:picChg>
      </pc:sldChg>
      <pc:sldChg chg="modSp">
        <pc:chgData name="Bryony Clark" userId="S::bryony@nationalnumeracy.org.uk::9a0d9efc-5e53-44f4-94d3-0edbe6384628" providerId="AD" clId="Web-{A8C5E7AC-8761-E0FA-CCF9-02A9459F78D8}" dt="2024-05-03T09:36:03.931" v="126"/>
        <pc:sldMkLst>
          <pc:docMk/>
          <pc:sldMk cId="1326286390" sldId="319"/>
        </pc:sldMkLst>
        <pc:picChg chg="mod">
          <ac:chgData name="Bryony Clark" userId="S::bryony@nationalnumeracy.org.uk::9a0d9efc-5e53-44f4-94d3-0edbe6384628" providerId="AD" clId="Web-{A8C5E7AC-8761-E0FA-CCF9-02A9459F78D8}" dt="2024-05-03T09:36:03.916" v="124"/>
          <ac:picMkLst>
            <pc:docMk/>
            <pc:sldMk cId="1326286390" sldId="319"/>
            <ac:picMk id="10" creationId="{429993A5-3FCD-C1D4-157A-D187F123D3E6}"/>
          </ac:picMkLst>
        </pc:picChg>
        <pc:picChg chg="mod">
          <ac:chgData name="Bryony Clark" userId="S::bryony@nationalnumeracy.org.uk::9a0d9efc-5e53-44f4-94d3-0edbe6384628" providerId="AD" clId="Web-{A8C5E7AC-8761-E0FA-CCF9-02A9459F78D8}" dt="2024-05-03T09:36:03.916" v="125"/>
          <ac:picMkLst>
            <pc:docMk/>
            <pc:sldMk cId="1326286390" sldId="319"/>
            <ac:picMk id="15" creationId="{9A3AE6E2-7E1A-E6FF-4718-7A8A35E4F00C}"/>
          </ac:picMkLst>
        </pc:picChg>
        <pc:picChg chg="mod">
          <ac:chgData name="Bryony Clark" userId="S::bryony@nationalnumeracy.org.uk::9a0d9efc-5e53-44f4-94d3-0edbe6384628" providerId="AD" clId="Web-{A8C5E7AC-8761-E0FA-CCF9-02A9459F78D8}" dt="2024-05-03T09:36:03.931" v="126"/>
          <ac:picMkLst>
            <pc:docMk/>
            <pc:sldMk cId="1326286390" sldId="319"/>
            <ac:picMk id="18" creationId="{5C1039D1-A7D3-0733-DE63-ED688A9041AE}"/>
          </ac:picMkLst>
        </pc:picChg>
      </pc:sldChg>
      <pc:sldChg chg="modSp">
        <pc:chgData name="Bryony Clark" userId="S::bryony@nationalnumeracy.org.uk::9a0d9efc-5e53-44f4-94d3-0edbe6384628" providerId="AD" clId="Web-{A8C5E7AC-8761-E0FA-CCF9-02A9459F78D8}" dt="2024-05-03T09:36:14.354" v="129"/>
        <pc:sldMkLst>
          <pc:docMk/>
          <pc:sldMk cId="691311089" sldId="320"/>
        </pc:sldMkLst>
        <pc:picChg chg="mod">
          <ac:chgData name="Bryony Clark" userId="S::bryony@nationalnumeracy.org.uk::9a0d9efc-5e53-44f4-94d3-0edbe6384628" providerId="AD" clId="Web-{A8C5E7AC-8761-E0FA-CCF9-02A9459F78D8}" dt="2024-05-03T09:36:14.322" v="127"/>
          <ac:picMkLst>
            <pc:docMk/>
            <pc:sldMk cId="691311089" sldId="320"/>
            <ac:picMk id="6" creationId="{DD84AFCD-8F9A-8B3A-8A52-DAEC505D44AC}"/>
          </ac:picMkLst>
        </pc:picChg>
        <pc:picChg chg="mod">
          <ac:chgData name="Bryony Clark" userId="S::bryony@nationalnumeracy.org.uk::9a0d9efc-5e53-44f4-94d3-0edbe6384628" providerId="AD" clId="Web-{A8C5E7AC-8761-E0FA-CCF9-02A9459F78D8}" dt="2024-05-03T09:36:14.322" v="128"/>
          <ac:picMkLst>
            <pc:docMk/>
            <pc:sldMk cId="691311089" sldId="320"/>
            <ac:picMk id="7" creationId="{DA616535-F9BE-2181-1F87-925A674FB754}"/>
          </ac:picMkLst>
        </pc:picChg>
        <pc:picChg chg="mod">
          <ac:chgData name="Bryony Clark" userId="S::bryony@nationalnumeracy.org.uk::9a0d9efc-5e53-44f4-94d3-0edbe6384628" providerId="AD" clId="Web-{A8C5E7AC-8761-E0FA-CCF9-02A9459F78D8}" dt="2024-05-03T09:36:14.354" v="129"/>
          <ac:picMkLst>
            <pc:docMk/>
            <pc:sldMk cId="691311089" sldId="320"/>
            <ac:picMk id="10" creationId="{F4D29CCD-B678-47D3-0CB6-8E482B221232}"/>
          </ac:picMkLst>
        </pc:picChg>
      </pc:sldChg>
      <pc:sldChg chg="modSp">
        <pc:chgData name="Bryony Clark" userId="S::bryony@nationalnumeracy.org.uk::9a0d9efc-5e53-44f4-94d3-0edbe6384628" providerId="AD" clId="Web-{A8C5E7AC-8761-E0FA-CCF9-02A9459F78D8}" dt="2024-05-03T09:36:19.901" v="132"/>
        <pc:sldMkLst>
          <pc:docMk/>
          <pc:sldMk cId="385209652" sldId="321"/>
        </pc:sldMkLst>
        <pc:picChg chg="mod">
          <ac:chgData name="Bryony Clark" userId="S::bryony@nationalnumeracy.org.uk::9a0d9efc-5e53-44f4-94d3-0edbe6384628" providerId="AD" clId="Web-{A8C5E7AC-8761-E0FA-CCF9-02A9459F78D8}" dt="2024-05-03T09:36:19.885" v="130"/>
          <ac:picMkLst>
            <pc:docMk/>
            <pc:sldMk cId="385209652" sldId="321"/>
            <ac:picMk id="12" creationId="{9DF27A83-BC3F-4A38-A96B-E58F42EFC93B}"/>
          </ac:picMkLst>
        </pc:picChg>
        <pc:picChg chg="mod">
          <ac:chgData name="Bryony Clark" userId="S::bryony@nationalnumeracy.org.uk::9a0d9efc-5e53-44f4-94d3-0edbe6384628" providerId="AD" clId="Web-{A8C5E7AC-8761-E0FA-CCF9-02A9459F78D8}" dt="2024-05-03T09:36:19.885" v="131"/>
          <ac:picMkLst>
            <pc:docMk/>
            <pc:sldMk cId="385209652" sldId="321"/>
            <ac:picMk id="16" creationId="{572827E2-9F23-7E16-07BF-184E51845C45}"/>
          </ac:picMkLst>
        </pc:picChg>
        <pc:picChg chg="mod">
          <ac:chgData name="Bryony Clark" userId="S::bryony@nationalnumeracy.org.uk::9a0d9efc-5e53-44f4-94d3-0edbe6384628" providerId="AD" clId="Web-{A8C5E7AC-8761-E0FA-CCF9-02A9459F78D8}" dt="2024-05-03T09:36:19.901" v="132"/>
          <ac:picMkLst>
            <pc:docMk/>
            <pc:sldMk cId="385209652" sldId="321"/>
            <ac:picMk id="19" creationId="{CBCBADBA-2F03-8FB7-FC71-67DCC13E618B}"/>
          </ac:picMkLst>
        </pc:picChg>
      </pc:sldChg>
      <pc:sldChg chg="addSp delSp modSp add del mod modClrScheme chgLayout">
        <pc:chgData name="Bryony Clark" userId="S::bryony@nationalnumeracy.org.uk::9a0d9efc-5e53-44f4-94d3-0edbe6384628" providerId="AD" clId="Web-{A8C5E7AC-8761-E0FA-CCF9-02A9459F78D8}" dt="2024-05-03T09:37:09.513" v="188"/>
        <pc:sldMkLst>
          <pc:docMk/>
          <pc:sldMk cId="1654372010" sldId="325"/>
        </pc:sldMkLst>
        <pc:spChg chg="del mod ord">
          <ac:chgData name="Bryony Clark" userId="S::bryony@nationalnumeracy.org.uk::9a0d9efc-5e53-44f4-94d3-0edbe6384628" providerId="AD" clId="Web-{A8C5E7AC-8761-E0FA-CCF9-02A9459F78D8}" dt="2024-05-03T09:35:13.835" v="82"/>
          <ac:spMkLst>
            <pc:docMk/>
            <pc:sldMk cId="1654372010" sldId="325"/>
            <ac:spMk id="2" creationId="{90654BE7-34F1-D7E6-C0E1-EFA17C0B2B21}"/>
          </ac:spMkLst>
        </pc:spChg>
        <pc:spChg chg="mod">
          <ac:chgData name="Bryony Clark" userId="S::bryony@nationalnumeracy.org.uk::9a0d9efc-5e53-44f4-94d3-0edbe6384628" providerId="AD" clId="Web-{A8C5E7AC-8761-E0FA-CCF9-02A9459F78D8}" dt="2024-05-03T09:34:37.629" v="76" actId="20577"/>
          <ac:spMkLst>
            <pc:docMk/>
            <pc:sldMk cId="1654372010" sldId="325"/>
            <ac:spMk id="3" creationId="{89764F7F-D04C-7419-6261-9A9815A5D59B}"/>
          </ac:spMkLst>
        </pc:spChg>
        <pc:spChg chg="add mod ord">
          <ac:chgData name="Bryony Clark" userId="S::bryony@nationalnumeracy.org.uk::9a0d9efc-5e53-44f4-94d3-0edbe6384628" providerId="AD" clId="Web-{A8C5E7AC-8761-E0FA-CCF9-02A9459F78D8}" dt="2024-05-03T09:35:26.445" v="84" actId="20577"/>
          <ac:spMkLst>
            <pc:docMk/>
            <pc:sldMk cId="1654372010" sldId="325"/>
            <ac:spMk id="13" creationId="{00E10323-F1F6-E467-33B8-5A2E32ABC152}"/>
          </ac:spMkLst>
        </pc:spChg>
        <pc:spChg chg="add del mod ord">
          <ac:chgData name="Bryony Clark" userId="S::bryony@nationalnumeracy.org.uk::9a0d9efc-5e53-44f4-94d3-0edbe6384628" providerId="AD" clId="Web-{A8C5E7AC-8761-E0FA-CCF9-02A9459F78D8}" dt="2024-05-03T09:35:08.740" v="81"/>
          <ac:spMkLst>
            <pc:docMk/>
            <pc:sldMk cId="1654372010" sldId="325"/>
            <ac:spMk id="14" creationId="{03223679-D6EE-19DD-DC5B-5BFE7CEA0F36}"/>
          </ac:spMkLst>
        </pc:spChg>
        <pc:picChg chg="del">
          <ac:chgData name="Bryony Clark" userId="S::bryony@nationalnumeracy.org.uk::9a0d9efc-5e53-44f4-94d3-0edbe6384628" providerId="AD" clId="Web-{A8C5E7AC-8761-E0FA-CCF9-02A9459F78D8}" dt="2024-05-03T09:35:41.133" v="113"/>
          <ac:picMkLst>
            <pc:docMk/>
            <pc:sldMk cId="1654372010" sldId="325"/>
            <ac:picMk id="4" creationId="{2B345DF9-E75A-6DDE-013C-76A3CB55544C}"/>
          </ac:picMkLst>
        </pc:picChg>
        <pc:picChg chg="del">
          <ac:chgData name="Bryony Clark" userId="S::bryony@nationalnumeracy.org.uk::9a0d9efc-5e53-44f4-94d3-0edbe6384628" providerId="AD" clId="Web-{A8C5E7AC-8761-E0FA-CCF9-02A9459F78D8}" dt="2024-05-03T09:35:41.133" v="112"/>
          <ac:picMkLst>
            <pc:docMk/>
            <pc:sldMk cId="1654372010" sldId="325"/>
            <ac:picMk id="5" creationId="{906B9C68-A7D3-3706-D412-7392A2EBC192}"/>
          </ac:picMkLst>
        </pc:picChg>
        <pc:picChg chg="del">
          <ac:chgData name="Bryony Clark" userId="S::bryony@nationalnumeracy.org.uk::9a0d9efc-5e53-44f4-94d3-0edbe6384628" providerId="AD" clId="Web-{A8C5E7AC-8761-E0FA-CCF9-02A9459F78D8}" dt="2024-05-03T09:35:41.133" v="111"/>
          <ac:picMkLst>
            <pc:docMk/>
            <pc:sldMk cId="1654372010" sldId="325"/>
            <ac:picMk id="6" creationId="{5576EC1C-B43B-F88D-8479-05E72F563EE9}"/>
          </ac:picMkLst>
        </pc:picChg>
        <pc:picChg chg="del">
          <ac:chgData name="Bryony Clark" userId="S::bryony@nationalnumeracy.org.uk::9a0d9efc-5e53-44f4-94d3-0edbe6384628" providerId="AD" clId="Web-{A8C5E7AC-8761-E0FA-CCF9-02A9459F78D8}" dt="2024-05-03T09:35:41.117" v="110"/>
          <ac:picMkLst>
            <pc:docMk/>
            <pc:sldMk cId="1654372010" sldId="325"/>
            <ac:picMk id="7" creationId="{C1697F60-0A87-5FBC-7D5C-9770A5719378}"/>
          </ac:picMkLst>
        </pc:picChg>
        <pc:picChg chg="del">
          <ac:chgData name="Bryony Clark" userId="S::bryony@nationalnumeracy.org.uk::9a0d9efc-5e53-44f4-94d3-0edbe6384628" providerId="AD" clId="Web-{A8C5E7AC-8761-E0FA-CCF9-02A9459F78D8}" dt="2024-05-03T09:35:41.117" v="109"/>
          <ac:picMkLst>
            <pc:docMk/>
            <pc:sldMk cId="1654372010" sldId="325"/>
            <ac:picMk id="8" creationId="{DAEF529A-7B8F-79B2-AABD-F39403A9BDC0}"/>
          </ac:picMkLst>
        </pc:picChg>
        <pc:picChg chg="del">
          <ac:chgData name="Bryony Clark" userId="S::bryony@nationalnumeracy.org.uk::9a0d9efc-5e53-44f4-94d3-0edbe6384628" providerId="AD" clId="Web-{A8C5E7AC-8761-E0FA-CCF9-02A9459F78D8}" dt="2024-05-03T09:35:41.117" v="108"/>
          <ac:picMkLst>
            <pc:docMk/>
            <pc:sldMk cId="1654372010" sldId="325"/>
            <ac:picMk id="9" creationId="{E6695C9D-7A1F-43E2-EBE2-4E2BCF93A4BC}"/>
          </ac:picMkLst>
        </pc:picChg>
        <pc:picChg chg="del">
          <ac:chgData name="Bryony Clark" userId="S::bryony@nationalnumeracy.org.uk::9a0d9efc-5e53-44f4-94d3-0edbe6384628" providerId="AD" clId="Web-{A8C5E7AC-8761-E0FA-CCF9-02A9459F78D8}" dt="2024-05-03T09:35:41.117" v="107"/>
          <ac:picMkLst>
            <pc:docMk/>
            <pc:sldMk cId="1654372010" sldId="325"/>
            <ac:picMk id="10" creationId="{577A0E48-919F-24EE-1FA8-28AC55A8AFE8}"/>
          </ac:picMkLst>
        </pc:picChg>
        <pc:picChg chg="del">
          <ac:chgData name="Bryony Clark" userId="S::bryony@nationalnumeracy.org.uk::9a0d9efc-5e53-44f4-94d3-0edbe6384628" providerId="AD" clId="Web-{A8C5E7AC-8761-E0FA-CCF9-02A9459F78D8}" dt="2024-05-03T09:35:41.117" v="106"/>
          <ac:picMkLst>
            <pc:docMk/>
            <pc:sldMk cId="1654372010" sldId="325"/>
            <ac:picMk id="11" creationId="{C2C9AAE3-2C7A-7D42-5208-452CD2351388}"/>
          </ac:picMkLst>
        </pc:picChg>
        <pc:picChg chg="del">
          <ac:chgData name="Bryony Clark" userId="S::bryony@nationalnumeracy.org.uk::9a0d9efc-5e53-44f4-94d3-0edbe6384628" providerId="AD" clId="Web-{A8C5E7AC-8761-E0FA-CCF9-02A9459F78D8}" dt="2024-05-03T09:35:41.117" v="105"/>
          <ac:picMkLst>
            <pc:docMk/>
            <pc:sldMk cId="1654372010" sldId="325"/>
            <ac:picMk id="12" creationId="{83740E8A-4B66-65D5-ACEF-4F882450E6B9}"/>
          </ac:picMkLst>
        </pc:picChg>
        <pc:picChg chg="add del">
          <ac:chgData name="Bryony Clark" userId="S::bryony@nationalnumeracy.org.uk::9a0d9efc-5e53-44f4-94d3-0edbe6384628" providerId="AD" clId="Web-{A8C5E7AC-8761-E0FA-CCF9-02A9459F78D8}" dt="2024-05-03T09:35:39.805" v="104"/>
          <ac:picMkLst>
            <pc:docMk/>
            <pc:sldMk cId="1654372010" sldId="325"/>
            <ac:picMk id="16" creationId="{8C27EF7F-C6B3-D9F6-AE01-7E55F0204C2E}"/>
          </ac:picMkLst>
        </pc:picChg>
        <pc:picChg chg="add del">
          <ac:chgData name="Bryony Clark" userId="S::bryony@nationalnumeracy.org.uk::9a0d9efc-5e53-44f4-94d3-0edbe6384628" providerId="AD" clId="Web-{A8C5E7AC-8761-E0FA-CCF9-02A9459F78D8}" dt="2024-05-03T09:35:39.805" v="103"/>
          <ac:picMkLst>
            <pc:docMk/>
            <pc:sldMk cId="1654372010" sldId="325"/>
            <ac:picMk id="18" creationId="{81E09E25-D723-6F4D-604A-8624E1619D24}"/>
          </ac:picMkLst>
        </pc:picChg>
        <pc:picChg chg="add del">
          <ac:chgData name="Bryony Clark" userId="S::bryony@nationalnumeracy.org.uk::9a0d9efc-5e53-44f4-94d3-0edbe6384628" providerId="AD" clId="Web-{A8C5E7AC-8761-E0FA-CCF9-02A9459F78D8}" dt="2024-05-03T09:35:39.805" v="102"/>
          <ac:picMkLst>
            <pc:docMk/>
            <pc:sldMk cId="1654372010" sldId="325"/>
            <ac:picMk id="20" creationId="{7A083F39-077A-67BE-F230-CABC777CF524}"/>
          </ac:picMkLst>
        </pc:picChg>
        <pc:picChg chg="add del">
          <ac:chgData name="Bryony Clark" userId="S::bryony@nationalnumeracy.org.uk::9a0d9efc-5e53-44f4-94d3-0edbe6384628" providerId="AD" clId="Web-{A8C5E7AC-8761-E0FA-CCF9-02A9459F78D8}" dt="2024-05-03T09:35:39.805" v="101"/>
          <ac:picMkLst>
            <pc:docMk/>
            <pc:sldMk cId="1654372010" sldId="325"/>
            <ac:picMk id="22" creationId="{E13AA19F-3C6C-0979-20E1-1584C4C62EFC}"/>
          </ac:picMkLst>
        </pc:picChg>
        <pc:picChg chg="add del">
          <ac:chgData name="Bryony Clark" userId="S::bryony@nationalnumeracy.org.uk::9a0d9efc-5e53-44f4-94d3-0edbe6384628" providerId="AD" clId="Web-{A8C5E7AC-8761-E0FA-CCF9-02A9459F78D8}" dt="2024-05-03T09:35:39.805" v="100"/>
          <ac:picMkLst>
            <pc:docMk/>
            <pc:sldMk cId="1654372010" sldId="325"/>
            <ac:picMk id="24" creationId="{7AB2C65C-F27C-2DF4-FC7C-DD7DEC3F387A}"/>
          </ac:picMkLst>
        </pc:picChg>
        <pc:picChg chg="add del">
          <ac:chgData name="Bryony Clark" userId="S::bryony@nationalnumeracy.org.uk::9a0d9efc-5e53-44f4-94d3-0edbe6384628" providerId="AD" clId="Web-{A8C5E7AC-8761-E0FA-CCF9-02A9459F78D8}" dt="2024-05-03T09:35:39.805" v="99"/>
          <ac:picMkLst>
            <pc:docMk/>
            <pc:sldMk cId="1654372010" sldId="325"/>
            <ac:picMk id="26" creationId="{FDAF5E2D-B400-2028-6418-8A4C7A056FF1}"/>
          </ac:picMkLst>
        </pc:picChg>
        <pc:picChg chg="add del">
          <ac:chgData name="Bryony Clark" userId="S::bryony@nationalnumeracy.org.uk::9a0d9efc-5e53-44f4-94d3-0edbe6384628" providerId="AD" clId="Web-{A8C5E7AC-8761-E0FA-CCF9-02A9459F78D8}" dt="2024-05-03T09:35:39.805" v="98"/>
          <ac:picMkLst>
            <pc:docMk/>
            <pc:sldMk cId="1654372010" sldId="325"/>
            <ac:picMk id="28" creationId="{65485B48-2ED6-347E-7EDC-22690F6CD40A}"/>
          </ac:picMkLst>
        </pc:picChg>
        <pc:picChg chg="add del">
          <ac:chgData name="Bryony Clark" userId="S::bryony@nationalnumeracy.org.uk::9a0d9efc-5e53-44f4-94d3-0edbe6384628" providerId="AD" clId="Web-{A8C5E7AC-8761-E0FA-CCF9-02A9459F78D8}" dt="2024-05-03T09:35:39.805" v="97"/>
          <ac:picMkLst>
            <pc:docMk/>
            <pc:sldMk cId="1654372010" sldId="325"/>
            <ac:picMk id="30" creationId="{CF804901-8F5E-87AE-DDCC-8E67529E0C35}"/>
          </ac:picMkLst>
        </pc:picChg>
        <pc:picChg chg="add del">
          <ac:chgData name="Bryony Clark" userId="S::bryony@nationalnumeracy.org.uk::9a0d9efc-5e53-44f4-94d3-0edbe6384628" providerId="AD" clId="Web-{A8C5E7AC-8761-E0FA-CCF9-02A9459F78D8}" dt="2024-05-03T09:35:39.805" v="96"/>
          <ac:picMkLst>
            <pc:docMk/>
            <pc:sldMk cId="1654372010" sldId="325"/>
            <ac:picMk id="32" creationId="{3A809A79-21CE-4237-A606-F887C15D7D37}"/>
          </ac:picMkLst>
        </pc:picChg>
        <pc:picChg chg="add del">
          <ac:chgData name="Bryony Clark" userId="S::bryony@nationalnumeracy.org.uk::9a0d9efc-5e53-44f4-94d3-0edbe6384628" providerId="AD" clId="Web-{A8C5E7AC-8761-E0FA-CCF9-02A9459F78D8}" dt="2024-05-03T09:35:39.805" v="95"/>
          <ac:picMkLst>
            <pc:docMk/>
            <pc:sldMk cId="1654372010" sldId="325"/>
            <ac:picMk id="34" creationId="{BF790C8A-5D41-7FA3-830D-B00C9B892D6B}"/>
          </ac:picMkLst>
        </pc:picChg>
        <pc:picChg chg="add mod">
          <ac:chgData name="Bryony Clark" userId="S::bryony@nationalnumeracy.org.uk::9a0d9efc-5e53-44f4-94d3-0edbe6384628" providerId="AD" clId="Web-{A8C5E7AC-8761-E0FA-CCF9-02A9459F78D8}" dt="2024-05-03T09:37:09.482" v="182"/>
          <ac:picMkLst>
            <pc:docMk/>
            <pc:sldMk cId="1654372010" sldId="325"/>
            <ac:picMk id="36" creationId="{1B43F812-D944-F43F-2DF6-1758DA39FD3F}"/>
          </ac:picMkLst>
        </pc:picChg>
        <pc:picChg chg="add mod">
          <ac:chgData name="Bryony Clark" userId="S::bryony@nationalnumeracy.org.uk::9a0d9efc-5e53-44f4-94d3-0edbe6384628" providerId="AD" clId="Web-{A8C5E7AC-8761-E0FA-CCF9-02A9459F78D8}" dt="2024-05-03T09:37:09.482" v="183"/>
          <ac:picMkLst>
            <pc:docMk/>
            <pc:sldMk cId="1654372010" sldId="325"/>
            <ac:picMk id="38" creationId="{A2FDB0EE-2439-CAC2-7128-CCFE19C59C22}"/>
          </ac:picMkLst>
        </pc:picChg>
        <pc:picChg chg="add mod">
          <ac:chgData name="Bryony Clark" userId="S::bryony@nationalnumeracy.org.uk::9a0d9efc-5e53-44f4-94d3-0edbe6384628" providerId="AD" clId="Web-{A8C5E7AC-8761-E0FA-CCF9-02A9459F78D8}" dt="2024-05-03T09:37:09.482" v="184"/>
          <ac:picMkLst>
            <pc:docMk/>
            <pc:sldMk cId="1654372010" sldId="325"/>
            <ac:picMk id="40" creationId="{17725B6B-1BE9-BD9E-1A4E-268CC7AC1836}"/>
          </ac:picMkLst>
        </pc:picChg>
        <pc:picChg chg="add mod">
          <ac:chgData name="Bryony Clark" userId="S::bryony@nationalnumeracy.org.uk::9a0d9efc-5e53-44f4-94d3-0edbe6384628" providerId="AD" clId="Web-{A8C5E7AC-8761-E0FA-CCF9-02A9459F78D8}" dt="2024-05-03T09:37:09.482" v="185"/>
          <ac:picMkLst>
            <pc:docMk/>
            <pc:sldMk cId="1654372010" sldId="325"/>
            <ac:picMk id="42" creationId="{74D27006-2D95-CFD5-B9C9-E11300CB8BFA}"/>
          </ac:picMkLst>
        </pc:picChg>
        <pc:picChg chg="add mod">
          <ac:chgData name="Bryony Clark" userId="S::bryony@nationalnumeracy.org.uk::9a0d9efc-5e53-44f4-94d3-0edbe6384628" providerId="AD" clId="Web-{A8C5E7AC-8761-E0FA-CCF9-02A9459F78D8}" dt="2024-05-03T09:37:09.482" v="186"/>
          <ac:picMkLst>
            <pc:docMk/>
            <pc:sldMk cId="1654372010" sldId="325"/>
            <ac:picMk id="44" creationId="{6C27632F-DC97-ADD4-3161-94C110BDC14D}"/>
          </ac:picMkLst>
        </pc:picChg>
        <pc:picChg chg="add">
          <ac:chgData name="Bryony Clark" userId="S::bryony@nationalnumeracy.org.uk::9a0d9efc-5e53-44f4-94d3-0edbe6384628" providerId="AD" clId="Web-{A8C5E7AC-8761-E0FA-CCF9-02A9459F78D8}" dt="2024-05-03T09:35:42.117" v="119"/>
          <ac:picMkLst>
            <pc:docMk/>
            <pc:sldMk cId="1654372010" sldId="325"/>
            <ac:picMk id="46" creationId="{2BF0514E-945A-30A4-CEB3-130105B085E3}"/>
          </ac:picMkLst>
        </pc:picChg>
        <pc:picChg chg="add mod">
          <ac:chgData name="Bryony Clark" userId="S::bryony@nationalnumeracy.org.uk::9a0d9efc-5e53-44f4-94d3-0edbe6384628" providerId="AD" clId="Web-{A8C5E7AC-8761-E0FA-CCF9-02A9459F78D8}" dt="2024-05-03T09:37:09.482" v="187"/>
          <ac:picMkLst>
            <pc:docMk/>
            <pc:sldMk cId="1654372010" sldId="325"/>
            <ac:picMk id="48" creationId="{FE161D1B-52C6-4747-8D86-02B122A9EED3}"/>
          </ac:picMkLst>
        </pc:picChg>
        <pc:picChg chg="add mod">
          <ac:chgData name="Bryony Clark" userId="S::bryony@nationalnumeracy.org.uk::9a0d9efc-5e53-44f4-94d3-0edbe6384628" providerId="AD" clId="Web-{A8C5E7AC-8761-E0FA-CCF9-02A9459F78D8}" dt="2024-05-03T09:37:09.513" v="188"/>
          <ac:picMkLst>
            <pc:docMk/>
            <pc:sldMk cId="1654372010" sldId="325"/>
            <ac:picMk id="50" creationId="{85E0D120-EC2B-E8AE-6636-9AADD139C370}"/>
          </ac:picMkLst>
        </pc:picChg>
        <pc:picChg chg="add">
          <ac:chgData name="Bryony Clark" userId="S::bryony@nationalnumeracy.org.uk::9a0d9efc-5e53-44f4-94d3-0edbe6384628" providerId="AD" clId="Web-{A8C5E7AC-8761-E0FA-CCF9-02A9459F78D8}" dt="2024-05-03T09:35:42.149" v="122"/>
          <ac:picMkLst>
            <pc:docMk/>
            <pc:sldMk cId="1654372010" sldId="325"/>
            <ac:picMk id="52" creationId="{37FD593D-7C26-FEC4-4BDA-384E189F9DF9}"/>
          </ac:picMkLst>
        </pc:picChg>
        <pc:picChg chg="add">
          <ac:chgData name="Bryony Clark" userId="S::bryony@nationalnumeracy.org.uk::9a0d9efc-5e53-44f4-94d3-0edbe6384628" providerId="AD" clId="Web-{A8C5E7AC-8761-E0FA-CCF9-02A9459F78D8}" dt="2024-05-03T09:35:42.164" v="123"/>
          <ac:picMkLst>
            <pc:docMk/>
            <pc:sldMk cId="1654372010" sldId="325"/>
            <ac:picMk id="54" creationId="{84026073-9B12-FB00-968F-6C2196B61C73}"/>
          </ac:picMkLst>
        </pc:picChg>
      </pc:sldChg>
      <pc:sldChg chg="modSp">
        <pc:chgData name="Bryony Clark" userId="S::bryony@nationalnumeracy.org.uk::9a0d9efc-5e53-44f4-94d3-0edbe6384628" providerId="AD" clId="Web-{A8C5E7AC-8761-E0FA-CCF9-02A9459F78D8}" dt="2024-05-03T09:37:01.731" v="174"/>
        <pc:sldMkLst>
          <pc:docMk/>
          <pc:sldMk cId="1233044379" sldId="326"/>
        </pc:sldMkLst>
        <pc:picChg chg="mod">
          <ac:chgData name="Bryony Clark" userId="S::bryony@nationalnumeracy.org.uk::9a0d9efc-5e53-44f4-94d3-0edbe6384628" providerId="AD" clId="Web-{A8C5E7AC-8761-E0FA-CCF9-02A9459F78D8}" dt="2024-05-03T09:37:01.684" v="168"/>
          <ac:picMkLst>
            <pc:docMk/>
            <pc:sldMk cId="1233044379" sldId="326"/>
            <ac:picMk id="2" creationId="{BA018760-6A59-1C05-6347-7BF68104A2DD}"/>
          </ac:picMkLst>
        </pc:picChg>
        <pc:picChg chg="mod">
          <ac:chgData name="Bryony Clark" userId="S::bryony@nationalnumeracy.org.uk::9a0d9efc-5e53-44f4-94d3-0edbe6384628" providerId="AD" clId="Web-{A8C5E7AC-8761-E0FA-CCF9-02A9459F78D8}" dt="2024-05-03T09:37:01.684" v="169"/>
          <ac:picMkLst>
            <pc:docMk/>
            <pc:sldMk cId="1233044379" sldId="326"/>
            <ac:picMk id="4" creationId="{97D26531-513A-03C5-E764-B1CA51A8F8BC}"/>
          </ac:picMkLst>
        </pc:picChg>
        <pc:picChg chg="mod">
          <ac:chgData name="Bryony Clark" userId="S::bryony@nationalnumeracy.org.uk::9a0d9efc-5e53-44f4-94d3-0edbe6384628" providerId="AD" clId="Web-{A8C5E7AC-8761-E0FA-CCF9-02A9459F78D8}" dt="2024-05-03T09:37:01.700" v="170"/>
          <ac:picMkLst>
            <pc:docMk/>
            <pc:sldMk cId="1233044379" sldId="326"/>
            <ac:picMk id="6" creationId="{5200E76F-0B83-360A-DED3-770E5780F17A}"/>
          </ac:picMkLst>
        </pc:picChg>
        <pc:picChg chg="mod">
          <ac:chgData name="Bryony Clark" userId="S::bryony@nationalnumeracy.org.uk::9a0d9efc-5e53-44f4-94d3-0edbe6384628" providerId="AD" clId="Web-{A8C5E7AC-8761-E0FA-CCF9-02A9459F78D8}" dt="2024-05-03T09:37:01.700" v="171"/>
          <ac:picMkLst>
            <pc:docMk/>
            <pc:sldMk cId="1233044379" sldId="326"/>
            <ac:picMk id="7" creationId="{C54892A8-2CBA-8C47-7333-53FA57625FBD}"/>
          </ac:picMkLst>
        </pc:picChg>
        <pc:picChg chg="mod">
          <ac:chgData name="Bryony Clark" userId="S::bryony@nationalnumeracy.org.uk::9a0d9efc-5e53-44f4-94d3-0edbe6384628" providerId="AD" clId="Web-{A8C5E7AC-8761-E0FA-CCF9-02A9459F78D8}" dt="2024-05-03T09:37:01.700" v="172"/>
          <ac:picMkLst>
            <pc:docMk/>
            <pc:sldMk cId="1233044379" sldId="326"/>
            <ac:picMk id="8" creationId="{4C7D6602-D91D-5D32-B878-AAA48CB7F57F}"/>
          </ac:picMkLst>
        </pc:picChg>
        <pc:picChg chg="mod">
          <ac:chgData name="Bryony Clark" userId="S::bryony@nationalnumeracy.org.uk::9a0d9efc-5e53-44f4-94d3-0edbe6384628" providerId="AD" clId="Web-{A8C5E7AC-8761-E0FA-CCF9-02A9459F78D8}" dt="2024-05-03T09:37:01.700" v="173"/>
          <ac:picMkLst>
            <pc:docMk/>
            <pc:sldMk cId="1233044379" sldId="326"/>
            <ac:picMk id="10" creationId="{7166C22C-83FD-D900-AEFF-272D66222791}"/>
          </ac:picMkLst>
        </pc:picChg>
        <pc:picChg chg="mod">
          <ac:chgData name="Bryony Clark" userId="S::bryony@nationalnumeracy.org.uk::9a0d9efc-5e53-44f4-94d3-0edbe6384628" providerId="AD" clId="Web-{A8C5E7AC-8761-E0FA-CCF9-02A9459F78D8}" dt="2024-05-03T09:37:01.731" v="174"/>
          <ac:picMkLst>
            <pc:docMk/>
            <pc:sldMk cId="1233044379" sldId="326"/>
            <ac:picMk id="11" creationId="{5E07EAEB-105E-3C1B-B4DA-D810AA4A27A5}"/>
          </ac:picMkLst>
        </pc:picChg>
      </pc:sldChg>
      <pc:sldChg chg="modSp">
        <pc:chgData name="Bryony Clark" userId="S::bryony@nationalnumeracy.org.uk::9a0d9efc-5e53-44f4-94d3-0edbe6384628" providerId="AD" clId="Web-{A8C5E7AC-8761-E0FA-CCF9-02A9459F78D8}" dt="2024-05-03T09:36:28.808" v="140"/>
        <pc:sldMkLst>
          <pc:docMk/>
          <pc:sldMk cId="3061088743" sldId="327"/>
        </pc:sldMkLst>
        <pc:picChg chg="mod">
          <ac:chgData name="Bryony Clark" userId="S::bryony@nationalnumeracy.org.uk::9a0d9efc-5e53-44f4-94d3-0edbe6384628" providerId="AD" clId="Web-{A8C5E7AC-8761-E0FA-CCF9-02A9459F78D8}" dt="2024-05-03T09:36:28.776" v="136"/>
          <ac:picMkLst>
            <pc:docMk/>
            <pc:sldMk cId="3061088743" sldId="327"/>
            <ac:picMk id="2" creationId="{B81A8A13-B8C6-401E-E43E-827DB4FDBF2C}"/>
          </ac:picMkLst>
        </pc:picChg>
        <pc:picChg chg="mod">
          <ac:chgData name="Bryony Clark" userId="S::bryony@nationalnumeracy.org.uk::9a0d9efc-5e53-44f4-94d3-0edbe6384628" providerId="AD" clId="Web-{A8C5E7AC-8761-E0FA-CCF9-02A9459F78D8}" dt="2024-05-03T09:36:28.792" v="137"/>
          <ac:picMkLst>
            <pc:docMk/>
            <pc:sldMk cId="3061088743" sldId="327"/>
            <ac:picMk id="4" creationId="{453726F1-72D6-11C6-97D2-DAEBB1F7859A}"/>
          </ac:picMkLst>
        </pc:picChg>
        <pc:picChg chg="mod">
          <ac:chgData name="Bryony Clark" userId="S::bryony@nationalnumeracy.org.uk::9a0d9efc-5e53-44f4-94d3-0edbe6384628" providerId="AD" clId="Web-{A8C5E7AC-8761-E0FA-CCF9-02A9459F78D8}" dt="2024-05-03T09:36:28.792" v="138"/>
          <ac:picMkLst>
            <pc:docMk/>
            <pc:sldMk cId="3061088743" sldId="327"/>
            <ac:picMk id="5" creationId="{6E88CE94-08A7-F2C3-6A03-DDEA6138605D}"/>
          </ac:picMkLst>
        </pc:picChg>
        <pc:picChg chg="mod">
          <ac:chgData name="Bryony Clark" userId="S::bryony@nationalnumeracy.org.uk::9a0d9efc-5e53-44f4-94d3-0edbe6384628" providerId="AD" clId="Web-{A8C5E7AC-8761-E0FA-CCF9-02A9459F78D8}" dt="2024-05-03T09:36:28.792" v="139"/>
          <ac:picMkLst>
            <pc:docMk/>
            <pc:sldMk cId="3061088743" sldId="327"/>
            <ac:picMk id="7" creationId="{9DDDAA96-73F9-DE3D-92AB-49E07DF37FBB}"/>
          </ac:picMkLst>
        </pc:picChg>
        <pc:picChg chg="mod">
          <ac:chgData name="Bryony Clark" userId="S::bryony@nationalnumeracy.org.uk::9a0d9efc-5e53-44f4-94d3-0edbe6384628" providerId="AD" clId="Web-{A8C5E7AC-8761-E0FA-CCF9-02A9459F78D8}" dt="2024-05-03T09:36:28.808" v="140"/>
          <ac:picMkLst>
            <pc:docMk/>
            <pc:sldMk cId="3061088743" sldId="327"/>
            <ac:picMk id="8" creationId="{55FD4DF8-660A-D472-040E-613DF0ECC53E}"/>
          </ac:picMkLst>
        </pc:picChg>
      </pc:sldChg>
      <pc:sldChg chg="modSp">
        <pc:chgData name="Bryony Clark" userId="S::bryony@nationalnumeracy.org.uk::9a0d9efc-5e53-44f4-94d3-0edbe6384628" providerId="AD" clId="Web-{A8C5E7AC-8761-E0FA-CCF9-02A9459F78D8}" dt="2024-05-03T09:36:45.230" v="154"/>
        <pc:sldMkLst>
          <pc:docMk/>
          <pc:sldMk cId="3351408038" sldId="328"/>
        </pc:sldMkLst>
        <pc:picChg chg="mod">
          <ac:chgData name="Bryony Clark" userId="S::bryony@nationalnumeracy.org.uk::9a0d9efc-5e53-44f4-94d3-0edbe6384628" providerId="AD" clId="Web-{A8C5E7AC-8761-E0FA-CCF9-02A9459F78D8}" dt="2024-05-03T09:36:36.386" v="148"/>
          <ac:picMkLst>
            <pc:docMk/>
            <pc:sldMk cId="3351408038" sldId="328"/>
            <ac:picMk id="2" creationId="{D5619E07-38CF-7A13-A842-12399CF1F2BD}"/>
          </ac:picMkLst>
        </pc:picChg>
        <pc:picChg chg="mod">
          <ac:chgData name="Bryony Clark" userId="S::bryony@nationalnumeracy.org.uk::9a0d9efc-5e53-44f4-94d3-0edbe6384628" providerId="AD" clId="Web-{A8C5E7AC-8761-E0FA-CCF9-02A9459F78D8}" dt="2024-05-03T09:36:36.386" v="149"/>
          <ac:picMkLst>
            <pc:docMk/>
            <pc:sldMk cId="3351408038" sldId="328"/>
            <ac:picMk id="5" creationId="{2B520C3C-D78E-6925-EC6E-8F4AE0A84A8F}"/>
          </ac:picMkLst>
        </pc:picChg>
        <pc:picChg chg="mod">
          <ac:chgData name="Bryony Clark" userId="S::bryony@nationalnumeracy.org.uk::9a0d9efc-5e53-44f4-94d3-0edbe6384628" providerId="AD" clId="Web-{A8C5E7AC-8761-E0FA-CCF9-02A9459F78D8}" dt="2024-05-03T09:36:36.386" v="150"/>
          <ac:picMkLst>
            <pc:docMk/>
            <pc:sldMk cId="3351408038" sldId="328"/>
            <ac:picMk id="6" creationId="{339274F0-230C-1FBC-27DA-52BD377BD1C1}"/>
          </ac:picMkLst>
        </pc:picChg>
        <pc:picChg chg="mod">
          <ac:chgData name="Bryony Clark" userId="S::bryony@nationalnumeracy.org.uk::9a0d9efc-5e53-44f4-94d3-0edbe6384628" providerId="AD" clId="Web-{A8C5E7AC-8761-E0FA-CCF9-02A9459F78D8}" dt="2024-05-03T09:36:36.386" v="151"/>
          <ac:picMkLst>
            <pc:docMk/>
            <pc:sldMk cId="3351408038" sldId="328"/>
            <ac:picMk id="8" creationId="{11A23F6A-C1CD-7657-F7A8-A0E067287C00}"/>
          </ac:picMkLst>
        </pc:picChg>
        <pc:picChg chg="mod">
          <ac:chgData name="Bryony Clark" userId="S::bryony@nationalnumeracy.org.uk::9a0d9efc-5e53-44f4-94d3-0edbe6384628" providerId="AD" clId="Web-{A8C5E7AC-8761-E0FA-CCF9-02A9459F78D8}" dt="2024-05-03T09:36:36.386" v="152"/>
          <ac:picMkLst>
            <pc:docMk/>
            <pc:sldMk cId="3351408038" sldId="328"/>
            <ac:picMk id="9" creationId="{0F5C67DF-478A-38BA-CE9C-3457A3BF1800}"/>
          </ac:picMkLst>
        </pc:picChg>
        <pc:picChg chg="mod">
          <ac:chgData name="Bryony Clark" userId="S::bryony@nationalnumeracy.org.uk::9a0d9efc-5e53-44f4-94d3-0edbe6384628" providerId="AD" clId="Web-{A8C5E7AC-8761-E0FA-CCF9-02A9459F78D8}" dt="2024-05-03T09:36:36.417" v="153"/>
          <ac:picMkLst>
            <pc:docMk/>
            <pc:sldMk cId="3351408038" sldId="328"/>
            <ac:picMk id="11" creationId="{16BA7CD8-3BC7-80B2-8FE3-1E047F3496E8}"/>
          </ac:picMkLst>
        </pc:picChg>
        <pc:picChg chg="mod">
          <ac:chgData name="Bryony Clark" userId="S::bryony@nationalnumeracy.org.uk::9a0d9efc-5e53-44f4-94d3-0edbe6384628" providerId="AD" clId="Web-{A8C5E7AC-8761-E0FA-CCF9-02A9459F78D8}" dt="2024-05-03T09:36:45.230" v="154"/>
          <ac:picMkLst>
            <pc:docMk/>
            <pc:sldMk cId="3351408038" sldId="328"/>
            <ac:picMk id="12" creationId="{D0CC32BC-BF8A-0F6F-545E-C422B04EE244}"/>
          </ac:picMkLst>
        </pc:picChg>
      </pc:sldChg>
      <pc:sldChg chg="modSp">
        <pc:chgData name="Bryony Clark" userId="S::bryony@nationalnumeracy.org.uk::9a0d9efc-5e53-44f4-94d3-0edbe6384628" providerId="AD" clId="Web-{A8C5E7AC-8761-E0FA-CCF9-02A9459F78D8}" dt="2024-05-03T09:36:57.700" v="167"/>
        <pc:sldMkLst>
          <pc:docMk/>
          <pc:sldMk cId="950460605" sldId="329"/>
        </pc:sldMkLst>
        <pc:spChg chg="mod">
          <ac:chgData name="Bryony Clark" userId="S::bryony@nationalnumeracy.org.uk::9a0d9efc-5e53-44f4-94d3-0edbe6384628" providerId="AD" clId="Web-{A8C5E7AC-8761-E0FA-CCF9-02A9459F78D8}" dt="2024-05-03T07:19:02.972" v="10" actId="1076"/>
          <ac:spMkLst>
            <pc:docMk/>
            <pc:sldMk cId="950460605" sldId="329"/>
            <ac:spMk id="3" creationId="{FB2C5059-0A72-5723-0660-9BBBAC61EA21}"/>
          </ac:spMkLst>
        </pc:spChg>
        <pc:picChg chg="mod">
          <ac:chgData name="Bryony Clark" userId="S::bryony@nationalnumeracy.org.uk::9a0d9efc-5e53-44f4-94d3-0edbe6384628" providerId="AD" clId="Web-{A8C5E7AC-8761-E0FA-CCF9-02A9459F78D8}" dt="2024-05-03T09:36:57.653" v="161"/>
          <ac:picMkLst>
            <pc:docMk/>
            <pc:sldMk cId="950460605" sldId="329"/>
            <ac:picMk id="4" creationId="{339ECC39-59A2-3CF9-3C51-70AA3B5B99E6}"/>
          </ac:picMkLst>
        </pc:picChg>
        <pc:picChg chg="mod">
          <ac:chgData name="Bryony Clark" userId="S::bryony@nationalnumeracy.org.uk::9a0d9efc-5e53-44f4-94d3-0edbe6384628" providerId="AD" clId="Web-{A8C5E7AC-8761-E0FA-CCF9-02A9459F78D8}" dt="2024-05-03T09:36:57.653" v="162"/>
          <ac:picMkLst>
            <pc:docMk/>
            <pc:sldMk cId="950460605" sldId="329"/>
            <ac:picMk id="6" creationId="{02D7BF69-FC04-4D87-EBAC-4249B24EF831}"/>
          </ac:picMkLst>
        </pc:picChg>
        <pc:picChg chg="mod">
          <ac:chgData name="Bryony Clark" userId="S::bryony@nationalnumeracy.org.uk::9a0d9efc-5e53-44f4-94d3-0edbe6384628" providerId="AD" clId="Web-{A8C5E7AC-8761-E0FA-CCF9-02A9459F78D8}" dt="2024-05-03T09:36:57.653" v="163"/>
          <ac:picMkLst>
            <pc:docMk/>
            <pc:sldMk cId="950460605" sldId="329"/>
            <ac:picMk id="7" creationId="{5C0763CD-DCD6-7D90-2A90-6DC349A7DBD1}"/>
          </ac:picMkLst>
        </pc:picChg>
        <pc:picChg chg="mod">
          <ac:chgData name="Bryony Clark" userId="S::bryony@nationalnumeracy.org.uk::9a0d9efc-5e53-44f4-94d3-0edbe6384628" providerId="AD" clId="Web-{A8C5E7AC-8761-E0FA-CCF9-02A9459F78D8}" dt="2024-05-03T09:36:57.653" v="164"/>
          <ac:picMkLst>
            <pc:docMk/>
            <pc:sldMk cId="950460605" sldId="329"/>
            <ac:picMk id="8" creationId="{94ADB199-7C64-B68C-0CEB-F6131B57E91D}"/>
          </ac:picMkLst>
        </pc:picChg>
        <pc:picChg chg="mod">
          <ac:chgData name="Bryony Clark" userId="S::bryony@nationalnumeracy.org.uk::9a0d9efc-5e53-44f4-94d3-0edbe6384628" providerId="AD" clId="Web-{A8C5E7AC-8761-E0FA-CCF9-02A9459F78D8}" dt="2024-05-03T09:36:57.653" v="165"/>
          <ac:picMkLst>
            <pc:docMk/>
            <pc:sldMk cId="950460605" sldId="329"/>
            <ac:picMk id="9" creationId="{910C22B4-F66B-5CA3-938F-F5AD3952504E}"/>
          </ac:picMkLst>
        </pc:picChg>
        <pc:picChg chg="mod">
          <ac:chgData name="Bryony Clark" userId="S::bryony@nationalnumeracy.org.uk::9a0d9efc-5e53-44f4-94d3-0edbe6384628" providerId="AD" clId="Web-{A8C5E7AC-8761-E0FA-CCF9-02A9459F78D8}" dt="2024-05-03T09:36:57.653" v="166"/>
          <ac:picMkLst>
            <pc:docMk/>
            <pc:sldMk cId="950460605" sldId="329"/>
            <ac:picMk id="11" creationId="{85A77192-AD36-70E3-6D9F-4399F09E1272}"/>
          </ac:picMkLst>
        </pc:picChg>
        <pc:picChg chg="mod">
          <ac:chgData name="Bryony Clark" userId="S::bryony@nationalnumeracy.org.uk::9a0d9efc-5e53-44f4-94d3-0edbe6384628" providerId="AD" clId="Web-{A8C5E7AC-8761-E0FA-CCF9-02A9459F78D8}" dt="2024-05-03T09:36:57.700" v="167"/>
          <ac:picMkLst>
            <pc:docMk/>
            <pc:sldMk cId="950460605" sldId="329"/>
            <ac:picMk id="12" creationId="{717EAD28-7F83-34E0-BC3B-F52126E5E900}"/>
          </ac:picMkLst>
        </pc:picChg>
      </pc:sldChg>
      <pc:sldChg chg="modSp">
        <pc:chgData name="Bryony Clark" userId="S::bryony@nationalnumeracy.org.uk::9a0d9efc-5e53-44f4-94d3-0edbe6384628" providerId="AD" clId="Web-{A8C5E7AC-8761-E0FA-CCF9-02A9459F78D8}" dt="2024-05-03T09:37:06.154" v="181"/>
        <pc:sldMkLst>
          <pc:docMk/>
          <pc:sldMk cId="3478302214" sldId="330"/>
        </pc:sldMkLst>
        <pc:picChg chg="mod">
          <ac:chgData name="Bryony Clark" userId="S::bryony@nationalnumeracy.org.uk::9a0d9efc-5e53-44f4-94d3-0edbe6384628" providerId="AD" clId="Web-{A8C5E7AC-8761-E0FA-CCF9-02A9459F78D8}" dt="2024-05-03T09:37:06.122" v="175"/>
          <ac:picMkLst>
            <pc:docMk/>
            <pc:sldMk cId="3478302214" sldId="330"/>
            <ac:picMk id="2" creationId="{13FE791A-A24A-DC75-AC7C-A10CFD3832E9}"/>
          </ac:picMkLst>
        </pc:picChg>
        <pc:picChg chg="mod">
          <ac:chgData name="Bryony Clark" userId="S::bryony@nationalnumeracy.org.uk::9a0d9efc-5e53-44f4-94d3-0edbe6384628" providerId="AD" clId="Web-{A8C5E7AC-8761-E0FA-CCF9-02A9459F78D8}" dt="2024-05-03T09:37:06.122" v="176"/>
          <ac:picMkLst>
            <pc:docMk/>
            <pc:sldMk cId="3478302214" sldId="330"/>
            <ac:picMk id="4" creationId="{E16A3724-9C61-B85C-C563-24D8D1996E0D}"/>
          </ac:picMkLst>
        </pc:picChg>
        <pc:picChg chg="mod">
          <ac:chgData name="Bryony Clark" userId="S::bryony@nationalnumeracy.org.uk::9a0d9efc-5e53-44f4-94d3-0edbe6384628" providerId="AD" clId="Web-{A8C5E7AC-8761-E0FA-CCF9-02A9459F78D8}" dt="2024-05-03T09:37:06.122" v="177"/>
          <ac:picMkLst>
            <pc:docMk/>
            <pc:sldMk cId="3478302214" sldId="330"/>
            <ac:picMk id="6" creationId="{8F00BE64-8142-508C-8A92-E33A4A121C94}"/>
          </ac:picMkLst>
        </pc:picChg>
        <pc:picChg chg="mod">
          <ac:chgData name="Bryony Clark" userId="S::bryony@nationalnumeracy.org.uk::9a0d9efc-5e53-44f4-94d3-0edbe6384628" providerId="AD" clId="Web-{A8C5E7AC-8761-E0FA-CCF9-02A9459F78D8}" dt="2024-05-03T09:37:06.122" v="178"/>
          <ac:picMkLst>
            <pc:docMk/>
            <pc:sldMk cId="3478302214" sldId="330"/>
            <ac:picMk id="7" creationId="{C4215FDE-101B-3FB8-39D9-A9B0A75FF749}"/>
          </ac:picMkLst>
        </pc:picChg>
        <pc:picChg chg="mod">
          <ac:chgData name="Bryony Clark" userId="S::bryony@nationalnumeracy.org.uk::9a0d9efc-5e53-44f4-94d3-0edbe6384628" providerId="AD" clId="Web-{A8C5E7AC-8761-E0FA-CCF9-02A9459F78D8}" dt="2024-05-03T09:37:06.122" v="179"/>
          <ac:picMkLst>
            <pc:docMk/>
            <pc:sldMk cId="3478302214" sldId="330"/>
            <ac:picMk id="8" creationId="{AE88D34D-B55F-D91C-1B6F-0292EA3645F0}"/>
          </ac:picMkLst>
        </pc:picChg>
        <pc:picChg chg="mod">
          <ac:chgData name="Bryony Clark" userId="S::bryony@nationalnumeracy.org.uk::9a0d9efc-5e53-44f4-94d3-0edbe6384628" providerId="AD" clId="Web-{A8C5E7AC-8761-E0FA-CCF9-02A9459F78D8}" dt="2024-05-03T09:37:06.122" v="180"/>
          <ac:picMkLst>
            <pc:docMk/>
            <pc:sldMk cId="3478302214" sldId="330"/>
            <ac:picMk id="10" creationId="{3B7F0B7C-A6AC-0A16-C16A-85D93F8360DA}"/>
          </ac:picMkLst>
        </pc:picChg>
        <pc:picChg chg="mod">
          <ac:chgData name="Bryony Clark" userId="S::bryony@nationalnumeracy.org.uk::9a0d9efc-5e53-44f4-94d3-0edbe6384628" providerId="AD" clId="Web-{A8C5E7AC-8761-E0FA-CCF9-02A9459F78D8}" dt="2024-05-03T09:37:06.154" v="181"/>
          <ac:picMkLst>
            <pc:docMk/>
            <pc:sldMk cId="3478302214" sldId="330"/>
            <ac:picMk id="11" creationId="{2AD16A6F-9B26-E108-0220-4ABBFC98C7FF}"/>
          </ac:picMkLst>
        </pc:picChg>
      </pc:sldChg>
      <pc:sldChg chg="modSp">
        <pc:chgData name="Bryony Clark" userId="S::bryony@nationalnumeracy.org.uk::9a0d9efc-5e53-44f4-94d3-0edbe6384628" providerId="AD" clId="Web-{A8C5E7AC-8761-E0FA-CCF9-02A9459F78D8}" dt="2024-05-03T09:37:59.641" v="266"/>
        <pc:sldMkLst>
          <pc:docMk/>
          <pc:sldMk cId="3079954000" sldId="331"/>
        </pc:sldMkLst>
        <pc:picChg chg="mod">
          <ac:chgData name="Bryony Clark" userId="S::bryony@nationalnumeracy.org.uk::9a0d9efc-5e53-44f4-94d3-0edbe6384628" providerId="AD" clId="Web-{A8C5E7AC-8761-E0FA-CCF9-02A9459F78D8}" dt="2024-05-03T09:37:59.578" v="258"/>
          <ac:picMkLst>
            <pc:docMk/>
            <pc:sldMk cId="3079954000" sldId="331"/>
            <ac:picMk id="2" creationId="{23CB2436-6F85-F589-D8B3-48BA71521F38}"/>
          </ac:picMkLst>
        </pc:picChg>
        <pc:picChg chg="mod">
          <ac:chgData name="Bryony Clark" userId="S::bryony@nationalnumeracy.org.uk::9a0d9efc-5e53-44f4-94d3-0edbe6384628" providerId="AD" clId="Web-{A8C5E7AC-8761-E0FA-CCF9-02A9459F78D8}" dt="2024-05-03T09:37:59.578" v="259"/>
          <ac:picMkLst>
            <pc:docMk/>
            <pc:sldMk cId="3079954000" sldId="331"/>
            <ac:picMk id="10" creationId="{637C8BD6-537B-51BC-F64D-B46C1D162FF0}"/>
          </ac:picMkLst>
        </pc:picChg>
        <pc:picChg chg="mod">
          <ac:chgData name="Bryony Clark" userId="S::bryony@nationalnumeracy.org.uk::9a0d9efc-5e53-44f4-94d3-0edbe6384628" providerId="AD" clId="Web-{A8C5E7AC-8761-E0FA-CCF9-02A9459F78D8}" dt="2024-05-03T09:37:59.578" v="260"/>
          <ac:picMkLst>
            <pc:docMk/>
            <pc:sldMk cId="3079954000" sldId="331"/>
            <ac:picMk id="12" creationId="{C8C4ED0D-705E-BC78-C695-AE29144FC2F2}"/>
          </ac:picMkLst>
        </pc:picChg>
        <pc:picChg chg="mod">
          <ac:chgData name="Bryony Clark" userId="S::bryony@nationalnumeracy.org.uk::9a0d9efc-5e53-44f4-94d3-0edbe6384628" providerId="AD" clId="Web-{A8C5E7AC-8761-E0FA-CCF9-02A9459F78D8}" dt="2024-05-03T09:37:59.578" v="261"/>
          <ac:picMkLst>
            <pc:docMk/>
            <pc:sldMk cId="3079954000" sldId="331"/>
            <ac:picMk id="14" creationId="{4A0276BB-7631-45E0-5E12-83AB27C885F6}"/>
          </ac:picMkLst>
        </pc:picChg>
        <pc:picChg chg="mod">
          <ac:chgData name="Bryony Clark" userId="S::bryony@nationalnumeracy.org.uk::9a0d9efc-5e53-44f4-94d3-0edbe6384628" providerId="AD" clId="Web-{A8C5E7AC-8761-E0FA-CCF9-02A9459F78D8}" dt="2024-05-03T09:37:59.578" v="262"/>
          <ac:picMkLst>
            <pc:docMk/>
            <pc:sldMk cId="3079954000" sldId="331"/>
            <ac:picMk id="16" creationId="{50F6607B-E97C-5521-923E-C9EE6C989E2A}"/>
          </ac:picMkLst>
        </pc:picChg>
        <pc:picChg chg="mod">
          <ac:chgData name="Bryony Clark" userId="S::bryony@nationalnumeracy.org.uk::9a0d9efc-5e53-44f4-94d3-0edbe6384628" providerId="AD" clId="Web-{A8C5E7AC-8761-E0FA-CCF9-02A9459F78D8}" dt="2024-05-03T09:37:59.578" v="263"/>
          <ac:picMkLst>
            <pc:docMk/>
            <pc:sldMk cId="3079954000" sldId="331"/>
            <ac:picMk id="20" creationId="{3826CEB1-C2ED-EC0B-237F-E660013CA13F}"/>
          </ac:picMkLst>
        </pc:picChg>
        <pc:picChg chg="mod">
          <ac:chgData name="Bryony Clark" userId="S::bryony@nationalnumeracy.org.uk::9a0d9efc-5e53-44f4-94d3-0edbe6384628" providerId="AD" clId="Web-{A8C5E7AC-8761-E0FA-CCF9-02A9459F78D8}" dt="2024-05-03T09:37:59.578" v="264"/>
          <ac:picMkLst>
            <pc:docMk/>
            <pc:sldMk cId="3079954000" sldId="331"/>
            <ac:picMk id="22" creationId="{6BFDEAA7-AA49-6C29-1695-4E824D6E3278}"/>
          </ac:picMkLst>
        </pc:picChg>
        <pc:picChg chg="mod">
          <ac:chgData name="Bryony Clark" userId="S::bryony@nationalnumeracy.org.uk::9a0d9efc-5e53-44f4-94d3-0edbe6384628" providerId="AD" clId="Web-{A8C5E7AC-8761-E0FA-CCF9-02A9459F78D8}" dt="2024-05-03T09:37:59.578" v="265"/>
          <ac:picMkLst>
            <pc:docMk/>
            <pc:sldMk cId="3079954000" sldId="331"/>
            <ac:picMk id="23" creationId="{D4FE84FC-821F-4A53-CC95-1EF5DC1EE3D3}"/>
          </ac:picMkLst>
        </pc:picChg>
        <pc:picChg chg="mod">
          <ac:chgData name="Bryony Clark" userId="S::bryony@nationalnumeracy.org.uk::9a0d9efc-5e53-44f4-94d3-0edbe6384628" providerId="AD" clId="Web-{A8C5E7AC-8761-E0FA-CCF9-02A9459F78D8}" dt="2024-05-03T09:37:59.641" v="266"/>
          <ac:picMkLst>
            <pc:docMk/>
            <pc:sldMk cId="3079954000" sldId="331"/>
            <ac:picMk id="24" creationId="{1A9240D2-0C2B-F5EC-B89D-094B6BF9E476}"/>
          </ac:picMkLst>
        </pc:picChg>
      </pc:sldChg>
      <pc:sldChg chg="modSp">
        <pc:chgData name="Bryony Clark" userId="S::bryony@nationalnumeracy.org.uk::9a0d9efc-5e53-44f4-94d3-0edbe6384628" providerId="AD" clId="Web-{A8C5E7AC-8761-E0FA-CCF9-02A9459F78D8}" dt="2024-05-03T09:37:23.530" v="215"/>
        <pc:sldMkLst>
          <pc:docMk/>
          <pc:sldMk cId="2376256948" sldId="332"/>
        </pc:sldMkLst>
        <pc:picChg chg="mod">
          <ac:chgData name="Bryony Clark" userId="S::bryony@nationalnumeracy.org.uk::9a0d9efc-5e53-44f4-94d3-0edbe6384628" providerId="AD" clId="Web-{A8C5E7AC-8761-E0FA-CCF9-02A9459F78D8}" dt="2024-05-03T09:37:23.483" v="207"/>
          <ac:picMkLst>
            <pc:docMk/>
            <pc:sldMk cId="2376256948" sldId="332"/>
            <ac:picMk id="3" creationId="{A94E4CDF-9449-F429-93AF-9C90FE56EFAC}"/>
          </ac:picMkLst>
        </pc:picChg>
        <pc:picChg chg="mod">
          <ac:chgData name="Bryony Clark" userId="S::bryony@nationalnumeracy.org.uk::9a0d9efc-5e53-44f4-94d3-0edbe6384628" providerId="AD" clId="Web-{A8C5E7AC-8761-E0FA-CCF9-02A9459F78D8}" dt="2024-05-03T09:37:23.483" v="208"/>
          <ac:picMkLst>
            <pc:docMk/>
            <pc:sldMk cId="2376256948" sldId="332"/>
            <ac:picMk id="5" creationId="{13892530-D9E6-D542-E8BE-519565EA2645}"/>
          </ac:picMkLst>
        </pc:picChg>
        <pc:picChg chg="mod">
          <ac:chgData name="Bryony Clark" userId="S::bryony@nationalnumeracy.org.uk::9a0d9efc-5e53-44f4-94d3-0edbe6384628" providerId="AD" clId="Web-{A8C5E7AC-8761-E0FA-CCF9-02A9459F78D8}" dt="2024-05-03T09:37:23.483" v="209"/>
          <ac:picMkLst>
            <pc:docMk/>
            <pc:sldMk cId="2376256948" sldId="332"/>
            <ac:picMk id="6" creationId="{18CD5074-32A8-303B-4A2F-F2679A02C4DC}"/>
          </ac:picMkLst>
        </pc:picChg>
        <pc:picChg chg="mod">
          <ac:chgData name="Bryony Clark" userId="S::bryony@nationalnumeracy.org.uk::9a0d9efc-5e53-44f4-94d3-0edbe6384628" providerId="AD" clId="Web-{A8C5E7AC-8761-E0FA-CCF9-02A9459F78D8}" dt="2024-05-03T09:37:23.483" v="210"/>
          <ac:picMkLst>
            <pc:docMk/>
            <pc:sldMk cId="2376256948" sldId="332"/>
            <ac:picMk id="9" creationId="{65345807-79FD-0B73-21D4-EA4158A186B9}"/>
          </ac:picMkLst>
        </pc:picChg>
        <pc:picChg chg="mod">
          <ac:chgData name="Bryony Clark" userId="S::bryony@nationalnumeracy.org.uk::9a0d9efc-5e53-44f4-94d3-0edbe6384628" providerId="AD" clId="Web-{A8C5E7AC-8761-E0FA-CCF9-02A9459F78D8}" dt="2024-05-03T09:37:23.483" v="211"/>
          <ac:picMkLst>
            <pc:docMk/>
            <pc:sldMk cId="2376256948" sldId="332"/>
            <ac:picMk id="10" creationId="{FEF55C8C-A390-F58F-04F7-6434DAFA07D5}"/>
          </ac:picMkLst>
        </pc:picChg>
        <pc:picChg chg="mod">
          <ac:chgData name="Bryony Clark" userId="S::bryony@nationalnumeracy.org.uk::9a0d9efc-5e53-44f4-94d3-0edbe6384628" providerId="AD" clId="Web-{A8C5E7AC-8761-E0FA-CCF9-02A9459F78D8}" dt="2024-05-03T09:37:23.483" v="212"/>
          <ac:picMkLst>
            <pc:docMk/>
            <pc:sldMk cId="2376256948" sldId="332"/>
            <ac:picMk id="12" creationId="{0F900FD6-D807-3F21-1FF6-8604CF621733}"/>
          </ac:picMkLst>
        </pc:picChg>
        <pc:picChg chg="mod">
          <ac:chgData name="Bryony Clark" userId="S::bryony@nationalnumeracy.org.uk::9a0d9efc-5e53-44f4-94d3-0edbe6384628" providerId="AD" clId="Web-{A8C5E7AC-8761-E0FA-CCF9-02A9459F78D8}" dt="2024-05-03T09:37:23.483" v="213"/>
          <ac:picMkLst>
            <pc:docMk/>
            <pc:sldMk cId="2376256948" sldId="332"/>
            <ac:picMk id="13" creationId="{DD55971E-F294-3600-3CB9-49A7EB98D378}"/>
          </ac:picMkLst>
        </pc:picChg>
        <pc:picChg chg="mod">
          <ac:chgData name="Bryony Clark" userId="S::bryony@nationalnumeracy.org.uk::9a0d9efc-5e53-44f4-94d3-0edbe6384628" providerId="AD" clId="Web-{A8C5E7AC-8761-E0FA-CCF9-02A9459F78D8}" dt="2024-05-03T09:37:23.483" v="214"/>
          <ac:picMkLst>
            <pc:docMk/>
            <pc:sldMk cId="2376256948" sldId="332"/>
            <ac:picMk id="14" creationId="{525FA1FB-3805-E7AD-9D77-AF32C027FB06}"/>
          </ac:picMkLst>
        </pc:picChg>
        <pc:picChg chg="mod">
          <ac:chgData name="Bryony Clark" userId="S::bryony@nationalnumeracy.org.uk::9a0d9efc-5e53-44f4-94d3-0edbe6384628" providerId="AD" clId="Web-{A8C5E7AC-8761-E0FA-CCF9-02A9459F78D8}" dt="2024-05-03T09:37:23.530" v="215"/>
          <ac:picMkLst>
            <pc:docMk/>
            <pc:sldMk cId="2376256948" sldId="332"/>
            <ac:picMk id="15" creationId="{5550EF69-44FA-0D16-8AA4-02E84C8F9C7F}"/>
          </ac:picMkLst>
        </pc:picChg>
      </pc:sldChg>
      <pc:sldChg chg="modSp">
        <pc:chgData name="Bryony Clark" userId="S::bryony@nationalnumeracy.org.uk::9a0d9efc-5e53-44f4-94d3-0edbe6384628" providerId="AD" clId="Web-{A8C5E7AC-8761-E0FA-CCF9-02A9459F78D8}" dt="2024-05-03T09:37:26.702" v="225"/>
        <pc:sldMkLst>
          <pc:docMk/>
          <pc:sldMk cId="2612595251" sldId="333"/>
        </pc:sldMkLst>
        <pc:picChg chg="mod">
          <ac:chgData name="Bryony Clark" userId="S::bryony@nationalnumeracy.org.uk::9a0d9efc-5e53-44f4-94d3-0edbe6384628" providerId="AD" clId="Web-{A8C5E7AC-8761-E0FA-CCF9-02A9459F78D8}" dt="2024-05-03T09:37:26.655" v="216"/>
          <ac:picMkLst>
            <pc:docMk/>
            <pc:sldMk cId="2612595251" sldId="333"/>
            <ac:picMk id="2" creationId="{85250503-4B87-251B-F4C5-DB3D66F6CE3B}"/>
          </ac:picMkLst>
        </pc:picChg>
        <pc:picChg chg="mod">
          <ac:chgData name="Bryony Clark" userId="S::bryony@nationalnumeracy.org.uk::9a0d9efc-5e53-44f4-94d3-0edbe6384628" providerId="AD" clId="Web-{A8C5E7AC-8761-E0FA-CCF9-02A9459F78D8}" dt="2024-05-03T09:37:26.655" v="217"/>
          <ac:picMkLst>
            <pc:docMk/>
            <pc:sldMk cId="2612595251" sldId="333"/>
            <ac:picMk id="13" creationId="{F449EB6B-9617-FA91-1504-7B3CF65E997A}"/>
          </ac:picMkLst>
        </pc:picChg>
        <pc:picChg chg="mod">
          <ac:chgData name="Bryony Clark" userId="S::bryony@nationalnumeracy.org.uk::9a0d9efc-5e53-44f4-94d3-0edbe6384628" providerId="AD" clId="Web-{A8C5E7AC-8761-E0FA-CCF9-02A9459F78D8}" dt="2024-05-03T09:37:26.655" v="218"/>
          <ac:picMkLst>
            <pc:docMk/>
            <pc:sldMk cId="2612595251" sldId="333"/>
            <ac:picMk id="14" creationId="{19B2E9AF-0A9D-271B-B944-11733D000134}"/>
          </ac:picMkLst>
        </pc:picChg>
        <pc:picChg chg="mod">
          <ac:chgData name="Bryony Clark" userId="S::bryony@nationalnumeracy.org.uk::9a0d9efc-5e53-44f4-94d3-0edbe6384628" providerId="AD" clId="Web-{A8C5E7AC-8761-E0FA-CCF9-02A9459F78D8}" dt="2024-05-03T09:37:26.655" v="219"/>
          <ac:picMkLst>
            <pc:docMk/>
            <pc:sldMk cId="2612595251" sldId="333"/>
            <ac:picMk id="16" creationId="{1C0B8B04-001A-5818-47A2-DDE2AD356521}"/>
          </ac:picMkLst>
        </pc:picChg>
        <pc:picChg chg="mod">
          <ac:chgData name="Bryony Clark" userId="S::bryony@nationalnumeracy.org.uk::9a0d9efc-5e53-44f4-94d3-0edbe6384628" providerId="AD" clId="Web-{A8C5E7AC-8761-E0FA-CCF9-02A9459F78D8}" dt="2024-05-03T09:37:26.655" v="220"/>
          <ac:picMkLst>
            <pc:docMk/>
            <pc:sldMk cId="2612595251" sldId="333"/>
            <ac:picMk id="17" creationId="{64AF061C-C4F1-9DA1-B255-E4A658DCF60F}"/>
          </ac:picMkLst>
        </pc:picChg>
        <pc:picChg chg="mod">
          <ac:chgData name="Bryony Clark" userId="S::bryony@nationalnumeracy.org.uk::9a0d9efc-5e53-44f4-94d3-0edbe6384628" providerId="AD" clId="Web-{A8C5E7AC-8761-E0FA-CCF9-02A9459F78D8}" dt="2024-05-03T09:37:26.655" v="221"/>
          <ac:picMkLst>
            <pc:docMk/>
            <pc:sldMk cId="2612595251" sldId="333"/>
            <ac:picMk id="18" creationId="{25DAA9CC-C7D3-8DB0-3A70-F96A5098ED4B}"/>
          </ac:picMkLst>
        </pc:picChg>
        <pc:picChg chg="mod">
          <ac:chgData name="Bryony Clark" userId="S::bryony@nationalnumeracy.org.uk::9a0d9efc-5e53-44f4-94d3-0edbe6384628" providerId="AD" clId="Web-{A8C5E7AC-8761-E0FA-CCF9-02A9459F78D8}" dt="2024-05-03T09:37:26.655" v="222"/>
          <ac:picMkLst>
            <pc:docMk/>
            <pc:sldMk cId="2612595251" sldId="333"/>
            <ac:picMk id="19" creationId="{D19538B9-4CB6-AFD5-5710-926D71916728}"/>
          </ac:picMkLst>
        </pc:picChg>
        <pc:picChg chg="mod">
          <ac:chgData name="Bryony Clark" userId="S::bryony@nationalnumeracy.org.uk::9a0d9efc-5e53-44f4-94d3-0edbe6384628" providerId="AD" clId="Web-{A8C5E7AC-8761-E0FA-CCF9-02A9459F78D8}" dt="2024-05-03T09:37:26.655" v="223"/>
          <ac:picMkLst>
            <pc:docMk/>
            <pc:sldMk cId="2612595251" sldId="333"/>
            <ac:picMk id="20" creationId="{E2AEA4A4-CD00-92F9-C7D3-0AC7106E976D}"/>
          </ac:picMkLst>
        </pc:picChg>
        <pc:picChg chg="mod">
          <ac:chgData name="Bryony Clark" userId="S::bryony@nationalnumeracy.org.uk::9a0d9efc-5e53-44f4-94d3-0edbe6384628" providerId="AD" clId="Web-{A8C5E7AC-8761-E0FA-CCF9-02A9459F78D8}" dt="2024-05-03T09:37:26.655" v="224"/>
          <ac:picMkLst>
            <pc:docMk/>
            <pc:sldMk cId="2612595251" sldId="333"/>
            <ac:picMk id="21" creationId="{B16B0957-8354-25B0-8F58-029C7B4981EB}"/>
          </ac:picMkLst>
        </pc:picChg>
        <pc:picChg chg="mod">
          <ac:chgData name="Bryony Clark" userId="S::bryony@nationalnumeracy.org.uk::9a0d9efc-5e53-44f4-94d3-0edbe6384628" providerId="AD" clId="Web-{A8C5E7AC-8761-E0FA-CCF9-02A9459F78D8}" dt="2024-05-03T09:37:26.702" v="225"/>
          <ac:picMkLst>
            <pc:docMk/>
            <pc:sldMk cId="2612595251" sldId="333"/>
            <ac:picMk id="22" creationId="{62C56AA8-B916-5A3F-15FA-2F3F4BCAA5B4}"/>
          </ac:picMkLst>
        </pc:picChg>
      </pc:sldChg>
      <pc:sldChg chg="modSp">
        <pc:chgData name="Bryony Clark" userId="S::bryony@nationalnumeracy.org.uk::9a0d9efc-5e53-44f4-94d3-0edbe6384628" providerId="AD" clId="Web-{A8C5E7AC-8761-E0FA-CCF9-02A9459F78D8}" dt="2024-05-03T09:36:51.918" v="160"/>
        <pc:sldMkLst>
          <pc:docMk/>
          <pc:sldMk cId="1000529999" sldId="334"/>
        </pc:sldMkLst>
        <pc:picChg chg="mod">
          <ac:chgData name="Bryony Clark" userId="S::bryony@nationalnumeracy.org.uk::9a0d9efc-5e53-44f4-94d3-0edbe6384628" providerId="AD" clId="Web-{A8C5E7AC-8761-E0FA-CCF9-02A9459F78D8}" dt="2024-05-03T09:36:51.887" v="155"/>
          <ac:picMkLst>
            <pc:docMk/>
            <pc:sldMk cId="1000529999" sldId="334"/>
            <ac:picMk id="2" creationId="{1061DF21-68B0-BF36-C4EB-7DE3051141F0}"/>
          </ac:picMkLst>
        </pc:picChg>
        <pc:picChg chg="mod">
          <ac:chgData name="Bryony Clark" userId="S::bryony@nationalnumeracy.org.uk::9a0d9efc-5e53-44f4-94d3-0edbe6384628" providerId="AD" clId="Web-{A8C5E7AC-8761-E0FA-CCF9-02A9459F78D8}" dt="2024-05-03T09:36:51.887" v="156"/>
          <ac:picMkLst>
            <pc:docMk/>
            <pc:sldMk cId="1000529999" sldId="334"/>
            <ac:picMk id="5" creationId="{DFAB13D2-5151-9710-3782-D5D345886440}"/>
          </ac:picMkLst>
        </pc:picChg>
        <pc:picChg chg="mod">
          <ac:chgData name="Bryony Clark" userId="S::bryony@nationalnumeracy.org.uk::9a0d9efc-5e53-44f4-94d3-0edbe6384628" providerId="AD" clId="Web-{A8C5E7AC-8761-E0FA-CCF9-02A9459F78D8}" dt="2024-05-03T09:36:51.887" v="157"/>
          <ac:picMkLst>
            <pc:docMk/>
            <pc:sldMk cId="1000529999" sldId="334"/>
            <ac:picMk id="6" creationId="{0F07B419-B9CC-C4ED-E7CB-6717CEF6C2D7}"/>
          </ac:picMkLst>
        </pc:picChg>
        <pc:picChg chg="mod">
          <ac:chgData name="Bryony Clark" userId="S::bryony@nationalnumeracy.org.uk::9a0d9efc-5e53-44f4-94d3-0edbe6384628" providerId="AD" clId="Web-{A8C5E7AC-8761-E0FA-CCF9-02A9459F78D8}" dt="2024-05-03T09:36:51.887" v="158"/>
          <ac:picMkLst>
            <pc:docMk/>
            <pc:sldMk cId="1000529999" sldId="334"/>
            <ac:picMk id="8" creationId="{7AF26F07-7DF2-0E8C-0723-C4B42A21C74F}"/>
          </ac:picMkLst>
        </pc:picChg>
        <pc:picChg chg="mod">
          <ac:chgData name="Bryony Clark" userId="S::bryony@nationalnumeracy.org.uk::9a0d9efc-5e53-44f4-94d3-0edbe6384628" providerId="AD" clId="Web-{A8C5E7AC-8761-E0FA-CCF9-02A9459F78D8}" dt="2024-05-03T09:36:51.887" v="159"/>
          <ac:picMkLst>
            <pc:docMk/>
            <pc:sldMk cId="1000529999" sldId="334"/>
            <ac:picMk id="9" creationId="{F6121694-780A-4AE1-2C66-1857BC4436D7}"/>
          </ac:picMkLst>
        </pc:picChg>
        <pc:picChg chg="mod">
          <ac:chgData name="Bryony Clark" userId="S::bryony@nationalnumeracy.org.uk::9a0d9efc-5e53-44f4-94d3-0edbe6384628" providerId="AD" clId="Web-{A8C5E7AC-8761-E0FA-CCF9-02A9459F78D8}" dt="2024-05-03T09:36:51.918" v="160"/>
          <ac:picMkLst>
            <pc:docMk/>
            <pc:sldMk cId="1000529999" sldId="334"/>
            <ac:picMk id="11" creationId="{B880554A-D86F-4D4C-95F9-8C0A3C215837}"/>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CAC9BB-FA25-4CAD-9B4E-86C072354E8F}" type="datetimeFigureOut">
              <a:rPr lang="en-GB" smtClean="0"/>
              <a:t>26/11/2024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7C3F99-E1EC-489B-B4DE-F9B67AF3C5E5}" type="slidenum">
              <a:rPr lang="en-GB" smtClean="0"/>
              <a:t>‹#›</a:t>
            </a:fld>
            <a:endParaRPr lang="en-GB"/>
          </a:p>
        </p:txBody>
      </p:sp>
    </p:spTree>
    <p:extLst>
      <p:ext uri="{BB962C8B-B14F-4D97-AF65-F5344CB8AC3E}">
        <p14:creationId xmlns:p14="http://schemas.microsoft.com/office/powerpoint/2010/main" val="1010288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https://www.youtube.com/watch?v=bdEMYDF8J5Q </a:t>
            </a:r>
          </a:p>
        </p:txBody>
      </p:sp>
      <p:sp>
        <p:nvSpPr>
          <p:cNvPr id="4" name="Slide Number Placeholder 3"/>
          <p:cNvSpPr>
            <a:spLocks noGrp="1"/>
          </p:cNvSpPr>
          <p:nvPr>
            <p:ph type="sldNum" sz="quarter" idx="5"/>
          </p:nvPr>
        </p:nvSpPr>
        <p:spPr/>
        <p:txBody>
          <a:bodyPr/>
          <a:lstStyle/>
          <a:p>
            <a:fld id="{966F0E26-AC31-4A72-827A-49FD81807605}" type="slidenum">
              <a:rPr lang="en-GB" smtClean="0"/>
              <a:t>15</a:t>
            </a:fld>
            <a:endParaRPr lang="en-GB"/>
          </a:p>
        </p:txBody>
      </p:sp>
    </p:spTree>
    <p:extLst>
      <p:ext uri="{BB962C8B-B14F-4D97-AF65-F5344CB8AC3E}">
        <p14:creationId xmlns:p14="http://schemas.microsoft.com/office/powerpoint/2010/main" val="14680370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66F0E26-AC31-4A72-827A-49FD81807605}" type="slidenum">
              <a:rPr lang="en-GB" smtClean="0"/>
              <a:t>16</a:t>
            </a:fld>
            <a:endParaRPr lang="en-GB"/>
          </a:p>
        </p:txBody>
      </p:sp>
    </p:spTree>
    <p:extLst>
      <p:ext uri="{BB962C8B-B14F-4D97-AF65-F5344CB8AC3E}">
        <p14:creationId xmlns:p14="http://schemas.microsoft.com/office/powerpoint/2010/main" val="3988834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66F0E26-AC31-4A72-827A-49FD81807605}" type="slidenum">
              <a:rPr lang="en-GB" smtClean="0"/>
              <a:t>17</a:t>
            </a:fld>
            <a:endParaRPr lang="en-GB"/>
          </a:p>
        </p:txBody>
      </p:sp>
    </p:spTree>
    <p:extLst>
      <p:ext uri="{BB962C8B-B14F-4D97-AF65-F5344CB8AC3E}">
        <p14:creationId xmlns:p14="http://schemas.microsoft.com/office/powerpoint/2010/main" val="21172889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66F0E26-AC31-4A72-827A-49FD81807605}" type="slidenum">
              <a:rPr lang="en-GB" smtClean="0"/>
              <a:t>18</a:t>
            </a:fld>
            <a:endParaRPr lang="en-GB"/>
          </a:p>
        </p:txBody>
      </p:sp>
    </p:spTree>
    <p:extLst>
      <p:ext uri="{BB962C8B-B14F-4D97-AF65-F5344CB8AC3E}">
        <p14:creationId xmlns:p14="http://schemas.microsoft.com/office/powerpoint/2010/main" val="3279989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66F0E26-AC31-4A72-827A-49FD8180760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037942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17C3F99-E1EC-489B-B4DE-F9B67AF3C5E5}" type="slidenum">
              <a:rPr lang="en-GB" smtClean="0"/>
              <a:t>20</a:t>
            </a:fld>
            <a:endParaRPr lang="en-GB"/>
          </a:p>
        </p:txBody>
      </p:sp>
    </p:spTree>
    <p:extLst>
      <p:ext uri="{BB962C8B-B14F-4D97-AF65-F5344CB8AC3E}">
        <p14:creationId xmlns:p14="http://schemas.microsoft.com/office/powerpoint/2010/main" val="34198100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_Cover page image 1">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397E144-B594-9E85-CC71-D0C94EDA9E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
        <p:nvSpPr>
          <p:cNvPr id="5" name="Picture Placeholder 4">
            <a:extLst>
              <a:ext uri="{FF2B5EF4-FFF2-40B4-BE49-F238E27FC236}">
                <a16:creationId xmlns:a16="http://schemas.microsoft.com/office/drawing/2014/main" id="{498E7702-5B8E-E11A-C258-4C0028CF5830}"/>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sp>
        <p:nvSpPr>
          <p:cNvPr id="10" name="Rectangle 9">
            <a:extLst>
              <a:ext uri="{FF2B5EF4-FFF2-40B4-BE49-F238E27FC236}">
                <a16:creationId xmlns:a16="http://schemas.microsoft.com/office/drawing/2014/main" id="{4608FFF7-A77D-915F-A038-ACD5E8477185}"/>
              </a:ext>
            </a:extLst>
          </p:cNvPr>
          <p:cNvSpPr/>
          <p:nvPr/>
        </p:nvSpPr>
        <p:spPr>
          <a:xfrm>
            <a:off x="-11094"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Tree>
    <p:extLst>
      <p:ext uri="{BB962C8B-B14F-4D97-AF65-F5344CB8AC3E}">
        <p14:creationId xmlns:p14="http://schemas.microsoft.com/office/powerpoint/2010/main" val="2905018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17" name="Text Placeholder 2">
            <a:extLst>
              <a:ext uri="{FF2B5EF4-FFF2-40B4-BE49-F238E27FC236}">
                <a16:creationId xmlns:a16="http://schemas.microsoft.com/office/drawing/2014/main" id="{D7FC9438-D2BF-8F8B-7142-BF5EA5EEAA4C}"/>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1057443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_Content page text only 2 columns (no numbers)">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E152C39A-4BFE-DB73-66A5-2101643936F6}"/>
              </a:ext>
            </a:extLst>
          </p:cNvPr>
          <p:cNvSpPr>
            <a:spLocks noGrp="1"/>
          </p:cNvSpPr>
          <p:nvPr>
            <p:ph type="pic" sz="quarter" idx="16"/>
          </p:nvPr>
        </p:nvSpPr>
        <p:spPr>
          <a:xfrm>
            <a:off x="4818251" y="2176356"/>
            <a:ext cx="3780868" cy="3948871"/>
          </a:xfrm>
          <a:prstGeom prst="rect">
            <a:avLst/>
          </a:prstGeom>
        </p:spPr>
      </p:sp>
      <p:sp>
        <p:nvSpPr>
          <p:cNvPr id="7" name="Rectangle 6">
            <a:extLst>
              <a:ext uri="{FF2B5EF4-FFF2-40B4-BE49-F238E27FC236}">
                <a16:creationId xmlns:a16="http://schemas.microsoft.com/office/drawing/2014/main" id="{3E0B2EE5-C458-B4BC-A4B7-1ADD169CB806}"/>
              </a:ext>
            </a:extLst>
          </p:cNvPr>
          <p:cNvSpPr/>
          <p:nvPr/>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486911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028CD344-C175-0FA4-27C7-9CFAFC454D7A}"/>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24816477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5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05C80AC9-5A65-8E4E-9018-532F4F07A5C2}"/>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7785226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2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2CE17C68-D9D3-CA0A-F50F-FEE318EB9D90}"/>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31323370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6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830531C8-C317-2890-CC38-0B68ED5C3424}"/>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2095255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3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450F3912-B780-8103-36CF-16C6D468DF34}"/>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5133609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7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774A2084-07FD-37E3-778A-784053F4C8BF}"/>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36660282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Cover page image 1">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397E144-B594-9E85-CC71-D0C94EDA9E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
        <p:nvSpPr>
          <p:cNvPr id="5" name="Picture Placeholder 4">
            <a:extLst>
              <a:ext uri="{FF2B5EF4-FFF2-40B4-BE49-F238E27FC236}">
                <a16:creationId xmlns:a16="http://schemas.microsoft.com/office/drawing/2014/main" id="{498E7702-5B8E-E11A-C258-4C0028CF5830}"/>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sp>
        <p:nvSpPr>
          <p:cNvPr id="10" name="Rectangle 9">
            <a:extLst>
              <a:ext uri="{FF2B5EF4-FFF2-40B4-BE49-F238E27FC236}">
                <a16:creationId xmlns:a16="http://schemas.microsoft.com/office/drawing/2014/main" id="{4608FFF7-A77D-915F-A038-ACD5E8477185}"/>
              </a:ext>
            </a:extLst>
          </p:cNvPr>
          <p:cNvSpPr/>
          <p:nvPr/>
        </p:nvSpPr>
        <p:spPr>
          <a:xfrm>
            <a:off x="-11094"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Tree>
    <p:extLst>
      <p:ext uri="{BB962C8B-B14F-4D97-AF65-F5344CB8AC3E}">
        <p14:creationId xmlns:p14="http://schemas.microsoft.com/office/powerpoint/2010/main" val="7204883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4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B4C58E21-7BC2-5809-C8EC-0720191F4ED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B7A3CF2-9D64-53BF-E73F-E9E9CCAFDD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828207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4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B4C58E21-7BC2-5809-C8EC-0720191F4ED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B7A3CF2-9D64-53BF-E73F-E9E9CCAFDD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17702057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2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CB2491BD-B441-71DA-7658-E56CBCE21A0E}"/>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665889CC-1E50-41FD-DE46-0403A068EEBE}"/>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85C22D99-9EE2-56AF-905A-E6E8A9425F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24572148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3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2B02ABFF-D132-6812-BD40-CC28BD2D2FC2}"/>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0BFB12FF-30E5-6F99-E2A9-5468D7CC32C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A52D1D25-BB34-561D-0B3A-91D5415060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134119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3717323-C6B7-4B91-9534-E82A73970E03}" type="datetimeFigureOut">
              <a:rPr lang="en-GB" smtClean="0"/>
              <a:t>26/11/2024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7A9011-74A5-4AEE-AE75-5F41A0F46C21}" type="slidenum">
              <a:rPr lang="en-GB" smtClean="0"/>
              <a:t>‹#›</a:t>
            </a:fld>
            <a:endParaRPr lang="en-GB"/>
          </a:p>
        </p:txBody>
      </p:sp>
    </p:spTree>
    <p:extLst>
      <p:ext uri="{BB962C8B-B14F-4D97-AF65-F5344CB8AC3E}">
        <p14:creationId xmlns:p14="http://schemas.microsoft.com/office/powerpoint/2010/main" val="11957544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17" name="Text Placeholder 2">
            <a:extLst>
              <a:ext uri="{FF2B5EF4-FFF2-40B4-BE49-F238E27FC236}">
                <a16:creationId xmlns:a16="http://schemas.microsoft.com/office/drawing/2014/main" id="{D7FC9438-D2BF-8F8B-7142-BF5EA5EEAA4C}"/>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20900600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_Content page text only 2 columns (no numbers)">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E152C39A-4BFE-DB73-66A5-2101643936F6}"/>
              </a:ext>
            </a:extLst>
          </p:cNvPr>
          <p:cNvSpPr>
            <a:spLocks noGrp="1"/>
          </p:cNvSpPr>
          <p:nvPr>
            <p:ph type="pic" sz="quarter" idx="16"/>
          </p:nvPr>
        </p:nvSpPr>
        <p:spPr>
          <a:xfrm>
            <a:off x="4818251" y="2176356"/>
            <a:ext cx="3780868" cy="3948871"/>
          </a:xfrm>
          <a:prstGeom prst="rect">
            <a:avLst/>
          </a:prstGeom>
        </p:spPr>
      </p:sp>
      <p:sp>
        <p:nvSpPr>
          <p:cNvPr id="7" name="Rectangle 6">
            <a:extLst>
              <a:ext uri="{FF2B5EF4-FFF2-40B4-BE49-F238E27FC236}">
                <a16:creationId xmlns:a16="http://schemas.microsoft.com/office/drawing/2014/main" id="{3E0B2EE5-C458-B4BC-A4B7-1ADD169CB806}"/>
              </a:ext>
            </a:extLst>
          </p:cNvPr>
          <p:cNvSpPr/>
          <p:nvPr userDrawn="1"/>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14018904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028CD344-C175-0FA4-27C7-9CFAFC454D7A}"/>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2417227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05C80AC9-5A65-8E4E-9018-532F4F07A5C2}"/>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33249468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2CE17C68-D9D3-CA0A-F50F-FEE318EB9D90}"/>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9769200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830531C8-C317-2890-CC38-0B68ED5C3424}"/>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28989026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450F3912-B780-8103-36CF-16C6D468DF34}"/>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3262278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CB2491BD-B441-71DA-7658-E56CBCE21A0E}"/>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665889CC-1E50-41FD-DE46-0403A068EEBE}"/>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85C22D99-9EE2-56AF-905A-E6E8A9425F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40428802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7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774A2084-07FD-37E3-778A-784053F4C8BF}"/>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424159051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17" name="Text Placeholder 2">
            <a:extLst>
              <a:ext uri="{FF2B5EF4-FFF2-40B4-BE49-F238E27FC236}">
                <a16:creationId xmlns:a16="http://schemas.microsoft.com/office/drawing/2014/main" id="{D7FC9438-D2BF-8F8B-7142-BF5EA5EEAA4C}"/>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3099238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3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2B02ABFF-D132-6812-BD40-CC28BD2D2FC2}"/>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0BFB12FF-30E5-6F99-E2A9-5468D7CC32C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A52D1D25-BB34-561D-0B3A-91D5415060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830256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D9AD6C6F-312D-49C8-B863-987A48E8D791}" type="datetimeFigureOut">
              <a:rPr lang="en-GB" smtClean="0"/>
              <a:t>26/11/2024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3074118-E8B2-43C0-B74A-E8402E5D3F18}" type="slidenum">
              <a:rPr lang="en-GB" smtClean="0"/>
              <a:t>‹#›</a:t>
            </a:fld>
            <a:endParaRPr lang="en-GB"/>
          </a:p>
        </p:txBody>
      </p:sp>
    </p:spTree>
    <p:extLst>
      <p:ext uri="{BB962C8B-B14F-4D97-AF65-F5344CB8AC3E}">
        <p14:creationId xmlns:p14="http://schemas.microsoft.com/office/powerpoint/2010/main" val="13034463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C5736D83-1A94-8FAA-2222-499E17B7081E}"/>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sp>
        <p:nvSpPr>
          <p:cNvPr id="8" name="Rectangle 7">
            <a:extLst>
              <a:ext uri="{FF2B5EF4-FFF2-40B4-BE49-F238E27FC236}">
                <a16:creationId xmlns:a16="http://schemas.microsoft.com/office/drawing/2014/main" id="{3A842AF9-D102-42DB-F583-6B1BBC7E5D38}"/>
              </a:ext>
            </a:extLst>
          </p:cNvPr>
          <p:cNvSpPr/>
          <p:nvPr/>
        </p:nvSpPr>
        <p:spPr>
          <a:xfrm>
            <a:off x="4609576" y="-13849"/>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EA2B2C67-A374-B888-C186-E2E4E88972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244364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CEE476F2-61EB-CEB1-73B4-2DA78C1C4B93}"/>
              </a:ext>
            </a:extLst>
          </p:cNvPr>
          <p:cNvSpPr/>
          <p:nvPr/>
        </p:nvSpPr>
        <p:spPr>
          <a:xfrm>
            <a:off x="4609576" y="-7586"/>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9">
            <a:extLst>
              <a:ext uri="{FF2B5EF4-FFF2-40B4-BE49-F238E27FC236}">
                <a16:creationId xmlns:a16="http://schemas.microsoft.com/office/drawing/2014/main" id="{C0AC9018-4835-A2B6-8E88-30138233CFAD}"/>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9C5601B-1959-95C5-EF0F-1B3E04057D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719671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CEE476F2-61EB-CEB1-73B4-2DA78C1C4B93}"/>
              </a:ext>
            </a:extLst>
          </p:cNvPr>
          <p:cNvSpPr/>
          <p:nvPr/>
        </p:nvSpPr>
        <p:spPr>
          <a:xfrm>
            <a:off x="4609576" y="-7586"/>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9">
            <a:extLst>
              <a:ext uri="{FF2B5EF4-FFF2-40B4-BE49-F238E27FC236}">
                <a16:creationId xmlns:a16="http://schemas.microsoft.com/office/drawing/2014/main" id="{3469C92E-98D4-390F-5905-5693C9602C2B}"/>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6069ECAB-91B3-AAAD-9255-F61096B5DC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1309453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CEE476F2-61EB-CEB1-73B4-2DA78C1C4B93}"/>
              </a:ext>
            </a:extLst>
          </p:cNvPr>
          <p:cNvSpPr/>
          <p:nvPr/>
        </p:nvSpPr>
        <p:spPr>
          <a:xfrm>
            <a:off x="4609576" y="-13849"/>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9">
            <a:extLst>
              <a:ext uri="{FF2B5EF4-FFF2-40B4-BE49-F238E27FC236}">
                <a16:creationId xmlns:a16="http://schemas.microsoft.com/office/drawing/2014/main" id="{5D66812D-C67D-56DA-D696-8EE31207050F}"/>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AB22AAE-3B88-8B65-DA76-034C3FD60E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449879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openxmlformats.org/officeDocument/2006/relationships/theme" Target="../theme/theme2.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theme" Target="../theme/theme4.xml"/><Relationship Id="rId5" Type="http://schemas.openxmlformats.org/officeDocument/2006/relationships/slideLayout" Target="../slideLayouts/slideLayout22.xml"/><Relationship Id="rId4" Type="http://schemas.openxmlformats.org/officeDocument/2006/relationships/slideLayout" Target="../slideLayouts/slideLayout2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9"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881594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Lst>
  <p:txStyles>
    <p:titleStyle>
      <a:lvl1pPr algn="l" defTabSz="914400" rtl="0" eaLnBrk="1" latinLnBrk="0" hangingPunct="1">
        <a:lnSpc>
          <a:spcPct val="90000"/>
        </a:lnSpc>
        <a:spcBef>
          <a:spcPct val="0"/>
        </a:spcBef>
        <a:buNone/>
        <a:defRPr sz="2400" b="1" i="0" kern="1200">
          <a:solidFill>
            <a:schemeClr val="accent4"/>
          </a:solidFill>
          <a:latin typeface="+mn-lt"/>
          <a:ea typeface="+mj-ea"/>
          <a:cs typeface="+mj-cs"/>
        </a:defRPr>
      </a:lvl1pPr>
    </p:titleStyle>
    <p:bodyStyle>
      <a:lvl1pPr marL="0" indent="0" algn="l" defTabSz="914400" rtl="0" eaLnBrk="1" latinLnBrk="0" hangingPunct="1">
        <a:lnSpc>
          <a:spcPct val="90000"/>
        </a:lnSpc>
        <a:spcBef>
          <a:spcPct val="20000"/>
        </a:spcBef>
        <a:buFont typeface="Arial" pitchFamily="34" charset="0"/>
        <a:buNone/>
        <a:defRPr sz="2000" kern="1200">
          <a:solidFill>
            <a:schemeClr val="tx1"/>
          </a:solidFill>
          <a:latin typeface="+mn-lt"/>
          <a:ea typeface="+mn-ea"/>
          <a:cs typeface="+mn-cs"/>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7727425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7394735"/>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23">
          <p15:clr>
            <a:srgbClr val="F26B43"/>
          </p15:clr>
        </p15:guide>
        <p15:guide id="2" pos="317">
          <p15:clr>
            <a:srgbClr val="F26B43"/>
          </p15:clr>
        </p15:guide>
        <p15:guide id="3" pos="5443">
          <p15:clr>
            <a:srgbClr val="F26B43"/>
          </p15:clr>
        </p15:guide>
        <p15:guide id="4" orient="horz" pos="3906">
          <p15:clr>
            <a:srgbClr val="F26B43"/>
          </p15:clr>
        </p15:guide>
        <p15:guide id="5" orient="horz" pos="935">
          <p15:clr>
            <a:srgbClr val="F26B43"/>
          </p15:clr>
        </p15:guide>
        <p15:guide id="6" pos="2767">
          <p15:clr>
            <a:srgbClr val="F26B43"/>
          </p15:clr>
        </p15:guide>
        <p15:guide id="7" pos="2993">
          <p15:clr>
            <a:srgbClr val="F26B43"/>
          </p15:clr>
        </p15:guide>
        <p15:guide id="8" orient="horz" pos="123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828284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Lst>
  <p:txStyles>
    <p:titleStyle>
      <a:lvl1pPr algn="l" defTabSz="914400" rtl="0" eaLnBrk="1" latinLnBrk="0" hangingPunct="1">
        <a:lnSpc>
          <a:spcPct val="90000"/>
        </a:lnSpc>
        <a:spcBef>
          <a:spcPct val="0"/>
        </a:spcBef>
        <a:buNone/>
        <a:defRPr sz="2400" b="1" i="0" kern="1200">
          <a:solidFill>
            <a:schemeClr val="accent4"/>
          </a:solidFill>
          <a:latin typeface="+mn-lt"/>
          <a:ea typeface="+mj-ea"/>
          <a:cs typeface="+mj-cs"/>
        </a:defRPr>
      </a:lvl1pPr>
    </p:titleStyle>
    <p:bodyStyle>
      <a:lvl1pPr marL="0" indent="0" algn="l" defTabSz="914400" rtl="0" eaLnBrk="1" latinLnBrk="0" hangingPunct="1">
        <a:lnSpc>
          <a:spcPct val="90000"/>
        </a:lnSpc>
        <a:spcBef>
          <a:spcPct val="20000"/>
        </a:spcBef>
        <a:buFont typeface="Arial" pitchFamily="34" charset="0"/>
        <a:buNone/>
        <a:defRPr sz="2000" kern="1200">
          <a:solidFill>
            <a:schemeClr val="tx1"/>
          </a:solidFill>
          <a:latin typeface="+mn-lt"/>
          <a:ea typeface="+mn-ea"/>
          <a:cs typeface="+mn-cs"/>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4954799"/>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23">
          <p15:clr>
            <a:srgbClr val="F26B43"/>
          </p15:clr>
        </p15:guide>
        <p15:guide id="2" pos="317">
          <p15:clr>
            <a:srgbClr val="F26B43"/>
          </p15:clr>
        </p15:guide>
        <p15:guide id="3" pos="5443">
          <p15:clr>
            <a:srgbClr val="F26B43"/>
          </p15:clr>
        </p15:guide>
        <p15:guide id="4" orient="horz" pos="3906">
          <p15:clr>
            <a:srgbClr val="F26B43"/>
          </p15:clr>
        </p15:guide>
        <p15:guide id="5" orient="horz" pos="935">
          <p15:clr>
            <a:srgbClr val="F26B43"/>
          </p15:clr>
        </p15:guide>
        <p15:guide id="6" pos="2767">
          <p15:clr>
            <a:srgbClr val="F26B43"/>
          </p15:clr>
        </p15:guide>
        <p15:guide id="7" pos="2993">
          <p15:clr>
            <a:srgbClr val="F26B43"/>
          </p15:clr>
        </p15:guide>
        <p15:guide id="8" orient="horz" pos="123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6043884"/>
      </p:ext>
    </p:extLst>
  </p:cSld>
  <p:clrMap bg1="lt1" tx1="dk1" bg2="lt2" tx2="dk2" accent1="accent1" accent2="accent2" accent3="accent3" accent4="accent4" accent5="accent5" accent6="accent6" hlink="hlink" folHlink="folHlink"/>
  <p:sldLayoutIdLst>
    <p:sldLayoutId id="2147483709" r:id="rId1"/>
  </p:sldLayoutIdLst>
  <p:txStyles>
    <p:titleStyle>
      <a:lvl1pPr algn="l" defTabSz="914400" rtl="0" eaLnBrk="1" latinLnBrk="0" hangingPunct="1">
        <a:lnSpc>
          <a:spcPct val="90000"/>
        </a:lnSpc>
        <a:spcBef>
          <a:spcPct val="0"/>
        </a:spcBef>
        <a:buNone/>
        <a:defRPr sz="2400" b="1" i="0" kern="1200">
          <a:solidFill>
            <a:schemeClr val="accent4"/>
          </a:solidFill>
          <a:latin typeface="+mn-lt"/>
          <a:ea typeface="+mj-ea"/>
          <a:cs typeface="+mj-cs"/>
        </a:defRPr>
      </a:lvl1pPr>
    </p:titleStyle>
    <p:bodyStyle>
      <a:lvl1pPr marL="0" indent="0" algn="l" defTabSz="914400" rtl="0" eaLnBrk="1" latinLnBrk="0" hangingPunct="1">
        <a:lnSpc>
          <a:spcPct val="90000"/>
        </a:lnSpc>
        <a:spcBef>
          <a:spcPct val="20000"/>
        </a:spcBef>
        <a:buFont typeface="Arial" pitchFamily="34" charset="0"/>
        <a:buNone/>
        <a:defRPr sz="2000" kern="1200">
          <a:solidFill>
            <a:schemeClr val="tx1"/>
          </a:solidFill>
          <a:latin typeface="+mn-lt"/>
          <a:ea typeface="+mn-ea"/>
          <a:cs typeface="+mn-cs"/>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27">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30.svg"/><Relationship Id="rId13" Type="http://schemas.openxmlformats.org/officeDocument/2006/relationships/image" Target="../media/image35.png"/><Relationship Id="rId18" Type="http://schemas.openxmlformats.org/officeDocument/2006/relationships/image" Target="../media/image40.svg"/><Relationship Id="rId3" Type="http://schemas.openxmlformats.org/officeDocument/2006/relationships/image" Target="../media/image52.svg"/><Relationship Id="rId21" Type="http://schemas.openxmlformats.org/officeDocument/2006/relationships/image" Target="../media/image43.png"/><Relationship Id="rId7" Type="http://schemas.openxmlformats.org/officeDocument/2006/relationships/image" Target="../media/image29.png"/><Relationship Id="rId12" Type="http://schemas.openxmlformats.org/officeDocument/2006/relationships/image" Target="../media/image34.svg"/><Relationship Id="rId17" Type="http://schemas.openxmlformats.org/officeDocument/2006/relationships/image" Target="../media/image39.png"/><Relationship Id="rId2" Type="http://schemas.openxmlformats.org/officeDocument/2006/relationships/image" Target="../media/image51.png"/><Relationship Id="rId16" Type="http://schemas.openxmlformats.org/officeDocument/2006/relationships/image" Target="../media/image38.svg"/><Relationship Id="rId20" Type="http://schemas.openxmlformats.org/officeDocument/2006/relationships/image" Target="../media/image42.svg"/><Relationship Id="rId1" Type="http://schemas.openxmlformats.org/officeDocument/2006/relationships/slideLayout" Target="../slideLayouts/slideLayout14.xml"/><Relationship Id="rId6" Type="http://schemas.openxmlformats.org/officeDocument/2006/relationships/image" Target="../media/image28.svg"/><Relationship Id="rId11" Type="http://schemas.openxmlformats.org/officeDocument/2006/relationships/image" Target="../media/image33.png"/><Relationship Id="rId5" Type="http://schemas.openxmlformats.org/officeDocument/2006/relationships/image" Target="../media/image27.png"/><Relationship Id="rId15" Type="http://schemas.openxmlformats.org/officeDocument/2006/relationships/image" Target="../media/image37.png"/><Relationship Id="rId10" Type="http://schemas.openxmlformats.org/officeDocument/2006/relationships/image" Target="../media/image32.svg"/><Relationship Id="rId19" Type="http://schemas.openxmlformats.org/officeDocument/2006/relationships/image" Target="../media/image41.png"/><Relationship Id="rId4" Type="http://schemas.openxmlformats.org/officeDocument/2006/relationships/image" Target="../media/image53.png"/><Relationship Id="rId9" Type="http://schemas.openxmlformats.org/officeDocument/2006/relationships/image" Target="../media/image31.png"/><Relationship Id="rId14" Type="http://schemas.openxmlformats.org/officeDocument/2006/relationships/image" Target="../media/image36.svg"/><Relationship Id="rId22" Type="http://schemas.openxmlformats.org/officeDocument/2006/relationships/image" Target="../media/image44.svg"/></Relationships>
</file>

<file path=ppt/slides/_rels/slide11.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8.svg"/><Relationship Id="rId18" Type="http://schemas.openxmlformats.org/officeDocument/2006/relationships/image" Target="../media/image43.png"/><Relationship Id="rId3" Type="http://schemas.openxmlformats.org/officeDocument/2006/relationships/image" Target="../media/image28.svg"/><Relationship Id="rId7" Type="http://schemas.openxmlformats.org/officeDocument/2006/relationships/image" Target="../media/image32.svg"/><Relationship Id="rId12" Type="http://schemas.openxmlformats.org/officeDocument/2006/relationships/image" Target="../media/image37.png"/><Relationship Id="rId17" Type="http://schemas.openxmlformats.org/officeDocument/2006/relationships/image" Target="../media/image42.svg"/><Relationship Id="rId2" Type="http://schemas.openxmlformats.org/officeDocument/2006/relationships/image" Target="../media/image27.png"/><Relationship Id="rId16" Type="http://schemas.openxmlformats.org/officeDocument/2006/relationships/image" Target="../media/image41.png"/><Relationship Id="rId1" Type="http://schemas.openxmlformats.org/officeDocument/2006/relationships/slideLayout" Target="../slideLayouts/slideLayout14.xml"/><Relationship Id="rId6" Type="http://schemas.openxmlformats.org/officeDocument/2006/relationships/image" Target="../media/image31.png"/><Relationship Id="rId11" Type="http://schemas.openxmlformats.org/officeDocument/2006/relationships/image" Target="../media/image36.svg"/><Relationship Id="rId5" Type="http://schemas.openxmlformats.org/officeDocument/2006/relationships/image" Target="../media/image30.svg"/><Relationship Id="rId15" Type="http://schemas.openxmlformats.org/officeDocument/2006/relationships/image" Target="../media/image40.svg"/><Relationship Id="rId10" Type="http://schemas.openxmlformats.org/officeDocument/2006/relationships/image" Target="../media/image35.png"/><Relationship Id="rId19" Type="http://schemas.openxmlformats.org/officeDocument/2006/relationships/image" Target="../media/image44.svg"/><Relationship Id="rId4" Type="http://schemas.openxmlformats.org/officeDocument/2006/relationships/image" Target="../media/image29.png"/><Relationship Id="rId9" Type="http://schemas.openxmlformats.org/officeDocument/2006/relationships/image" Target="../media/image34.svg"/><Relationship Id="rId14" Type="http://schemas.openxmlformats.org/officeDocument/2006/relationships/image" Target="../media/image39.png"/></Relationships>
</file>

<file path=ppt/slides/_rels/slide12.xml.rels><?xml version="1.0" encoding="UTF-8" standalone="yes"?>
<Relationships xmlns="http://schemas.openxmlformats.org/package/2006/relationships"><Relationship Id="rId8" Type="http://schemas.openxmlformats.org/officeDocument/2006/relationships/image" Target="../media/image32.svg"/><Relationship Id="rId13" Type="http://schemas.openxmlformats.org/officeDocument/2006/relationships/image" Target="../media/image37.png"/><Relationship Id="rId18" Type="http://schemas.openxmlformats.org/officeDocument/2006/relationships/image" Target="../media/image42.svg"/><Relationship Id="rId3" Type="http://schemas.openxmlformats.org/officeDocument/2006/relationships/image" Target="../media/image27.png"/><Relationship Id="rId7" Type="http://schemas.openxmlformats.org/officeDocument/2006/relationships/image" Target="../media/image31.png"/><Relationship Id="rId12" Type="http://schemas.openxmlformats.org/officeDocument/2006/relationships/image" Target="../media/image36.svg"/><Relationship Id="rId17" Type="http://schemas.openxmlformats.org/officeDocument/2006/relationships/image" Target="../media/image41.png"/><Relationship Id="rId2" Type="http://schemas.openxmlformats.org/officeDocument/2006/relationships/image" Target="../media/image54.jpeg"/><Relationship Id="rId16" Type="http://schemas.openxmlformats.org/officeDocument/2006/relationships/image" Target="../media/image40.svg"/><Relationship Id="rId20" Type="http://schemas.openxmlformats.org/officeDocument/2006/relationships/image" Target="../media/image44.svg"/><Relationship Id="rId1" Type="http://schemas.openxmlformats.org/officeDocument/2006/relationships/slideLayout" Target="../slideLayouts/slideLayout14.xml"/><Relationship Id="rId6" Type="http://schemas.openxmlformats.org/officeDocument/2006/relationships/image" Target="../media/image30.svg"/><Relationship Id="rId11" Type="http://schemas.openxmlformats.org/officeDocument/2006/relationships/image" Target="../media/image35.png"/><Relationship Id="rId5" Type="http://schemas.openxmlformats.org/officeDocument/2006/relationships/image" Target="../media/image29.png"/><Relationship Id="rId15" Type="http://schemas.openxmlformats.org/officeDocument/2006/relationships/image" Target="../media/image39.png"/><Relationship Id="rId10" Type="http://schemas.openxmlformats.org/officeDocument/2006/relationships/image" Target="../media/image34.svg"/><Relationship Id="rId19" Type="http://schemas.openxmlformats.org/officeDocument/2006/relationships/image" Target="../media/image43.png"/><Relationship Id="rId4" Type="http://schemas.openxmlformats.org/officeDocument/2006/relationships/image" Target="../media/image28.svg"/><Relationship Id="rId9" Type="http://schemas.openxmlformats.org/officeDocument/2006/relationships/image" Target="../media/image33.png"/><Relationship Id="rId14" Type="http://schemas.openxmlformats.org/officeDocument/2006/relationships/image" Target="../media/image38.svg"/></Relationships>
</file>

<file path=ppt/slides/_rels/slide13.xml.rels><?xml version="1.0" encoding="UTF-8" standalone="yes"?>
<Relationships xmlns="http://schemas.openxmlformats.org/package/2006/relationships"><Relationship Id="rId8" Type="http://schemas.openxmlformats.org/officeDocument/2006/relationships/image" Target="../media/image56.png"/><Relationship Id="rId13" Type="http://schemas.openxmlformats.org/officeDocument/2006/relationships/image" Target="../media/image61.svg"/><Relationship Id="rId18" Type="http://schemas.openxmlformats.org/officeDocument/2006/relationships/image" Target="../media/image64.png"/><Relationship Id="rId3" Type="http://schemas.openxmlformats.org/officeDocument/2006/relationships/image" Target="../media/image55.jpeg"/><Relationship Id="rId21" Type="http://schemas.openxmlformats.org/officeDocument/2006/relationships/image" Target="../media/image67.svg"/><Relationship Id="rId7" Type="http://schemas.openxmlformats.org/officeDocument/2006/relationships/image" Target="../media/image32.svg"/><Relationship Id="rId12" Type="http://schemas.openxmlformats.org/officeDocument/2006/relationships/image" Target="../media/image60.png"/><Relationship Id="rId17" Type="http://schemas.openxmlformats.org/officeDocument/2006/relationships/image" Target="../media/image63.svg"/><Relationship Id="rId2" Type="http://schemas.openxmlformats.org/officeDocument/2006/relationships/slideLayout" Target="../slideLayouts/slideLayout14.xml"/><Relationship Id="rId16" Type="http://schemas.openxmlformats.org/officeDocument/2006/relationships/image" Target="../media/image62.png"/><Relationship Id="rId20" Type="http://schemas.openxmlformats.org/officeDocument/2006/relationships/image" Target="../media/image66.png"/><Relationship Id="rId1" Type="http://schemas.openxmlformats.org/officeDocument/2006/relationships/video" Target="https://www.youtube.com/embed/6dD1Xcc8dIk?feature=oembed" TargetMode="External"/><Relationship Id="rId6" Type="http://schemas.openxmlformats.org/officeDocument/2006/relationships/image" Target="../media/image31.png"/><Relationship Id="rId11" Type="http://schemas.openxmlformats.org/officeDocument/2006/relationships/image" Target="../media/image59.svg"/><Relationship Id="rId5" Type="http://schemas.openxmlformats.org/officeDocument/2006/relationships/image" Target="../media/image28.svg"/><Relationship Id="rId15" Type="http://schemas.openxmlformats.org/officeDocument/2006/relationships/image" Target="../media/image30.svg"/><Relationship Id="rId23" Type="http://schemas.openxmlformats.org/officeDocument/2006/relationships/image" Target="../media/image69.svg"/><Relationship Id="rId10" Type="http://schemas.openxmlformats.org/officeDocument/2006/relationships/image" Target="../media/image58.png"/><Relationship Id="rId19" Type="http://schemas.openxmlformats.org/officeDocument/2006/relationships/image" Target="../media/image65.svg"/><Relationship Id="rId4" Type="http://schemas.openxmlformats.org/officeDocument/2006/relationships/image" Target="../media/image27.png"/><Relationship Id="rId9" Type="http://schemas.openxmlformats.org/officeDocument/2006/relationships/image" Target="../media/image57.svg"/><Relationship Id="rId14" Type="http://schemas.openxmlformats.org/officeDocument/2006/relationships/image" Target="../media/image29.png"/><Relationship Id="rId22" Type="http://schemas.openxmlformats.org/officeDocument/2006/relationships/image" Target="../media/image68.png"/></Relationships>
</file>

<file path=ppt/slides/_rels/slide14.xml.rels><?xml version="1.0" encoding="UTF-8" standalone="yes"?>
<Relationships xmlns="http://schemas.openxmlformats.org/package/2006/relationships"><Relationship Id="rId8" Type="http://schemas.openxmlformats.org/officeDocument/2006/relationships/image" Target="../media/image56.png"/><Relationship Id="rId13" Type="http://schemas.openxmlformats.org/officeDocument/2006/relationships/image" Target="../media/image14.svg"/><Relationship Id="rId18" Type="http://schemas.openxmlformats.org/officeDocument/2006/relationships/image" Target="../media/image64.png"/><Relationship Id="rId3" Type="http://schemas.openxmlformats.org/officeDocument/2006/relationships/image" Target="../media/image71.png"/><Relationship Id="rId21" Type="http://schemas.openxmlformats.org/officeDocument/2006/relationships/image" Target="../media/image67.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63.svg"/><Relationship Id="rId2" Type="http://schemas.openxmlformats.org/officeDocument/2006/relationships/image" Target="../media/image70.jpeg"/><Relationship Id="rId16" Type="http://schemas.openxmlformats.org/officeDocument/2006/relationships/image" Target="../media/image62.png"/><Relationship Id="rId20" Type="http://schemas.openxmlformats.org/officeDocument/2006/relationships/image" Target="../media/image66.png"/><Relationship Id="rId1" Type="http://schemas.openxmlformats.org/officeDocument/2006/relationships/slideLayout" Target="../slideLayouts/slideLayout14.xml"/><Relationship Id="rId6" Type="http://schemas.openxmlformats.org/officeDocument/2006/relationships/image" Target="../media/image7.png"/><Relationship Id="rId11" Type="http://schemas.openxmlformats.org/officeDocument/2006/relationships/image" Target="../media/image59.svg"/><Relationship Id="rId5" Type="http://schemas.openxmlformats.org/officeDocument/2006/relationships/image" Target="../media/image6.svg"/><Relationship Id="rId15" Type="http://schemas.openxmlformats.org/officeDocument/2006/relationships/image" Target="../media/image30.svg"/><Relationship Id="rId23" Type="http://schemas.openxmlformats.org/officeDocument/2006/relationships/image" Target="../media/image69.svg"/><Relationship Id="rId10" Type="http://schemas.openxmlformats.org/officeDocument/2006/relationships/image" Target="../media/image58.png"/><Relationship Id="rId19" Type="http://schemas.openxmlformats.org/officeDocument/2006/relationships/image" Target="../media/image65.svg"/><Relationship Id="rId4" Type="http://schemas.openxmlformats.org/officeDocument/2006/relationships/image" Target="../media/image5.png"/><Relationship Id="rId9" Type="http://schemas.openxmlformats.org/officeDocument/2006/relationships/image" Target="../media/image57.svg"/><Relationship Id="rId14" Type="http://schemas.openxmlformats.org/officeDocument/2006/relationships/image" Target="../media/image29.png"/><Relationship Id="rId22" Type="http://schemas.openxmlformats.org/officeDocument/2006/relationships/image" Target="../media/image68.png"/></Relationships>
</file>

<file path=ppt/slides/_rels/slide15.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13.png"/><Relationship Id="rId18" Type="http://schemas.openxmlformats.org/officeDocument/2006/relationships/image" Target="../media/image63.svg"/><Relationship Id="rId3" Type="http://schemas.openxmlformats.org/officeDocument/2006/relationships/notesSlide" Target="../notesSlides/notesSlide1.xml"/><Relationship Id="rId21" Type="http://schemas.openxmlformats.org/officeDocument/2006/relationships/image" Target="../media/image66.png"/><Relationship Id="rId7" Type="http://schemas.openxmlformats.org/officeDocument/2006/relationships/image" Target="../media/image7.png"/><Relationship Id="rId12" Type="http://schemas.openxmlformats.org/officeDocument/2006/relationships/image" Target="../media/image59.svg"/><Relationship Id="rId17" Type="http://schemas.openxmlformats.org/officeDocument/2006/relationships/image" Target="../media/image62.png"/><Relationship Id="rId2" Type="http://schemas.openxmlformats.org/officeDocument/2006/relationships/slideLayout" Target="../slideLayouts/slideLayout14.xml"/><Relationship Id="rId16" Type="http://schemas.openxmlformats.org/officeDocument/2006/relationships/image" Target="../media/image30.svg"/><Relationship Id="rId20" Type="http://schemas.openxmlformats.org/officeDocument/2006/relationships/image" Target="../media/image65.svg"/><Relationship Id="rId1" Type="http://schemas.openxmlformats.org/officeDocument/2006/relationships/video" Target="https://www.youtube.com/embed/bdEMYDF8J5Q?feature=oembed" TargetMode="External"/><Relationship Id="rId6" Type="http://schemas.openxmlformats.org/officeDocument/2006/relationships/image" Target="../media/image6.svg"/><Relationship Id="rId11" Type="http://schemas.openxmlformats.org/officeDocument/2006/relationships/image" Target="../media/image58.png"/><Relationship Id="rId24" Type="http://schemas.openxmlformats.org/officeDocument/2006/relationships/image" Target="../media/image69.svg"/><Relationship Id="rId5" Type="http://schemas.openxmlformats.org/officeDocument/2006/relationships/image" Target="../media/image5.png"/><Relationship Id="rId15" Type="http://schemas.openxmlformats.org/officeDocument/2006/relationships/image" Target="../media/image29.png"/><Relationship Id="rId23" Type="http://schemas.openxmlformats.org/officeDocument/2006/relationships/image" Target="../media/image68.png"/><Relationship Id="rId10" Type="http://schemas.openxmlformats.org/officeDocument/2006/relationships/image" Target="../media/image57.svg"/><Relationship Id="rId19" Type="http://schemas.openxmlformats.org/officeDocument/2006/relationships/image" Target="../media/image64.png"/><Relationship Id="rId4" Type="http://schemas.openxmlformats.org/officeDocument/2006/relationships/image" Target="../media/image72.jpeg"/><Relationship Id="rId9" Type="http://schemas.openxmlformats.org/officeDocument/2006/relationships/image" Target="../media/image56.png"/><Relationship Id="rId14" Type="http://schemas.openxmlformats.org/officeDocument/2006/relationships/image" Target="../media/image14.svg"/><Relationship Id="rId22" Type="http://schemas.openxmlformats.org/officeDocument/2006/relationships/image" Target="../media/image67.svg"/></Relationships>
</file>

<file path=ppt/slides/_rels/slide16.xml.rels><?xml version="1.0" encoding="UTF-8" standalone="yes"?>
<Relationships xmlns="http://schemas.openxmlformats.org/package/2006/relationships"><Relationship Id="rId8" Type="http://schemas.openxmlformats.org/officeDocument/2006/relationships/image" Target="../media/image57.svg"/><Relationship Id="rId13" Type="http://schemas.openxmlformats.org/officeDocument/2006/relationships/image" Target="../media/image29.png"/><Relationship Id="rId18" Type="http://schemas.openxmlformats.org/officeDocument/2006/relationships/image" Target="../media/image65.svg"/><Relationship Id="rId26" Type="http://schemas.openxmlformats.org/officeDocument/2006/relationships/hyperlink" Target="https://www.nationalnumeracy.org.uk/challenge/sfthh24aq" TargetMode="External"/><Relationship Id="rId3" Type="http://schemas.openxmlformats.org/officeDocument/2006/relationships/image" Target="../media/image5.png"/><Relationship Id="rId21" Type="http://schemas.openxmlformats.org/officeDocument/2006/relationships/image" Target="../media/image68.png"/><Relationship Id="rId7" Type="http://schemas.openxmlformats.org/officeDocument/2006/relationships/image" Target="../media/image56.png"/><Relationship Id="rId12" Type="http://schemas.openxmlformats.org/officeDocument/2006/relationships/image" Target="../media/image14.svg"/><Relationship Id="rId17" Type="http://schemas.openxmlformats.org/officeDocument/2006/relationships/image" Target="../media/image64.png"/><Relationship Id="rId25" Type="http://schemas.openxmlformats.org/officeDocument/2006/relationships/hyperlink" Target="http://www.nationalnumeracy.org.uk/challenge/sfnw24aq" TargetMode="External"/><Relationship Id="rId2" Type="http://schemas.openxmlformats.org/officeDocument/2006/relationships/notesSlide" Target="../notesSlides/notesSlide2.xml"/><Relationship Id="rId16" Type="http://schemas.openxmlformats.org/officeDocument/2006/relationships/image" Target="../media/image63.svg"/><Relationship Id="rId20" Type="http://schemas.openxmlformats.org/officeDocument/2006/relationships/image" Target="../media/image67.svg"/><Relationship Id="rId1" Type="http://schemas.openxmlformats.org/officeDocument/2006/relationships/slideLayout" Target="../slideLayouts/slideLayout14.xml"/><Relationship Id="rId6" Type="http://schemas.openxmlformats.org/officeDocument/2006/relationships/image" Target="../media/image8.svg"/><Relationship Id="rId11" Type="http://schemas.openxmlformats.org/officeDocument/2006/relationships/image" Target="../media/image13.png"/><Relationship Id="rId24" Type="http://schemas.openxmlformats.org/officeDocument/2006/relationships/hyperlink" Target="http://www.nationalnumeracy.org.uk/challenge/sfem24aq" TargetMode="External"/><Relationship Id="rId5" Type="http://schemas.openxmlformats.org/officeDocument/2006/relationships/image" Target="../media/image7.png"/><Relationship Id="rId15" Type="http://schemas.openxmlformats.org/officeDocument/2006/relationships/image" Target="../media/image62.png"/><Relationship Id="rId23" Type="http://schemas.openxmlformats.org/officeDocument/2006/relationships/hyperlink" Target="http://www.nationalnumeracy.org.uk/challenge/sfgm24aq" TargetMode="External"/><Relationship Id="rId10" Type="http://schemas.openxmlformats.org/officeDocument/2006/relationships/image" Target="../media/image59.svg"/><Relationship Id="rId19" Type="http://schemas.openxmlformats.org/officeDocument/2006/relationships/image" Target="../media/image66.png"/><Relationship Id="rId4" Type="http://schemas.openxmlformats.org/officeDocument/2006/relationships/image" Target="../media/image6.svg"/><Relationship Id="rId9" Type="http://schemas.openxmlformats.org/officeDocument/2006/relationships/image" Target="../media/image58.png"/><Relationship Id="rId14" Type="http://schemas.openxmlformats.org/officeDocument/2006/relationships/image" Target="../media/image30.svg"/><Relationship Id="rId22" Type="http://schemas.openxmlformats.org/officeDocument/2006/relationships/image" Target="../media/image69.svg"/><Relationship Id="rId27" Type="http://schemas.openxmlformats.org/officeDocument/2006/relationships/hyperlink" Target="http://www.nationalnumeracy.org.uk/challenge/sfm24aq" TargetMode="External"/></Relationships>
</file>

<file path=ppt/slides/_rels/slide17.xml.rels><?xml version="1.0" encoding="UTF-8" standalone="yes"?>
<Relationships xmlns="http://schemas.openxmlformats.org/package/2006/relationships"><Relationship Id="rId8" Type="http://schemas.openxmlformats.org/officeDocument/2006/relationships/image" Target="../media/image57.svg"/><Relationship Id="rId13" Type="http://schemas.openxmlformats.org/officeDocument/2006/relationships/image" Target="../media/image29.png"/><Relationship Id="rId18" Type="http://schemas.openxmlformats.org/officeDocument/2006/relationships/image" Target="../media/image65.svg"/><Relationship Id="rId3" Type="http://schemas.openxmlformats.org/officeDocument/2006/relationships/image" Target="../media/image5.png"/><Relationship Id="rId21" Type="http://schemas.openxmlformats.org/officeDocument/2006/relationships/image" Target="../media/image68.png"/><Relationship Id="rId7" Type="http://schemas.openxmlformats.org/officeDocument/2006/relationships/image" Target="../media/image56.png"/><Relationship Id="rId12" Type="http://schemas.openxmlformats.org/officeDocument/2006/relationships/image" Target="../media/image14.svg"/><Relationship Id="rId17" Type="http://schemas.openxmlformats.org/officeDocument/2006/relationships/image" Target="../media/image64.png"/><Relationship Id="rId2" Type="http://schemas.openxmlformats.org/officeDocument/2006/relationships/notesSlide" Target="../notesSlides/notesSlide3.xml"/><Relationship Id="rId16" Type="http://schemas.openxmlformats.org/officeDocument/2006/relationships/image" Target="../media/image63.svg"/><Relationship Id="rId20" Type="http://schemas.openxmlformats.org/officeDocument/2006/relationships/image" Target="../media/image67.svg"/><Relationship Id="rId1" Type="http://schemas.openxmlformats.org/officeDocument/2006/relationships/slideLayout" Target="../slideLayouts/slideLayout14.xml"/><Relationship Id="rId6" Type="http://schemas.openxmlformats.org/officeDocument/2006/relationships/image" Target="../media/image8.svg"/><Relationship Id="rId11" Type="http://schemas.openxmlformats.org/officeDocument/2006/relationships/image" Target="../media/image13.png"/><Relationship Id="rId24" Type="http://schemas.openxmlformats.org/officeDocument/2006/relationships/image" Target="../media/image74.png"/><Relationship Id="rId5" Type="http://schemas.openxmlformats.org/officeDocument/2006/relationships/image" Target="../media/image7.png"/><Relationship Id="rId15" Type="http://schemas.openxmlformats.org/officeDocument/2006/relationships/image" Target="../media/image62.png"/><Relationship Id="rId23" Type="http://schemas.openxmlformats.org/officeDocument/2006/relationships/image" Target="../media/image73.png"/><Relationship Id="rId10" Type="http://schemas.openxmlformats.org/officeDocument/2006/relationships/image" Target="../media/image59.svg"/><Relationship Id="rId19" Type="http://schemas.openxmlformats.org/officeDocument/2006/relationships/image" Target="../media/image66.png"/><Relationship Id="rId4" Type="http://schemas.openxmlformats.org/officeDocument/2006/relationships/image" Target="../media/image6.svg"/><Relationship Id="rId9" Type="http://schemas.openxmlformats.org/officeDocument/2006/relationships/image" Target="../media/image58.png"/><Relationship Id="rId14" Type="http://schemas.openxmlformats.org/officeDocument/2006/relationships/image" Target="../media/image30.svg"/><Relationship Id="rId22" Type="http://schemas.openxmlformats.org/officeDocument/2006/relationships/image" Target="../media/image69.svg"/></Relationships>
</file>

<file path=ppt/slides/_rels/slide18.xml.rels><?xml version="1.0" encoding="UTF-8" standalone="yes"?>
<Relationships xmlns="http://schemas.openxmlformats.org/package/2006/relationships"><Relationship Id="rId8" Type="http://schemas.openxmlformats.org/officeDocument/2006/relationships/image" Target="../media/image57.svg"/><Relationship Id="rId13" Type="http://schemas.openxmlformats.org/officeDocument/2006/relationships/image" Target="../media/image29.png"/><Relationship Id="rId18" Type="http://schemas.openxmlformats.org/officeDocument/2006/relationships/image" Target="../media/image65.svg"/><Relationship Id="rId3" Type="http://schemas.openxmlformats.org/officeDocument/2006/relationships/image" Target="../media/image5.png"/><Relationship Id="rId21" Type="http://schemas.openxmlformats.org/officeDocument/2006/relationships/image" Target="../media/image68.png"/><Relationship Id="rId7" Type="http://schemas.openxmlformats.org/officeDocument/2006/relationships/image" Target="../media/image56.png"/><Relationship Id="rId12" Type="http://schemas.openxmlformats.org/officeDocument/2006/relationships/image" Target="../media/image14.svg"/><Relationship Id="rId17" Type="http://schemas.openxmlformats.org/officeDocument/2006/relationships/image" Target="../media/image64.png"/><Relationship Id="rId2" Type="http://schemas.openxmlformats.org/officeDocument/2006/relationships/notesSlide" Target="../notesSlides/notesSlide4.xml"/><Relationship Id="rId16" Type="http://schemas.openxmlformats.org/officeDocument/2006/relationships/image" Target="../media/image63.svg"/><Relationship Id="rId20" Type="http://schemas.openxmlformats.org/officeDocument/2006/relationships/image" Target="../media/image67.svg"/><Relationship Id="rId1" Type="http://schemas.openxmlformats.org/officeDocument/2006/relationships/slideLayout" Target="../slideLayouts/slideLayout14.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62.png"/><Relationship Id="rId23" Type="http://schemas.openxmlformats.org/officeDocument/2006/relationships/image" Target="../media/image75.png"/><Relationship Id="rId10" Type="http://schemas.openxmlformats.org/officeDocument/2006/relationships/image" Target="../media/image59.svg"/><Relationship Id="rId19" Type="http://schemas.openxmlformats.org/officeDocument/2006/relationships/image" Target="../media/image66.png"/><Relationship Id="rId4" Type="http://schemas.openxmlformats.org/officeDocument/2006/relationships/image" Target="../media/image6.svg"/><Relationship Id="rId9" Type="http://schemas.openxmlformats.org/officeDocument/2006/relationships/image" Target="../media/image58.png"/><Relationship Id="rId14" Type="http://schemas.openxmlformats.org/officeDocument/2006/relationships/image" Target="../media/image30.svg"/><Relationship Id="rId22" Type="http://schemas.openxmlformats.org/officeDocument/2006/relationships/image" Target="../media/image69.svg"/></Relationships>
</file>

<file path=ppt/slides/_rels/slide19.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18" Type="http://schemas.openxmlformats.org/officeDocument/2006/relationships/image" Target="../media/image64.png"/><Relationship Id="rId3" Type="http://schemas.openxmlformats.org/officeDocument/2006/relationships/image" Target="../media/image76.png"/><Relationship Id="rId21" Type="http://schemas.openxmlformats.org/officeDocument/2006/relationships/image" Target="../media/image67.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63.svg"/><Relationship Id="rId2" Type="http://schemas.openxmlformats.org/officeDocument/2006/relationships/notesSlide" Target="../notesSlides/notesSlide5.xml"/><Relationship Id="rId16" Type="http://schemas.openxmlformats.org/officeDocument/2006/relationships/image" Target="../media/image62.png"/><Relationship Id="rId20" Type="http://schemas.openxmlformats.org/officeDocument/2006/relationships/image" Target="../media/image66.png"/><Relationship Id="rId1" Type="http://schemas.openxmlformats.org/officeDocument/2006/relationships/slideLayout" Target="../slideLayouts/slideLayout14.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30.svg"/><Relationship Id="rId23" Type="http://schemas.openxmlformats.org/officeDocument/2006/relationships/image" Target="../media/image69.svg"/><Relationship Id="rId10" Type="http://schemas.openxmlformats.org/officeDocument/2006/relationships/image" Target="../media/image11.png"/><Relationship Id="rId19" Type="http://schemas.openxmlformats.org/officeDocument/2006/relationships/image" Target="../media/image65.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29.png"/><Relationship Id="rId22" Type="http://schemas.openxmlformats.org/officeDocument/2006/relationships/image" Target="../media/image68.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18" Type="http://schemas.openxmlformats.org/officeDocument/2006/relationships/image" Target="../media/image19.png"/><Relationship Id="rId3" Type="http://schemas.openxmlformats.org/officeDocument/2006/relationships/image" Target="../media/image77.png"/><Relationship Id="rId21" Type="http://schemas.openxmlformats.org/officeDocument/2006/relationships/image" Target="../media/image67.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18.svg"/><Relationship Id="rId2" Type="http://schemas.openxmlformats.org/officeDocument/2006/relationships/notesSlide" Target="../notesSlides/notesSlide6.xml"/><Relationship Id="rId16" Type="http://schemas.openxmlformats.org/officeDocument/2006/relationships/image" Target="../media/image17.png"/><Relationship Id="rId20" Type="http://schemas.openxmlformats.org/officeDocument/2006/relationships/image" Target="../media/image66.png"/><Relationship Id="rId1" Type="http://schemas.openxmlformats.org/officeDocument/2006/relationships/slideLayout" Target="../slideLayouts/slideLayout15.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30.svg"/><Relationship Id="rId23" Type="http://schemas.openxmlformats.org/officeDocument/2006/relationships/image" Target="../media/image69.svg"/><Relationship Id="rId10" Type="http://schemas.openxmlformats.org/officeDocument/2006/relationships/image" Target="../media/image11.png"/><Relationship Id="rId19" Type="http://schemas.openxmlformats.org/officeDocument/2006/relationships/image" Target="../media/image20.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29.png"/><Relationship Id="rId22" Type="http://schemas.openxmlformats.org/officeDocument/2006/relationships/image" Target="../media/image68.png"/></Relationships>
</file>

<file path=ppt/slides/_rels/slide21.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29.png"/><Relationship Id="rId18" Type="http://schemas.openxmlformats.org/officeDocument/2006/relationships/image" Target="../media/image20.svg"/><Relationship Id="rId3" Type="http://schemas.openxmlformats.org/officeDocument/2006/relationships/image" Target="../media/image5.png"/><Relationship Id="rId21" Type="http://schemas.openxmlformats.org/officeDocument/2006/relationships/image" Target="../media/image68.png"/><Relationship Id="rId7" Type="http://schemas.openxmlformats.org/officeDocument/2006/relationships/image" Target="../media/image9.png"/><Relationship Id="rId12" Type="http://schemas.openxmlformats.org/officeDocument/2006/relationships/image" Target="../media/image14.svg"/><Relationship Id="rId17" Type="http://schemas.openxmlformats.org/officeDocument/2006/relationships/image" Target="../media/image19.png"/><Relationship Id="rId2" Type="http://schemas.openxmlformats.org/officeDocument/2006/relationships/image" Target="../media/image77.png"/><Relationship Id="rId16" Type="http://schemas.openxmlformats.org/officeDocument/2006/relationships/image" Target="../media/image18.svg"/><Relationship Id="rId20" Type="http://schemas.openxmlformats.org/officeDocument/2006/relationships/image" Target="../media/image67.svg"/><Relationship Id="rId1" Type="http://schemas.openxmlformats.org/officeDocument/2006/relationships/slideLayout" Target="../slideLayouts/slideLayout15.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66.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0.svg"/><Relationship Id="rId22" Type="http://schemas.openxmlformats.org/officeDocument/2006/relationships/image" Target="../media/image69.svg"/></Relationships>
</file>

<file path=ppt/slides/_rels/slide2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0.svg"/><Relationship Id="rId18" Type="http://schemas.openxmlformats.org/officeDocument/2006/relationships/image" Target="../media/image66.png"/><Relationship Id="rId3" Type="http://schemas.openxmlformats.org/officeDocument/2006/relationships/image" Target="../media/image6.svg"/><Relationship Id="rId21" Type="http://schemas.openxmlformats.org/officeDocument/2006/relationships/image" Target="../media/image69.svg"/><Relationship Id="rId7" Type="http://schemas.openxmlformats.org/officeDocument/2006/relationships/image" Target="../media/image10.svg"/><Relationship Id="rId12" Type="http://schemas.openxmlformats.org/officeDocument/2006/relationships/image" Target="../media/image29.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20" Type="http://schemas.openxmlformats.org/officeDocument/2006/relationships/image" Target="../media/image68.png"/><Relationship Id="rId1" Type="http://schemas.openxmlformats.org/officeDocument/2006/relationships/slideLayout" Target="../slideLayouts/slideLayout15.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67.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 Id="rId22" Type="http://schemas.openxmlformats.org/officeDocument/2006/relationships/image" Target="../media/image78.png"/></Relationships>
</file>

<file path=ppt/slides/_rels/slide2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0.svg"/><Relationship Id="rId18" Type="http://schemas.openxmlformats.org/officeDocument/2006/relationships/image" Target="../media/image66.png"/><Relationship Id="rId3" Type="http://schemas.openxmlformats.org/officeDocument/2006/relationships/image" Target="../media/image6.svg"/><Relationship Id="rId21" Type="http://schemas.openxmlformats.org/officeDocument/2006/relationships/image" Target="../media/image69.svg"/><Relationship Id="rId7" Type="http://schemas.openxmlformats.org/officeDocument/2006/relationships/image" Target="../media/image10.svg"/><Relationship Id="rId12" Type="http://schemas.openxmlformats.org/officeDocument/2006/relationships/image" Target="../media/image29.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20" Type="http://schemas.openxmlformats.org/officeDocument/2006/relationships/image" Target="../media/image68.png"/><Relationship Id="rId1" Type="http://schemas.openxmlformats.org/officeDocument/2006/relationships/slideLayout" Target="../slideLayouts/slideLayout15.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67.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2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0.svg"/><Relationship Id="rId18" Type="http://schemas.openxmlformats.org/officeDocument/2006/relationships/image" Target="../media/image66.png"/><Relationship Id="rId3" Type="http://schemas.openxmlformats.org/officeDocument/2006/relationships/image" Target="../media/image6.svg"/><Relationship Id="rId21" Type="http://schemas.openxmlformats.org/officeDocument/2006/relationships/image" Target="../media/image69.svg"/><Relationship Id="rId7" Type="http://schemas.openxmlformats.org/officeDocument/2006/relationships/image" Target="../media/image10.svg"/><Relationship Id="rId12" Type="http://schemas.openxmlformats.org/officeDocument/2006/relationships/image" Target="../media/image29.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20" Type="http://schemas.openxmlformats.org/officeDocument/2006/relationships/image" Target="../media/image68.png"/><Relationship Id="rId1" Type="http://schemas.openxmlformats.org/officeDocument/2006/relationships/slideLayout" Target="../slideLayouts/slideLayout15.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67.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25.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0.svg"/><Relationship Id="rId18" Type="http://schemas.openxmlformats.org/officeDocument/2006/relationships/image" Target="../media/image66.png"/><Relationship Id="rId3" Type="http://schemas.openxmlformats.org/officeDocument/2006/relationships/image" Target="../media/image6.svg"/><Relationship Id="rId21" Type="http://schemas.openxmlformats.org/officeDocument/2006/relationships/image" Target="../media/image69.svg"/><Relationship Id="rId7" Type="http://schemas.openxmlformats.org/officeDocument/2006/relationships/image" Target="../media/image10.svg"/><Relationship Id="rId12" Type="http://schemas.openxmlformats.org/officeDocument/2006/relationships/image" Target="../media/image29.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20" Type="http://schemas.openxmlformats.org/officeDocument/2006/relationships/image" Target="../media/image68.png"/><Relationship Id="rId1" Type="http://schemas.openxmlformats.org/officeDocument/2006/relationships/slideLayout" Target="../slideLayouts/slideLayout15.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67.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 Id="rId22" Type="http://schemas.openxmlformats.org/officeDocument/2006/relationships/image" Target="../media/image79.png"/></Relationships>
</file>

<file path=ppt/slides/_rels/slide26.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0.svg"/><Relationship Id="rId18" Type="http://schemas.openxmlformats.org/officeDocument/2006/relationships/image" Target="../media/image66.png"/><Relationship Id="rId3" Type="http://schemas.openxmlformats.org/officeDocument/2006/relationships/image" Target="../media/image6.svg"/><Relationship Id="rId21" Type="http://schemas.openxmlformats.org/officeDocument/2006/relationships/image" Target="../media/image69.svg"/><Relationship Id="rId7" Type="http://schemas.openxmlformats.org/officeDocument/2006/relationships/image" Target="../media/image10.svg"/><Relationship Id="rId12" Type="http://schemas.openxmlformats.org/officeDocument/2006/relationships/image" Target="../media/image29.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20" Type="http://schemas.openxmlformats.org/officeDocument/2006/relationships/image" Target="../media/image68.png"/><Relationship Id="rId1" Type="http://schemas.openxmlformats.org/officeDocument/2006/relationships/slideLayout" Target="../slideLayouts/slideLayout15.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67.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 Id="rId22" Type="http://schemas.openxmlformats.org/officeDocument/2006/relationships/image" Target="../media/image80.jpeg"/></Relationships>
</file>

<file path=ppt/slides/_rels/slide27.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0.svg"/><Relationship Id="rId18" Type="http://schemas.openxmlformats.org/officeDocument/2006/relationships/image" Target="../media/image66.png"/><Relationship Id="rId3" Type="http://schemas.openxmlformats.org/officeDocument/2006/relationships/image" Target="../media/image6.svg"/><Relationship Id="rId21" Type="http://schemas.openxmlformats.org/officeDocument/2006/relationships/image" Target="../media/image69.svg"/><Relationship Id="rId7" Type="http://schemas.openxmlformats.org/officeDocument/2006/relationships/image" Target="../media/image10.svg"/><Relationship Id="rId12" Type="http://schemas.openxmlformats.org/officeDocument/2006/relationships/image" Target="../media/image29.png"/><Relationship Id="rId17" Type="http://schemas.openxmlformats.org/officeDocument/2006/relationships/image" Target="../media/image65.svg"/><Relationship Id="rId2" Type="http://schemas.openxmlformats.org/officeDocument/2006/relationships/image" Target="../media/image5.png"/><Relationship Id="rId16" Type="http://schemas.openxmlformats.org/officeDocument/2006/relationships/image" Target="../media/image64.png"/><Relationship Id="rId20" Type="http://schemas.openxmlformats.org/officeDocument/2006/relationships/image" Target="../media/image68.png"/><Relationship Id="rId1" Type="http://schemas.openxmlformats.org/officeDocument/2006/relationships/slideLayout" Target="../slideLayouts/slideLayout15.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23" Type="http://schemas.openxmlformats.org/officeDocument/2006/relationships/image" Target="../media/image82.png"/><Relationship Id="rId10" Type="http://schemas.openxmlformats.org/officeDocument/2006/relationships/image" Target="../media/image13.png"/><Relationship Id="rId19" Type="http://schemas.openxmlformats.org/officeDocument/2006/relationships/image" Target="../media/image67.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 Id="rId22" Type="http://schemas.openxmlformats.org/officeDocument/2006/relationships/image" Target="../media/image81.jpeg"/></Relationships>
</file>

<file path=ppt/slides/_rels/slide28.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0.svg"/><Relationship Id="rId18" Type="http://schemas.openxmlformats.org/officeDocument/2006/relationships/image" Target="../media/image66.png"/><Relationship Id="rId3" Type="http://schemas.openxmlformats.org/officeDocument/2006/relationships/image" Target="../media/image6.svg"/><Relationship Id="rId21" Type="http://schemas.openxmlformats.org/officeDocument/2006/relationships/image" Target="../media/image69.svg"/><Relationship Id="rId7" Type="http://schemas.openxmlformats.org/officeDocument/2006/relationships/image" Target="../media/image10.svg"/><Relationship Id="rId12" Type="http://schemas.openxmlformats.org/officeDocument/2006/relationships/image" Target="../media/image29.png"/><Relationship Id="rId17" Type="http://schemas.openxmlformats.org/officeDocument/2006/relationships/image" Target="../media/image65.svg"/><Relationship Id="rId2" Type="http://schemas.openxmlformats.org/officeDocument/2006/relationships/image" Target="../media/image5.png"/><Relationship Id="rId16" Type="http://schemas.openxmlformats.org/officeDocument/2006/relationships/image" Target="../media/image64.png"/><Relationship Id="rId20" Type="http://schemas.openxmlformats.org/officeDocument/2006/relationships/image" Target="../media/image68.png"/><Relationship Id="rId1" Type="http://schemas.openxmlformats.org/officeDocument/2006/relationships/slideLayout" Target="../slideLayouts/slideLayout15.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67.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 Id="rId22" Type="http://schemas.openxmlformats.org/officeDocument/2006/relationships/image" Target="../media/image83.jpeg"/></Relationships>
</file>

<file path=ppt/slides/_rels/slide29.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0.svg"/><Relationship Id="rId18" Type="http://schemas.openxmlformats.org/officeDocument/2006/relationships/image" Target="../media/image66.png"/><Relationship Id="rId3" Type="http://schemas.openxmlformats.org/officeDocument/2006/relationships/image" Target="../media/image6.svg"/><Relationship Id="rId21" Type="http://schemas.openxmlformats.org/officeDocument/2006/relationships/image" Target="../media/image69.svg"/><Relationship Id="rId7" Type="http://schemas.openxmlformats.org/officeDocument/2006/relationships/image" Target="../media/image10.svg"/><Relationship Id="rId12" Type="http://schemas.openxmlformats.org/officeDocument/2006/relationships/image" Target="../media/image29.png"/><Relationship Id="rId17" Type="http://schemas.openxmlformats.org/officeDocument/2006/relationships/image" Target="../media/image65.svg"/><Relationship Id="rId2" Type="http://schemas.openxmlformats.org/officeDocument/2006/relationships/image" Target="../media/image5.png"/><Relationship Id="rId16" Type="http://schemas.openxmlformats.org/officeDocument/2006/relationships/image" Target="../media/image64.png"/><Relationship Id="rId20" Type="http://schemas.openxmlformats.org/officeDocument/2006/relationships/image" Target="../media/image68.png"/><Relationship Id="rId1" Type="http://schemas.openxmlformats.org/officeDocument/2006/relationships/slideLayout" Target="../slideLayouts/slideLayout15.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67.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 Id="rId22" Type="http://schemas.openxmlformats.org/officeDocument/2006/relationships/image" Target="../media/image84.jpe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7.xml"/></Relationships>
</file>

<file path=ppt/slides/_rels/slide30.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0.svg"/><Relationship Id="rId18" Type="http://schemas.openxmlformats.org/officeDocument/2006/relationships/image" Target="../media/image66.png"/><Relationship Id="rId3" Type="http://schemas.openxmlformats.org/officeDocument/2006/relationships/image" Target="../media/image6.svg"/><Relationship Id="rId21" Type="http://schemas.openxmlformats.org/officeDocument/2006/relationships/image" Target="../media/image69.svg"/><Relationship Id="rId7" Type="http://schemas.openxmlformats.org/officeDocument/2006/relationships/image" Target="../media/image10.svg"/><Relationship Id="rId12" Type="http://schemas.openxmlformats.org/officeDocument/2006/relationships/image" Target="../media/image29.png"/><Relationship Id="rId17" Type="http://schemas.openxmlformats.org/officeDocument/2006/relationships/image" Target="../media/image65.svg"/><Relationship Id="rId2" Type="http://schemas.openxmlformats.org/officeDocument/2006/relationships/image" Target="../media/image5.png"/><Relationship Id="rId16" Type="http://schemas.openxmlformats.org/officeDocument/2006/relationships/image" Target="../media/image64.png"/><Relationship Id="rId20" Type="http://schemas.openxmlformats.org/officeDocument/2006/relationships/image" Target="../media/image68.png"/><Relationship Id="rId1" Type="http://schemas.openxmlformats.org/officeDocument/2006/relationships/slideLayout" Target="../slideLayouts/slideLayout15.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67.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 Id="rId22" Type="http://schemas.openxmlformats.org/officeDocument/2006/relationships/image" Target="../media/image85.png"/></Relationships>
</file>

<file path=ppt/slides/_rels/slide31.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0.svg"/><Relationship Id="rId18" Type="http://schemas.openxmlformats.org/officeDocument/2006/relationships/image" Target="../media/image66.png"/><Relationship Id="rId3" Type="http://schemas.openxmlformats.org/officeDocument/2006/relationships/image" Target="../media/image6.svg"/><Relationship Id="rId21" Type="http://schemas.openxmlformats.org/officeDocument/2006/relationships/image" Target="../media/image69.svg"/><Relationship Id="rId7" Type="http://schemas.openxmlformats.org/officeDocument/2006/relationships/image" Target="../media/image10.svg"/><Relationship Id="rId12" Type="http://schemas.openxmlformats.org/officeDocument/2006/relationships/image" Target="../media/image29.png"/><Relationship Id="rId17" Type="http://schemas.openxmlformats.org/officeDocument/2006/relationships/image" Target="../media/image65.svg"/><Relationship Id="rId2" Type="http://schemas.openxmlformats.org/officeDocument/2006/relationships/image" Target="../media/image5.png"/><Relationship Id="rId16" Type="http://schemas.openxmlformats.org/officeDocument/2006/relationships/image" Target="../media/image64.png"/><Relationship Id="rId20" Type="http://schemas.openxmlformats.org/officeDocument/2006/relationships/image" Target="../media/image68.png"/><Relationship Id="rId1" Type="http://schemas.openxmlformats.org/officeDocument/2006/relationships/slideLayout" Target="../slideLayouts/slideLayout15.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67.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3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0.svg"/><Relationship Id="rId18" Type="http://schemas.openxmlformats.org/officeDocument/2006/relationships/image" Target="../media/image66.png"/><Relationship Id="rId3" Type="http://schemas.openxmlformats.org/officeDocument/2006/relationships/image" Target="../media/image6.svg"/><Relationship Id="rId21" Type="http://schemas.openxmlformats.org/officeDocument/2006/relationships/image" Target="../media/image69.svg"/><Relationship Id="rId7" Type="http://schemas.openxmlformats.org/officeDocument/2006/relationships/image" Target="../media/image10.svg"/><Relationship Id="rId12" Type="http://schemas.openxmlformats.org/officeDocument/2006/relationships/image" Target="../media/image29.png"/><Relationship Id="rId17" Type="http://schemas.openxmlformats.org/officeDocument/2006/relationships/image" Target="../media/image65.svg"/><Relationship Id="rId2" Type="http://schemas.openxmlformats.org/officeDocument/2006/relationships/image" Target="../media/image5.png"/><Relationship Id="rId16" Type="http://schemas.openxmlformats.org/officeDocument/2006/relationships/image" Target="../media/image64.png"/><Relationship Id="rId20" Type="http://schemas.openxmlformats.org/officeDocument/2006/relationships/image" Target="../media/image68.png"/><Relationship Id="rId1" Type="http://schemas.openxmlformats.org/officeDocument/2006/relationships/slideLayout" Target="../slideLayouts/slideLayout15.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67.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 Id="rId22" Type="http://schemas.openxmlformats.org/officeDocument/2006/relationships/image" Target="../media/image86.jpeg"/></Relationships>
</file>

<file path=ppt/slides/_rels/slide3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0.svg"/><Relationship Id="rId18" Type="http://schemas.openxmlformats.org/officeDocument/2006/relationships/image" Target="../media/image66.png"/><Relationship Id="rId3" Type="http://schemas.openxmlformats.org/officeDocument/2006/relationships/image" Target="../media/image6.svg"/><Relationship Id="rId21" Type="http://schemas.openxmlformats.org/officeDocument/2006/relationships/image" Target="../media/image69.svg"/><Relationship Id="rId7" Type="http://schemas.openxmlformats.org/officeDocument/2006/relationships/image" Target="../media/image10.svg"/><Relationship Id="rId12" Type="http://schemas.openxmlformats.org/officeDocument/2006/relationships/image" Target="../media/image29.png"/><Relationship Id="rId17" Type="http://schemas.openxmlformats.org/officeDocument/2006/relationships/image" Target="../media/image65.svg"/><Relationship Id="rId2" Type="http://schemas.openxmlformats.org/officeDocument/2006/relationships/image" Target="../media/image5.png"/><Relationship Id="rId16" Type="http://schemas.openxmlformats.org/officeDocument/2006/relationships/image" Target="../media/image64.png"/><Relationship Id="rId20" Type="http://schemas.openxmlformats.org/officeDocument/2006/relationships/image" Target="../media/image68.png"/><Relationship Id="rId1" Type="http://schemas.openxmlformats.org/officeDocument/2006/relationships/slideLayout" Target="../slideLayouts/slideLayout15.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67.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 Id="rId22" Type="http://schemas.openxmlformats.org/officeDocument/2006/relationships/image" Target="../media/image87.jpeg"/></Relationships>
</file>

<file path=ppt/slides/_rels/slide3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0.svg"/><Relationship Id="rId18" Type="http://schemas.openxmlformats.org/officeDocument/2006/relationships/image" Target="../media/image66.png"/><Relationship Id="rId3" Type="http://schemas.openxmlformats.org/officeDocument/2006/relationships/image" Target="../media/image6.svg"/><Relationship Id="rId21" Type="http://schemas.openxmlformats.org/officeDocument/2006/relationships/image" Target="../media/image69.svg"/><Relationship Id="rId7" Type="http://schemas.openxmlformats.org/officeDocument/2006/relationships/image" Target="../media/image10.svg"/><Relationship Id="rId12" Type="http://schemas.openxmlformats.org/officeDocument/2006/relationships/image" Target="../media/image29.png"/><Relationship Id="rId17" Type="http://schemas.openxmlformats.org/officeDocument/2006/relationships/image" Target="../media/image65.svg"/><Relationship Id="rId2" Type="http://schemas.openxmlformats.org/officeDocument/2006/relationships/image" Target="../media/image5.png"/><Relationship Id="rId16" Type="http://schemas.openxmlformats.org/officeDocument/2006/relationships/image" Target="../media/image64.png"/><Relationship Id="rId20" Type="http://schemas.openxmlformats.org/officeDocument/2006/relationships/image" Target="../media/image68.png"/><Relationship Id="rId1" Type="http://schemas.openxmlformats.org/officeDocument/2006/relationships/slideLayout" Target="../slideLayouts/slideLayout15.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67.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 Id="rId22" Type="http://schemas.openxmlformats.org/officeDocument/2006/relationships/image" Target="../media/image88.jpeg"/></Relationships>
</file>

<file path=ppt/slides/_rels/slide35.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0.svg"/><Relationship Id="rId18" Type="http://schemas.openxmlformats.org/officeDocument/2006/relationships/image" Target="../media/image66.png"/><Relationship Id="rId3" Type="http://schemas.openxmlformats.org/officeDocument/2006/relationships/image" Target="../media/image6.svg"/><Relationship Id="rId21" Type="http://schemas.openxmlformats.org/officeDocument/2006/relationships/image" Target="../media/image69.svg"/><Relationship Id="rId7" Type="http://schemas.openxmlformats.org/officeDocument/2006/relationships/image" Target="../media/image10.svg"/><Relationship Id="rId12" Type="http://schemas.openxmlformats.org/officeDocument/2006/relationships/image" Target="../media/image29.png"/><Relationship Id="rId17" Type="http://schemas.openxmlformats.org/officeDocument/2006/relationships/image" Target="../media/image65.svg"/><Relationship Id="rId2" Type="http://schemas.openxmlformats.org/officeDocument/2006/relationships/image" Target="../media/image5.png"/><Relationship Id="rId16" Type="http://schemas.openxmlformats.org/officeDocument/2006/relationships/image" Target="../media/image64.png"/><Relationship Id="rId20" Type="http://schemas.openxmlformats.org/officeDocument/2006/relationships/image" Target="../media/image68.png"/><Relationship Id="rId1" Type="http://schemas.openxmlformats.org/officeDocument/2006/relationships/slideLayout" Target="../slideLayouts/slideLayout15.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67.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36.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0.svg"/><Relationship Id="rId18" Type="http://schemas.openxmlformats.org/officeDocument/2006/relationships/image" Target="../media/image66.png"/><Relationship Id="rId26" Type="http://schemas.openxmlformats.org/officeDocument/2006/relationships/image" Target="../media/image93.png"/><Relationship Id="rId3" Type="http://schemas.openxmlformats.org/officeDocument/2006/relationships/image" Target="../media/image6.svg"/><Relationship Id="rId21" Type="http://schemas.openxmlformats.org/officeDocument/2006/relationships/image" Target="../media/image69.svg"/><Relationship Id="rId7" Type="http://schemas.openxmlformats.org/officeDocument/2006/relationships/image" Target="../media/image10.svg"/><Relationship Id="rId12" Type="http://schemas.openxmlformats.org/officeDocument/2006/relationships/image" Target="../media/image29.png"/><Relationship Id="rId17" Type="http://schemas.openxmlformats.org/officeDocument/2006/relationships/image" Target="../media/image65.svg"/><Relationship Id="rId25" Type="http://schemas.openxmlformats.org/officeDocument/2006/relationships/image" Target="../media/image92.svg"/><Relationship Id="rId2" Type="http://schemas.openxmlformats.org/officeDocument/2006/relationships/image" Target="../media/image5.png"/><Relationship Id="rId16" Type="http://schemas.openxmlformats.org/officeDocument/2006/relationships/image" Target="../media/image64.png"/><Relationship Id="rId20" Type="http://schemas.openxmlformats.org/officeDocument/2006/relationships/image" Target="../media/image68.png"/><Relationship Id="rId1" Type="http://schemas.openxmlformats.org/officeDocument/2006/relationships/slideLayout" Target="../slideLayouts/slideLayout15.xml"/><Relationship Id="rId6" Type="http://schemas.openxmlformats.org/officeDocument/2006/relationships/image" Target="../media/image9.png"/><Relationship Id="rId11" Type="http://schemas.openxmlformats.org/officeDocument/2006/relationships/image" Target="../media/image14.svg"/><Relationship Id="rId24" Type="http://schemas.openxmlformats.org/officeDocument/2006/relationships/image" Target="../media/image91.png"/><Relationship Id="rId5" Type="http://schemas.openxmlformats.org/officeDocument/2006/relationships/image" Target="../media/image8.svg"/><Relationship Id="rId15" Type="http://schemas.openxmlformats.org/officeDocument/2006/relationships/image" Target="../media/image18.svg"/><Relationship Id="rId23" Type="http://schemas.openxmlformats.org/officeDocument/2006/relationships/image" Target="../media/image90.svg"/><Relationship Id="rId10" Type="http://schemas.openxmlformats.org/officeDocument/2006/relationships/image" Target="../media/image13.png"/><Relationship Id="rId19" Type="http://schemas.openxmlformats.org/officeDocument/2006/relationships/image" Target="../media/image67.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 Id="rId22" Type="http://schemas.openxmlformats.org/officeDocument/2006/relationships/image" Target="../media/image89.png"/><Relationship Id="rId27" Type="http://schemas.openxmlformats.org/officeDocument/2006/relationships/image" Target="../media/image94.svg"/></Relationships>
</file>

<file path=ppt/slides/_rels/slide37.xml.rels><?xml version="1.0" encoding="UTF-8" standalone="yes"?>
<Relationships xmlns="http://schemas.openxmlformats.org/package/2006/relationships"><Relationship Id="rId8" Type="http://schemas.openxmlformats.org/officeDocument/2006/relationships/image" Target="../media/image98.jpeg"/><Relationship Id="rId13" Type="http://schemas.openxmlformats.org/officeDocument/2006/relationships/image" Target="../media/image5.png"/><Relationship Id="rId18" Type="http://schemas.openxmlformats.org/officeDocument/2006/relationships/image" Target="../media/image10.svg"/><Relationship Id="rId26" Type="http://schemas.openxmlformats.org/officeDocument/2006/relationships/image" Target="../media/image18.svg"/><Relationship Id="rId3" Type="http://schemas.openxmlformats.org/officeDocument/2006/relationships/image" Target="../media/image96.png"/><Relationship Id="rId21" Type="http://schemas.openxmlformats.org/officeDocument/2006/relationships/image" Target="../media/image13.png"/><Relationship Id="rId7" Type="http://schemas.openxmlformats.org/officeDocument/2006/relationships/hyperlink" Target="https://www.facebook.com/nationalnumeracy" TargetMode="External"/><Relationship Id="rId12" Type="http://schemas.openxmlformats.org/officeDocument/2006/relationships/image" Target="../media/image100.png"/><Relationship Id="rId17" Type="http://schemas.openxmlformats.org/officeDocument/2006/relationships/image" Target="../media/image9.png"/><Relationship Id="rId25" Type="http://schemas.openxmlformats.org/officeDocument/2006/relationships/image" Target="../media/image17.png"/><Relationship Id="rId2" Type="http://schemas.openxmlformats.org/officeDocument/2006/relationships/image" Target="../media/image95.jpeg"/><Relationship Id="rId16" Type="http://schemas.openxmlformats.org/officeDocument/2006/relationships/image" Target="../media/image8.svg"/><Relationship Id="rId20" Type="http://schemas.openxmlformats.org/officeDocument/2006/relationships/image" Target="../media/image12.svg"/><Relationship Id="rId29" Type="http://schemas.openxmlformats.org/officeDocument/2006/relationships/image" Target="../media/image21.png"/><Relationship Id="rId1" Type="http://schemas.openxmlformats.org/officeDocument/2006/relationships/slideLayout" Target="../slideLayouts/slideLayout15.xml"/><Relationship Id="rId6" Type="http://schemas.openxmlformats.org/officeDocument/2006/relationships/image" Target="../media/image97.jpeg"/><Relationship Id="rId11" Type="http://schemas.openxmlformats.org/officeDocument/2006/relationships/hyperlink" Target="https://www.youtube.com/user/nationalnumeracy" TargetMode="External"/><Relationship Id="rId24" Type="http://schemas.openxmlformats.org/officeDocument/2006/relationships/image" Target="../media/image30.svg"/><Relationship Id="rId32" Type="http://schemas.openxmlformats.org/officeDocument/2006/relationships/image" Target="../media/image24.svg"/><Relationship Id="rId5" Type="http://schemas.openxmlformats.org/officeDocument/2006/relationships/hyperlink" Target="https://twitter.com/Nat_Numeracy?ref_src=twsrc%5Egoogle%7Ctwcamp%5Eserp%7Ctwgr%5Eauthor" TargetMode="External"/><Relationship Id="rId15" Type="http://schemas.openxmlformats.org/officeDocument/2006/relationships/image" Target="../media/image7.png"/><Relationship Id="rId23" Type="http://schemas.openxmlformats.org/officeDocument/2006/relationships/image" Target="../media/image29.png"/><Relationship Id="rId28" Type="http://schemas.openxmlformats.org/officeDocument/2006/relationships/image" Target="../media/image20.svg"/><Relationship Id="rId10" Type="http://schemas.openxmlformats.org/officeDocument/2006/relationships/image" Target="../media/image99.png"/><Relationship Id="rId19" Type="http://schemas.openxmlformats.org/officeDocument/2006/relationships/image" Target="../media/image11.png"/><Relationship Id="rId31" Type="http://schemas.openxmlformats.org/officeDocument/2006/relationships/image" Target="../media/image23.png"/><Relationship Id="rId4" Type="http://schemas.openxmlformats.org/officeDocument/2006/relationships/hyperlink" Target="https://www.linkedin.com/company/national-numeracy/" TargetMode="External"/><Relationship Id="rId9" Type="http://schemas.openxmlformats.org/officeDocument/2006/relationships/hyperlink" Target="https://www.instagram.com/national_numeracy/?hl=en" TargetMode="External"/><Relationship Id="rId14" Type="http://schemas.openxmlformats.org/officeDocument/2006/relationships/image" Target="../media/image6.svg"/><Relationship Id="rId22" Type="http://schemas.openxmlformats.org/officeDocument/2006/relationships/image" Target="../media/image14.svg"/><Relationship Id="rId27" Type="http://schemas.openxmlformats.org/officeDocument/2006/relationships/image" Target="../media/image19.png"/><Relationship Id="rId30" Type="http://schemas.openxmlformats.org/officeDocument/2006/relationships/image" Target="../media/image22.sv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18" Type="http://schemas.openxmlformats.org/officeDocument/2006/relationships/image" Target="../media/image21.png"/><Relationship Id="rId3" Type="http://schemas.openxmlformats.org/officeDocument/2006/relationships/image" Target="../media/image6.svg"/><Relationship Id="rId21" Type="http://schemas.openxmlformats.org/officeDocument/2006/relationships/image" Target="../media/image24.svg"/><Relationship Id="rId7" Type="http://schemas.openxmlformats.org/officeDocument/2006/relationships/image" Target="../media/image10.svg"/><Relationship Id="rId12" Type="http://schemas.openxmlformats.org/officeDocument/2006/relationships/image" Target="../media/image15.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20" Type="http://schemas.openxmlformats.org/officeDocument/2006/relationships/image" Target="../media/image23.png"/><Relationship Id="rId1" Type="http://schemas.openxmlformats.org/officeDocument/2006/relationships/slideLayout" Target="../slideLayouts/slideLayout14.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22.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svg"/><Relationship Id="rId18" Type="http://schemas.openxmlformats.org/officeDocument/2006/relationships/image" Target="../media/image41.png"/><Relationship Id="rId3" Type="http://schemas.openxmlformats.org/officeDocument/2006/relationships/image" Target="../media/image26.svg"/><Relationship Id="rId21" Type="http://schemas.openxmlformats.org/officeDocument/2006/relationships/image" Target="../media/image44.svg"/><Relationship Id="rId7" Type="http://schemas.openxmlformats.org/officeDocument/2006/relationships/image" Target="../media/image30.svg"/><Relationship Id="rId12" Type="http://schemas.openxmlformats.org/officeDocument/2006/relationships/image" Target="../media/image35.png"/><Relationship Id="rId17" Type="http://schemas.openxmlformats.org/officeDocument/2006/relationships/image" Target="../media/image40.svg"/><Relationship Id="rId2" Type="http://schemas.openxmlformats.org/officeDocument/2006/relationships/image" Target="../media/image25.png"/><Relationship Id="rId16" Type="http://schemas.openxmlformats.org/officeDocument/2006/relationships/image" Target="../media/image39.png"/><Relationship Id="rId20" Type="http://schemas.openxmlformats.org/officeDocument/2006/relationships/image" Target="../media/image43.png"/><Relationship Id="rId1" Type="http://schemas.openxmlformats.org/officeDocument/2006/relationships/slideLayout" Target="../slideLayouts/slideLayout14.xml"/><Relationship Id="rId6" Type="http://schemas.openxmlformats.org/officeDocument/2006/relationships/image" Target="../media/image29.png"/><Relationship Id="rId11" Type="http://schemas.openxmlformats.org/officeDocument/2006/relationships/image" Target="../media/image34.svg"/><Relationship Id="rId5" Type="http://schemas.openxmlformats.org/officeDocument/2006/relationships/image" Target="../media/image28.svg"/><Relationship Id="rId15" Type="http://schemas.openxmlformats.org/officeDocument/2006/relationships/image" Target="../media/image38.svg"/><Relationship Id="rId10" Type="http://schemas.openxmlformats.org/officeDocument/2006/relationships/image" Target="../media/image33.png"/><Relationship Id="rId19" Type="http://schemas.openxmlformats.org/officeDocument/2006/relationships/image" Target="../media/image42.svg"/><Relationship Id="rId4" Type="http://schemas.openxmlformats.org/officeDocument/2006/relationships/image" Target="../media/image27.png"/><Relationship Id="rId9" Type="http://schemas.openxmlformats.org/officeDocument/2006/relationships/image" Target="../media/image32.svg"/><Relationship Id="rId14" Type="http://schemas.openxmlformats.org/officeDocument/2006/relationships/image" Target="../media/image37.png"/></Relationships>
</file>

<file path=ppt/slides/_rels/slide8.xml.rels><?xml version="1.0" encoding="UTF-8" standalone="yes"?>
<Relationships xmlns="http://schemas.openxmlformats.org/package/2006/relationships"><Relationship Id="rId8" Type="http://schemas.openxmlformats.org/officeDocument/2006/relationships/image" Target="../media/image30.svg"/><Relationship Id="rId13" Type="http://schemas.openxmlformats.org/officeDocument/2006/relationships/image" Target="../media/image35.png"/><Relationship Id="rId18" Type="http://schemas.openxmlformats.org/officeDocument/2006/relationships/image" Target="../media/image40.svg"/><Relationship Id="rId3" Type="http://schemas.openxmlformats.org/officeDocument/2006/relationships/image" Target="../media/image46.svg"/><Relationship Id="rId21" Type="http://schemas.openxmlformats.org/officeDocument/2006/relationships/image" Target="../media/image43.png"/><Relationship Id="rId7" Type="http://schemas.openxmlformats.org/officeDocument/2006/relationships/image" Target="../media/image29.png"/><Relationship Id="rId12" Type="http://schemas.openxmlformats.org/officeDocument/2006/relationships/image" Target="../media/image34.svg"/><Relationship Id="rId17" Type="http://schemas.openxmlformats.org/officeDocument/2006/relationships/image" Target="../media/image39.png"/><Relationship Id="rId2" Type="http://schemas.openxmlformats.org/officeDocument/2006/relationships/image" Target="../media/image45.png"/><Relationship Id="rId16" Type="http://schemas.openxmlformats.org/officeDocument/2006/relationships/image" Target="../media/image38.svg"/><Relationship Id="rId20" Type="http://schemas.openxmlformats.org/officeDocument/2006/relationships/image" Target="../media/image42.svg"/><Relationship Id="rId1" Type="http://schemas.openxmlformats.org/officeDocument/2006/relationships/slideLayout" Target="../slideLayouts/slideLayout14.xml"/><Relationship Id="rId6" Type="http://schemas.openxmlformats.org/officeDocument/2006/relationships/image" Target="../media/image28.svg"/><Relationship Id="rId11" Type="http://schemas.openxmlformats.org/officeDocument/2006/relationships/image" Target="../media/image33.png"/><Relationship Id="rId5" Type="http://schemas.openxmlformats.org/officeDocument/2006/relationships/image" Target="../media/image27.png"/><Relationship Id="rId15" Type="http://schemas.openxmlformats.org/officeDocument/2006/relationships/image" Target="../media/image37.png"/><Relationship Id="rId10" Type="http://schemas.openxmlformats.org/officeDocument/2006/relationships/image" Target="../media/image32.svg"/><Relationship Id="rId19" Type="http://schemas.openxmlformats.org/officeDocument/2006/relationships/image" Target="../media/image41.png"/><Relationship Id="rId4" Type="http://schemas.openxmlformats.org/officeDocument/2006/relationships/image" Target="../media/image47.png"/><Relationship Id="rId9" Type="http://schemas.openxmlformats.org/officeDocument/2006/relationships/image" Target="../media/image31.png"/><Relationship Id="rId14" Type="http://schemas.openxmlformats.org/officeDocument/2006/relationships/image" Target="../media/image36.svg"/><Relationship Id="rId22" Type="http://schemas.openxmlformats.org/officeDocument/2006/relationships/image" Target="../media/image44.svg"/></Relationships>
</file>

<file path=ppt/slides/_rels/slide9.xml.rels><?xml version="1.0" encoding="UTF-8" standalone="yes"?>
<Relationships xmlns="http://schemas.openxmlformats.org/package/2006/relationships"><Relationship Id="rId8" Type="http://schemas.openxmlformats.org/officeDocument/2006/relationships/image" Target="../media/image30.svg"/><Relationship Id="rId13" Type="http://schemas.openxmlformats.org/officeDocument/2006/relationships/image" Target="../media/image35.png"/><Relationship Id="rId18" Type="http://schemas.openxmlformats.org/officeDocument/2006/relationships/image" Target="../media/image40.svg"/><Relationship Id="rId3" Type="http://schemas.openxmlformats.org/officeDocument/2006/relationships/image" Target="../media/image49.svg"/><Relationship Id="rId21" Type="http://schemas.openxmlformats.org/officeDocument/2006/relationships/image" Target="../media/image43.png"/><Relationship Id="rId7" Type="http://schemas.openxmlformats.org/officeDocument/2006/relationships/image" Target="../media/image29.png"/><Relationship Id="rId12" Type="http://schemas.openxmlformats.org/officeDocument/2006/relationships/image" Target="../media/image34.svg"/><Relationship Id="rId17" Type="http://schemas.openxmlformats.org/officeDocument/2006/relationships/image" Target="../media/image39.png"/><Relationship Id="rId2" Type="http://schemas.openxmlformats.org/officeDocument/2006/relationships/image" Target="../media/image48.png"/><Relationship Id="rId16" Type="http://schemas.openxmlformats.org/officeDocument/2006/relationships/image" Target="../media/image38.svg"/><Relationship Id="rId20" Type="http://schemas.openxmlformats.org/officeDocument/2006/relationships/image" Target="../media/image42.svg"/><Relationship Id="rId1" Type="http://schemas.openxmlformats.org/officeDocument/2006/relationships/slideLayout" Target="../slideLayouts/slideLayout14.xml"/><Relationship Id="rId6" Type="http://schemas.openxmlformats.org/officeDocument/2006/relationships/image" Target="../media/image28.svg"/><Relationship Id="rId11" Type="http://schemas.openxmlformats.org/officeDocument/2006/relationships/image" Target="../media/image33.png"/><Relationship Id="rId5" Type="http://schemas.openxmlformats.org/officeDocument/2006/relationships/image" Target="../media/image27.png"/><Relationship Id="rId15" Type="http://schemas.openxmlformats.org/officeDocument/2006/relationships/image" Target="../media/image37.png"/><Relationship Id="rId10" Type="http://schemas.openxmlformats.org/officeDocument/2006/relationships/image" Target="../media/image32.svg"/><Relationship Id="rId19" Type="http://schemas.openxmlformats.org/officeDocument/2006/relationships/image" Target="../media/image41.png"/><Relationship Id="rId4" Type="http://schemas.openxmlformats.org/officeDocument/2006/relationships/image" Target="../media/image50.png"/><Relationship Id="rId9" Type="http://schemas.openxmlformats.org/officeDocument/2006/relationships/image" Target="../media/image31.png"/><Relationship Id="rId14" Type="http://schemas.openxmlformats.org/officeDocument/2006/relationships/image" Target="../media/image36.svg"/><Relationship Id="rId22" Type="http://schemas.openxmlformats.org/officeDocument/2006/relationships/image" Target="../media/image4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descr="A picture containing person&#10;&#10;Description automatically generated">
            <a:extLst>
              <a:ext uri="{FF2B5EF4-FFF2-40B4-BE49-F238E27FC236}">
                <a16:creationId xmlns:a16="http://schemas.microsoft.com/office/drawing/2014/main" id="{2CC22BF4-E9D9-BC0F-6363-1E076012B535}"/>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val="0"/>
              </a:ext>
            </a:extLst>
          </a:blip>
          <a:srcRect/>
          <a:stretch/>
        </p:blipFill>
        <p:spPr>
          <a:xfrm>
            <a:off x="0" y="0"/>
            <a:ext cx="9159230" cy="3685592"/>
          </a:xfrm>
        </p:spPr>
      </p:pic>
      <p:sp>
        <p:nvSpPr>
          <p:cNvPr id="8" name="Text Placeholder 1">
            <a:extLst>
              <a:ext uri="{FF2B5EF4-FFF2-40B4-BE49-F238E27FC236}">
                <a16:creationId xmlns:a16="http://schemas.microsoft.com/office/drawing/2014/main" id="{2C19891E-B109-D92C-6043-9A95FAC2ECD5}"/>
              </a:ext>
            </a:extLst>
          </p:cNvPr>
          <p:cNvSpPr>
            <a:spLocks noGrp="1"/>
          </p:cNvSpPr>
          <p:nvPr>
            <p:ph type="body" sz="quarter" idx="11"/>
          </p:nvPr>
        </p:nvSpPr>
        <p:spPr>
          <a:xfrm>
            <a:off x="194668" y="4425806"/>
            <a:ext cx="4480460" cy="1158745"/>
          </a:xfrm>
        </p:spPr>
        <p:txBody>
          <a:bodyPr/>
          <a:lstStyle/>
          <a:p>
            <a:r>
              <a:rPr lang="en-US"/>
              <a:t>Schools &amp; Families</a:t>
            </a:r>
          </a:p>
          <a:p>
            <a:r>
              <a:rPr lang="en-US"/>
              <a:t>Numeracy Champions</a:t>
            </a:r>
          </a:p>
        </p:txBody>
      </p:sp>
      <p:sp>
        <p:nvSpPr>
          <p:cNvPr id="10" name="Text Placeholder 2">
            <a:extLst>
              <a:ext uri="{FF2B5EF4-FFF2-40B4-BE49-F238E27FC236}">
                <a16:creationId xmlns:a16="http://schemas.microsoft.com/office/drawing/2014/main" id="{799F41CB-C01E-D4B8-4876-67707540973D}"/>
              </a:ext>
            </a:extLst>
          </p:cNvPr>
          <p:cNvSpPr>
            <a:spLocks noGrp="1"/>
          </p:cNvSpPr>
          <p:nvPr>
            <p:ph type="body" sz="quarter" idx="13"/>
          </p:nvPr>
        </p:nvSpPr>
        <p:spPr>
          <a:xfrm>
            <a:off x="194668" y="5584551"/>
            <a:ext cx="4377332" cy="1158745"/>
          </a:xfrm>
        </p:spPr>
        <p:txBody>
          <a:bodyPr/>
          <a:lstStyle/>
          <a:p>
            <a:r>
              <a:rPr lang="en-US" sz="2800"/>
              <a:t>Session 2</a:t>
            </a:r>
          </a:p>
        </p:txBody>
      </p:sp>
    </p:spTree>
    <p:extLst>
      <p:ext uri="{BB962C8B-B14F-4D97-AF65-F5344CB8AC3E}">
        <p14:creationId xmlns:p14="http://schemas.microsoft.com/office/powerpoint/2010/main" val="2164502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dirty="0"/>
              <a:t>Talk positively about maths</a:t>
            </a:r>
          </a:p>
        </p:txBody>
      </p:sp>
      <p:pic>
        <p:nvPicPr>
          <p:cNvPr id="3" name="Picture 4">
            <a:extLst>
              <a:ext uri="{FF2B5EF4-FFF2-40B4-BE49-F238E27FC236}">
                <a16:creationId xmlns:a16="http://schemas.microsoft.com/office/drawing/2014/main" id="{DDAF1356-C7B5-21CE-17B4-77785ED48B7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259540">
            <a:off x="710239" y="2074169"/>
            <a:ext cx="4649407" cy="2733464"/>
          </a:xfrm>
          <a:prstGeom prst="rect">
            <a:avLst/>
          </a:prstGeom>
        </p:spPr>
      </p:pic>
      <p:pic>
        <p:nvPicPr>
          <p:cNvPr id="4" name="Picture 5">
            <a:extLst>
              <a:ext uri="{FF2B5EF4-FFF2-40B4-BE49-F238E27FC236}">
                <a16:creationId xmlns:a16="http://schemas.microsoft.com/office/drawing/2014/main" id="{7E3ABBFE-66B6-9A9C-5845-3C5D05CB37A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5127767" y="2390644"/>
            <a:ext cx="4082135" cy="5713949"/>
          </a:xfrm>
          <a:prstGeom prst="rect">
            <a:avLst/>
          </a:prstGeom>
        </p:spPr>
      </p:pic>
      <p:sp>
        <p:nvSpPr>
          <p:cNvPr id="5" name="TextBox 7">
            <a:extLst>
              <a:ext uri="{FF2B5EF4-FFF2-40B4-BE49-F238E27FC236}">
                <a16:creationId xmlns:a16="http://schemas.microsoft.com/office/drawing/2014/main" id="{A0B883AB-56DD-06F9-9C4B-665341E59E1B}"/>
              </a:ext>
            </a:extLst>
          </p:cNvPr>
          <p:cNvSpPr txBox="1"/>
          <p:nvPr/>
        </p:nvSpPr>
        <p:spPr>
          <a:xfrm>
            <a:off x="1089759" y="2604647"/>
            <a:ext cx="4162165" cy="1598002"/>
          </a:xfrm>
          <a:prstGeom prst="rect">
            <a:avLst/>
          </a:prstGeom>
        </p:spPr>
        <p:txBody>
          <a:bodyPr lIns="0" tIns="0" rIns="0" bIns="0" rtlCol="0" anchor="t">
            <a:spAutoFit/>
          </a:bodyPr>
          <a:lstStyle/>
          <a:p>
            <a:pPr algn="ctr">
              <a:lnSpc>
                <a:spcPts val="4300"/>
              </a:lnSpc>
            </a:pPr>
            <a:r>
              <a:rPr lang="en-US" sz="2986" b="1">
                <a:solidFill>
                  <a:srgbClr val="FFFFFF"/>
                </a:solidFill>
                <a:latin typeface="Lato" panose="020F0502020204030203" pitchFamily="34" charset="0"/>
              </a:rPr>
              <a:t>“Well done for getting that right. You’re so clever.”</a:t>
            </a:r>
          </a:p>
        </p:txBody>
      </p:sp>
      <p:pic>
        <p:nvPicPr>
          <p:cNvPr id="6" name="Graphic 5" descr="Harvey Balls 0% with solid fill">
            <a:extLst>
              <a:ext uri="{FF2B5EF4-FFF2-40B4-BE49-F238E27FC236}">
                <a16:creationId xmlns:a16="http://schemas.microsoft.com/office/drawing/2014/main" id="{A845C994-354F-E425-3F9B-397DE994A12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2787293"/>
            <a:ext cx="252000" cy="252000"/>
          </a:xfrm>
          <a:prstGeom prst="rect">
            <a:avLst/>
          </a:prstGeom>
        </p:spPr>
      </p:pic>
      <p:pic>
        <p:nvPicPr>
          <p:cNvPr id="7" name="Graphic 6" descr="Harvey Balls 100% with solid fill">
            <a:extLst>
              <a:ext uri="{FF2B5EF4-FFF2-40B4-BE49-F238E27FC236}">
                <a16:creationId xmlns:a16="http://schemas.microsoft.com/office/drawing/2014/main" id="{A870F662-BE06-8B43-7684-EF72B99B88A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5488806"/>
            <a:ext cx="252000" cy="252000"/>
          </a:xfrm>
          <a:prstGeom prst="rect">
            <a:avLst/>
          </a:prstGeom>
        </p:spPr>
      </p:pic>
      <p:pic>
        <p:nvPicPr>
          <p:cNvPr id="8" name="Graphic 7" descr="Harvey Balls 15% with solid fill">
            <a:extLst>
              <a:ext uri="{FF2B5EF4-FFF2-40B4-BE49-F238E27FC236}">
                <a16:creationId xmlns:a16="http://schemas.microsoft.com/office/drawing/2014/main" id="{032E37A8-6E90-DF2E-62F6-51D543B210A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126498"/>
            <a:ext cx="252000" cy="252000"/>
          </a:xfrm>
          <a:prstGeom prst="rect">
            <a:avLst/>
          </a:prstGeom>
        </p:spPr>
      </p:pic>
      <p:pic>
        <p:nvPicPr>
          <p:cNvPr id="9" name="Graphic 8" descr="Harvey Balls 25% with solid fill">
            <a:extLst>
              <a:ext uri="{FF2B5EF4-FFF2-40B4-BE49-F238E27FC236}">
                <a16:creationId xmlns:a16="http://schemas.microsoft.com/office/drawing/2014/main" id="{99234ADB-C149-B5F9-B2E6-6D738052F182}"/>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3465703"/>
            <a:ext cx="252000" cy="252000"/>
          </a:xfrm>
          <a:prstGeom prst="rect">
            <a:avLst/>
          </a:prstGeom>
        </p:spPr>
      </p:pic>
      <p:pic>
        <p:nvPicPr>
          <p:cNvPr id="10" name="Graphic 9" descr="Harvey Balls 55% with solid fill">
            <a:extLst>
              <a:ext uri="{FF2B5EF4-FFF2-40B4-BE49-F238E27FC236}">
                <a16:creationId xmlns:a16="http://schemas.microsoft.com/office/drawing/2014/main" id="{5C86C2C9-1998-49E0-D2D1-C95AE8F2AB9D}"/>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822523"/>
            <a:ext cx="252000" cy="252000"/>
          </a:xfrm>
          <a:prstGeom prst="rect">
            <a:avLst/>
          </a:prstGeom>
        </p:spPr>
      </p:pic>
      <p:pic>
        <p:nvPicPr>
          <p:cNvPr id="11" name="Graphic 10" descr="Harvey Balls 65% with solid fill">
            <a:extLst>
              <a:ext uri="{FF2B5EF4-FFF2-40B4-BE49-F238E27FC236}">
                <a16:creationId xmlns:a16="http://schemas.microsoft.com/office/drawing/2014/main" id="{296B2C20-BCE5-7853-444F-E290D365CE69}"/>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5161728"/>
            <a:ext cx="252000" cy="252000"/>
          </a:xfrm>
          <a:prstGeom prst="rect">
            <a:avLst/>
          </a:prstGeom>
        </p:spPr>
      </p:pic>
      <p:pic>
        <p:nvPicPr>
          <p:cNvPr id="12" name="Graphic 11" descr="Tea with solid fill">
            <a:extLst>
              <a:ext uri="{FF2B5EF4-FFF2-40B4-BE49-F238E27FC236}">
                <a16:creationId xmlns:a16="http://schemas.microsoft.com/office/drawing/2014/main" id="{22ED7E54-48B6-C479-8A2E-87D4A913FC7B}"/>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20881" y="4423437"/>
            <a:ext cx="324000" cy="324000"/>
          </a:xfrm>
          <a:prstGeom prst="rect">
            <a:avLst/>
          </a:prstGeom>
        </p:spPr>
      </p:pic>
      <p:pic>
        <p:nvPicPr>
          <p:cNvPr id="13" name="Graphic 12" descr="Harvey Balls 45% with solid fill">
            <a:extLst>
              <a:ext uri="{FF2B5EF4-FFF2-40B4-BE49-F238E27FC236}">
                <a16:creationId xmlns:a16="http://schemas.microsoft.com/office/drawing/2014/main" id="{AB7BC591-A960-C012-2436-E961FEA26977}"/>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4144113"/>
            <a:ext cx="252000" cy="252000"/>
          </a:xfrm>
          <a:prstGeom prst="rect">
            <a:avLst/>
          </a:prstGeom>
        </p:spPr>
      </p:pic>
      <p:pic>
        <p:nvPicPr>
          <p:cNvPr id="14" name="Graphic 13" descr="Harvey Balls 35% with solid fill">
            <a:extLst>
              <a:ext uri="{FF2B5EF4-FFF2-40B4-BE49-F238E27FC236}">
                <a16:creationId xmlns:a16="http://schemas.microsoft.com/office/drawing/2014/main" id="{B43BBEDA-D97C-BFDD-6B1E-8E445F0080C5}"/>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40336509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dirty="0"/>
              <a:t>Praise effort, rather than talent</a:t>
            </a:r>
          </a:p>
        </p:txBody>
      </p:sp>
      <p:sp>
        <p:nvSpPr>
          <p:cNvPr id="6" name="Text Placeholder 4">
            <a:extLst>
              <a:ext uri="{FF2B5EF4-FFF2-40B4-BE49-F238E27FC236}">
                <a16:creationId xmlns:a16="http://schemas.microsoft.com/office/drawing/2014/main" id="{E5FFE6D6-1E76-8579-F27A-F62C68D599DA}"/>
              </a:ext>
            </a:extLst>
          </p:cNvPr>
          <p:cNvSpPr txBox="1">
            <a:spLocks/>
          </p:cNvSpPr>
          <p:nvPr/>
        </p:nvSpPr>
        <p:spPr>
          <a:xfrm>
            <a:off x="842485" y="2533025"/>
            <a:ext cx="3922462" cy="3599089"/>
          </a:xfrm>
          <a:prstGeom prst="rect">
            <a:avLst/>
          </a:prstGeom>
        </p:spPr>
        <p:txBody>
          <a:bodyPr anchor="t"/>
          <a:lstStyle>
            <a:lvl1pPr marL="0" indent="0" algn="l" defTabSz="914400" rtl="0" eaLnBrk="1" latinLnBrk="0" hangingPunct="1">
              <a:lnSpc>
                <a:spcPct val="90000"/>
              </a:lnSpc>
              <a:spcBef>
                <a:spcPts val="0"/>
              </a:spcBef>
              <a:buFontTx/>
              <a:buNone/>
              <a:defRPr sz="1800" kern="1200">
                <a:solidFill>
                  <a:schemeClr val="bg1"/>
                </a:solidFill>
                <a:latin typeface="Rubik Medium" panose="02000604000000020004" pitchFamily="2" charset="-79"/>
                <a:ea typeface="+mn-ea"/>
                <a:cs typeface="Rubik Medium" panose="02000604000000020004" pitchFamily="2" charset="-79"/>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750"/>
              </a:spcBef>
              <a:spcAft>
                <a:spcPts val="1200"/>
              </a:spcAft>
            </a:pPr>
            <a:r>
              <a:rPr lang="en-GB" sz="2400" b="1">
                <a:solidFill>
                  <a:srgbClr val="000000"/>
                </a:solidFill>
                <a:latin typeface="Lato" panose="020F0502020204030203" pitchFamily="34" charset="0"/>
              </a:rPr>
              <a:t>Examples of praising talent:</a:t>
            </a:r>
          </a:p>
          <a:p>
            <a:pPr>
              <a:spcBef>
                <a:spcPts val="750"/>
              </a:spcBef>
              <a:spcAft>
                <a:spcPts val="1200"/>
              </a:spcAft>
            </a:pPr>
            <a:endParaRPr lang="en-GB" sz="2000">
              <a:solidFill>
                <a:srgbClr val="000000"/>
              </a:solidFill>
              <a:latin typeface="Lato" panose="020F0502020204030203" pitchFamily="34" charset="0"/>
            </a:endParaRPr>
          </a:p>
          <a:p>
            <a:pPr>
              <a:spcBef>
                <a:spcPts val="750"/>
              </a:spcBef>
              <a:spcAft>
                <a:spcPts val="1200"/>
              </a:spcAft>
            </a:pPr>
            <a:r>
              <a:rPr lang="en-GB" sz="2000">
                <a:solidFill>
                  <a:srgbClr val="000000"/>
                </a:solidFill>
                <a:latin typeface="Lato" panose="020F0502020204030203" pitchFamily="34" charset="0"/>
              </a:rPr>
              <a:t>Well done. You’re so clever.</a:t>
            </a:r>
          </a:p>
          <a:p>
            <a:pPr>
              <a:spcBef>
                <a:spcPts val="750"/>
              </a:spcBef>
              <a:spcAft>
                <a:spcPts val="1200"/>
              </a:spcAft>
            </a:pPr>
            <a:r>
              <a:rPr lang="en-GB" sz="2000">
                <a:solidFill>
                  <a:srgbClr val="000000"/>
                </a:solidFill>
                <a:latin typeface="Lato" panose="020F0502020204030203" pitchFamily="34" charset="0"/>
              </a:rPr>
              <a:t>You’re naturally really good at this.</a:t>
            </a:r>
          </a:p>
          <a:p>
            <a:pPr>
              <a:spcBef>
                <a:spcPts val="750"/>
              </a:spcBef>
              <a:spcAft>
                <a:spcPts val="1200"/>
              </a:spcAft>
            </a:pPr>
            <a:r>
              <a:rPr lang="en-GB" sz="2000">
                <a:solidFill>
                  <a:srgbClr val="000000"/>
                </a:solidFill>
                <a:latin typeface="Lato" panose="020F0502020204030203" pitchFamily="34" charset="0"/>
              </a:rPr>
              <a:t>It’s amazing that maths is so easy for you.</a:t>
            </a:r>
          </a:p>
        </p:txBody>
      </p:sp>
      <p:sp>
        <p:nvSpPr>
          <p:cNvPr id="7" name="Text Placeholder 4">
            <a:extLst>
              <a:ext uri="{FF2B5EF4-FFF2-40B4-BE49-F238E27FC236}">
                <a16:creationId xmlns:a16="http://schemas.microsoft.com/office/drawing/2014/main" id="{130B08AC-7315-72E5-40E5-22B9E8E7EFA3}"/>
              </a:ext>
            </a:extLst>
          </p:cNvPr>
          <p:cNvSpPr txBox="1">
            <a:spLocks/>
          </p:cNvSpPr>
          <p:nvPr/>
        </p:nvSpPr>
        <p:spPr>
          <a:xfrm>
            <a:off x="4982400" y="2532575"/>
            <a:ext cx="3963587" cy="3599089"/>
          </a:xfrm>
          <a:prstGeom prst="rect">
            <a:avLst/>
          </a:prstGeom>
        </p:spPr>
        <p:txBody>
          <a:bodyPr/>
          <a:lstStyle>
            <a:lvl1pPr marL="0" indent="-171450" algn="l" defTabSz="685800" rtl="0" eaLnBrk="1" latinLnBrk="0" hangingPunct="1">
              <a:lnSpc>
                <a:spcPct val="90000"/>
              </a:lnSpc>
              <a:spcBef>
                <a:spcPts val="750"/>
              </a:spcBef>
              <a:buFontTx/>
              <a:buNone/>
              <a:defRPr sz="1125" b="0" i="0" kern="1200">
                <a:solidFill>
                  <a:srgbClr val="951B81"/>
                </a:solidFill>
                <a:latin typeface="Lato" panose="020F0502020204030203" pitchFamily="34" charset="77"/>
                <a:ea typeface="+mn-ea"/>
                <a:cs typeface="+mn-cs"/>
              </a:defRPr>
            </a:lvl1pPr>
            <a:lvl2pPr marL="0" indent="-171450" algn="l" defTabSz="685800" rtl="0" eaLnBrk="1" latinLnBrk="0" hangingPunct="1">
              <a:lnSpc>
                <a:spcPct val="90000"/>
              </a:lnSpc>
              <a:spcBef>
                <a:spcPts val="375"/>
              </a:spcBef>
              <a:buFontTx/>
              <a:buNone/>
              <a:defRPr sz="900" b="1" i="0" kern="1200" baseline="0">
                <a:solidFill>
                  <a:schemeClr val="tx1"/>
                </a:solidFill>
                <a:latin typeface="Lato" panose="020F0502020204030203" pitchFamily="34" charset="77"/>
                <a:ea typeface="+mn-ea"/>
                <a:cs typeface="+mn-cs"/>
              </a:defRPr>
            </a:lvl2pPr>
            <a:lvl3pPr marL="0" marR="0" indent="-171450" algn="l" defTabSz="685800" rtl="0" eaLnBrk="1" fontAlgn="auto" latinLnBrk="0" hangingPunct="1">
              <a:lnSpc>
                <a:spcPct val="90000"/>
              </a:lnSpc>
              <a:spcBef>
                <a:spcPts val="375"/>
              </a:spcBef>
              <a:spcAft>
                <a:spcPts val="0"/>
              </a:spcAft>
              <a:buClrTx/>
              <a:buSzTx/>
              <a:buFontTx/>
              <a:buNone/>
              <a:tabLst/>
              <a:defRPr sz="900" b="0" i="0" kern="1200">
                <a:solidFill>
                  <a:schemeClr val="tx1"/>
                </a:solidFill>
                <a:latin typeface="Lato" panose="020F0502020204030203" pitchFamily="34" charset="77"/>
                <a:ea typeface="+mn-ea"/>
                <a:cs typeface="+mn-cs"/>
              </a:defRPr>
            </a:lvl3pPr>
            <a:lvl4pPr marL="0" marR="0" indent="270000" algn="l" defTabSz="685800" rtl="0" eaLnBrk="1" fontAlgn="auto" latinLnBrk="0" hangingPunct="1">
              <a:lnSpc>
                <a:spcPct val="90000"/>
              </a:lnSpc>
              <a:spcBef>
                <a:spcPts val="375"/>
              </a:spcBef>
              <a:spcAft>
                <a:spcPts val="0"/>
              </a:spcAft>
              <a:buClrTx/>
              <a:buSzTx/>
              <a:buFont typeface="Arial" panose="020B0604020202020204" pitchFamily="34" charset="0"/>
              <a:buChar char="•"/>
              <a:tabLst>
                <a:tab pos="270000" algn="l"/>
              </a:tabLst>
              <a:defRPr sz="900" b="0" i="0" kern="1200">
                <a:solidFill>
                  <a:schemeClr val="tx1"/>
                </a:solidFill>
                <a:latin typeface="Lato" panose="020F0502020204030203" pitchFamily="34" charset="77"/>
                <a:ea typeface="+mn-ea"/>
                <a:cs typeface="+mn-cs"/>
              </a:defRPr>
            </a:lvl4pPr>
            <a:lvl5pPr marL="1543050" indent="-171450" algn="l" defTabSz="685800" rtl="0" eaLnBrk="1" latinLnBrk="0" hangingPunct="1">
              <a:lnSpc>
                <a:spcPct val="90000"/>
              </a:lnSpc>
              <a:spcBef>
                <a:spcPts val="375"/>
              </a:spcBef>
              <a:buFontTx/>
              <a:buNone/>
              <a:defRPr sz="750" kern="1200">
                <a:solidFill>
                  <a:schemeClr val="tx1"/>
                </a:solidFill>
                <a:latin typeface="Lato" panose="020F05020202040302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indent="0">
              <a:spcAft>
                <a:spcPts val="1200"/>
              </a:spcAft>
            </a:pPr>
            <a:r>
              <a:rPr lang="en-GB" sz="2400" b="1">
                <a:solidFill>
                  <a:srgbClr val="000000"/>
                </a:solidFill>
                <a:latin typeface="Lato" panose="020F0502020204030203" pitchFamily="34" charset="0"/>
              </a:rPr>
              <a:t>Examples of praising effort:</a:t>
            </a:r>
          </a:p>
          <a:p>
            <a:pPr indent="0">
              <a:spcAft>
                <a:spcPts val="1200"/>
              </a:spcAft>
            </a:pPr>
            <a:endParaRPr lang="en-GB" sz="2000">
              <a:solidFill>
                <a:srgbClr val="000000"/>
              </a:solidFill>
              <a:latin typeface="Lato" panose="020F0502020204030203" pitchFamily="34" charset="0"/>
            </a:endParaRPr>
          </a:p>
          <a:p>
            <a:pPr indent="0">
              <a:spcAft>
                <a:spcPts val="1200"/>
              </a:spcAft>
            </a:pPr>
            <a:r>
              <a:rPr lang="en-GB" sz="2000">
                <a:solidFill>
                  <a:srgbClr val="000000"/>
                </a:solidFill>
                <a:latin typeface="Lato" panose="020F0502020204030203" pitchFamily="34" charset="0"/>
              </a:rPr>
              <a:t>Well done for working so hard at that.</a:t>
            </a:r>
          </a:p>
          <a:p>
            <a:pPr indent="0">
              <a:spcAft>
                <a:spcPts val="1200"/>
              </a:spcAft>
            </a:pPr>
            <a:r>
              <a:rPr lang="en-GB" sz="2000">
                <a:solidFill>
                  <a:srgbClr val="000000"/>
                </a:solidFill>
                <a:latin typeface="Lato" panose="020F0502020204030203" pitchFamily="34" charset="0"/>
              </a:rPr>
              <a:t>You’ve learned so much, well done.</a:t>
            </a:r>
          </a:p>
          <a:p>
            <a:pPr indent="0">
              <a:spcAft>
                <a:spcPts val="1200"/>
              </a:spcAft>
            </a:pPr>
            <a:r>
              <a:rPr lang="en-GB" sz="2000">
                <a:solidFill>
                  <a:srgbClr val="000000"/>
                </a:solidFill>
                <a:latin typeface="Lato" panose="020F0502020204030203" pitchFamily="34" charset="0"/>
              </a:rPr>
              <a:t>It’s great that you kept going with that even when it was tricky.</a:t>
            </a:r>
          </a:p>
        </p:txBody>
      </p:sp>
      <p:pic>
        <p:nvPicPr>
          <p:cNvPr id="14" name="Graphic 13" descr="Harvey Balls 0% with solid fill">
            <a:extLst>
              <a:ext uri="{FF2B5EF4-FFF2-40B4-BE49-F238E27FC236}">
                <a16:creationId xmlns:a16="http://schemas.microsoft.com/office/drawing/2014/main" id="{B934DE75-B693-53FB-AD63-43699E67057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787293"/>
            <a:ext cx="252000" cy="252000"/>
          </a:xfrm>
          <a:prstGeom prst="rect">
            <a:avLst/>
          </a:prstGeom>
        </p:spPr>
      </p:pic>
      <p:pic>
        <p:nvPicPr>
          <p:cNvPr id="15" name="Graphic 14" descr="Harvey Balls 100% with solid fill">
            <a:extLst>
              <a:ext uri="{FF2B5EF4-FFF2-40B4-BE49-F238E27FC236}">
                <a16:creationId xmlns:a16="http://schemas.microsoft.com/office/drawing/2014/main" id="{BCCAB422-8AFB-4791-36AC-1721CC44ED4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5488806"/>
            <a:ext cx="252000" cy="252000"/>
          </a:xfrm>
          <a:prstGeom prst="rect">
            <a:avLst/>
          </a:prstGeom>
        </p:spPr>
      </p:pic>
      <p:pic>
        <p:nvPicPr>
          <p:cNvPr id="16" name="Graphic 15" descr="Harvey Balls 15% with solid fill">
            <a:extLst>
              <a:ext uri="{FF2B5EF4-FFF2-40B4-BE49-F238E27FC236}">
                <a16:creationId xmlns:a16="http://schemas.microsoft.com/office/drawing/2014/main" id="{E48212C0-378F-B505-8DA8-3A51E3428E2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3126498"/>
            <a:ext cx="252000" cy="252000"/>
          </a:xfrm>
          <a:prstGeom prst="rect">
            <a:avLst/>
          </a:prstGeom>
        </p:spPr>
      </p:pic>
      <p:pic>
        <p:nvPicPr>
          <p:cNvPr id="17" name="Graphic 16" descr="Harvey Balls 25% with solid fill">
            <a:extLst>
              <a:ext uri="{FF2B5EF4-FFF2-40B4-BE49-F238E27FC236}">
                <a16:creationId xmlns:a16="http://schemas.microsoft.com/office/drawing/2014/main" id="{1E79F6F9-E578-9B02-1C45-7975131F1A6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465703"/>
            <a:ext cx="252000" cy="252000"/>
          </a:xfrm>
          <a:prstGeom prst="rect">
            <a:avLst/>
          </a:prstGeom>
        </p:spPr>
      </p:pic>
      <p:pic>
        <p:nvPicPr>
          <p:cNvPr id="18" name="Graphic 17" descr="Harvey Balls 55% with solid fill">
            <a:extLst>
              <a:ext uri="{FF2B5EF4-FFF2-40B4-BE49-F238E27FC236}">
                <a16:creationId xmlns:a16="http://schemas.microsoft.com/office/drawing/2014/main" id="{6C15C7B9-5D99-A0EE-98D7-9187AA48121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822523"/>
            <a:ext cx="252000" cy="252000"/>
          </a:xfrm>
          <a:prstGeom prst="rect">
            <a:avLst/>
          </a:prstGeom>
        </p:spPr>
      </p:pic>
      <p:pic>
        <p:nvPicPr>
          <p:cNvPr id="19" name="Graphic 18" descr="Harvey Balls 65% with solid fill">
            <a:extLst>
              <a:ext uri="{FF2B5EF4-FFF2-40B4-BE49-F238E27FC236}">
                <a16:creationId xmlns:a16="http://schemas.microsoft.com/office/drawing/2014/main" id="{7BF546DF-B9FC-963D-399B-1C215D19208D}"/>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5161728"/>
            <a:ext cx="252000" cy="252000"/>
          </a:xfrm>
          <a:prstGeom prst="rect">
            <a:avLst/>
          </a:prstGeom>
        </p:spPr>
      </p:pic>
      <p:pic>
        <p:nvPicPr>
          <p:cNvPr id="31" name="Graphic 30" descr="Tea with solid fill">
            <a:extLst>
              <a:ext uri="{FF2B5EF4-FFF2-40B4-BE49-F238E27FC236}">
                <a16:creationId xmlns:a16="http://schemas.microsoft.com/office/drawing/2014/main" id="{FE4A5B9C-25C3-DD92-6527-85EC4293DC7E}"/>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20881" y="4423437"/>
            <a:ext cx="324000" cy="324000"/>
          </a:xfrm>
          <a:prstGeom prst="rect">
            <a:avLst/>
          </a:prstGeom>
        </p:spPr>
      </p:pic>
      <p:pic>
        <p:nvPicPr>
          <p:cNvPr id="32" name="Graphic 31" descr="Harvey Balls 45% with solid fill">
            <a:extLst>
              <a:ext uri="{FF2B5EF4-FFF2-40B4-BE49-F238E27FC236}">
                <a16:creationId xmlns:a16="http://schemas.microsoft.com/office/drawing/2014/main" id="{03FB7C73-6D94-86AD-180F-8285AE4D86EA}"/>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144113"/>
            <a:ext cx="252000" cy="252000"/>
          </a:xfrm>
          <a:prstGeom prst="rect">
            <a:avLst/>
          </a:prstGeom>
        </p:spPr>
      </p:pic>
      <p:pic>
        <p:nvPicPr>
          <p:cNvPr id="33" name="Graphic 32" descr="Harvey Balls 35% with solid fill">
            <a:extLst>
              <a:ext uri="{FF2B5EF4-FFF2-40B4-BE49-F238E27FC236}">
                <a16:creationId xmlns:a16="http://schemas.microsoft.com/office/drawing/2014/main" id="{36D590FE-A222-5012-6B67-06922E430374}"/>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7047148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lIns="91440" tIns="45720" rIns="91440" bIns="45720" anchor="t"/>
          <a:lstStyle/>
          <a:p>
            <a:r>
              <a:rPr lang="en-GB" sz="3000" dirty="0">
                <a:cs typeface="Rubik Medium"/>
              </a:rPr>
              <a:t>Praise effort, rather than talent</a:t>
            </a:r>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791131" y="2176356"/>
            <a:ext cx="4497305" cy="3948871"/>
          </a:xfrm>
        </p:spPr>
        <p:txBody>
          <a:bodyPr lIns="91440" tIns="45720" rIns="91440" bIns="45720" anchor="t"/>
          <a:lstStyle/>
          <a:p>
            <a:pPr rtl="0" fontAlgn="base"/>
            <a:r>
              <a:rPr lang="en-GB" sz="2400" i="0">
                <a:solidFill>
                  <a:srgbClr val="000000"/>
                </a:solidFill>
                <a:effectLst/>
                <a:latin typeface="Lato"/>
                <a:ea typeface="Lato"/>
                <a:cs typeface="Rubik Medium"/>
              </a:rPr>
              <a:t>Why is it important?</a:t>
            </a:r>
          </a:p>
          <a:p>
            <a:pPr rtl="0" fontAlgn="base"/>
            <a:endParaRPr lang="en-GB" sz="2400" b="0">
              <a:solidFill>
                <a:srgbClr val="000000"/>
              </a:solidFill>
              <a:latin typeface="Lato" panose="020F0502020204030203" pitchFamily="34" charset="0"/>
              <a:ea typeface="Lato"/>
            </a:endParaRPr>
          </a:p>
          <a:p>
            <a:pPr marL="342900" indent="-342900" rtl="0" fontAlgn="base">
              <a:spcAft>
                <a:spcPts val="600"/>
              </a:spcAft>
              <a:buFont typeface="Arial" panose="020B0604020202020204" pitchFamily="34" charset="0"/>
              <a:buChar char="•"/>
            </a:pPr>
            <a:r>
              <a:rPr lang="en-GB" sz="2400" b="0">
                <a:solidFill>
                  <a:srgbClr val="000000"/>
                </a:solidFill>
                <a:latin typeface="Lato"/>
                <a:ea typeface="Lato"/>
                <a:cs typeface="Rubik Medium"/>
              </a:rPr>
              <a:t>Positive reinforcement</a:t>
            </a:r>
          </a:p>
          <a:p>
            <a:pPr marL="342900" indent="-342900" rtl="0" fontAlgn="base">
              <a:spcAft>
                <a:spcPts val="600"/>
              </a:spcAft>
              <a:buFont typeface="Arial" panose="020B0604020202020204" pitchFamily="34" charset="0"/>
              <a:buChar char="•"/>
            </a:pPr>
            <a:r>
              <a:rPr lang="en-GB" sz="2400" b="0">
                <a:solidFill>
                  <a:srgbClr val="000000"/>
                </a:solidFill>
                <a:latin typeface="Lato"/>
                <a:ea typeface="Lato"/>
                <a:cs typeface="Rubik Medium"/>
              </a:rPr>
              <a:t>Shows that it is hard work that makes success, not natural ability</a:t>
            </a:r>
          </a:p>
          <a:p>
            <a:pPr marL="342900" indent="-342900" rtl="0" fontAlgn="base">
              <a:spcAft>
                <a:spcPts val="600"/>
              </a:spcAft>
              <a:buFont typeface="Arial" panose="020B0604020202020204" pitchFamily="34" charset="0"/>
              <a:buChar char="•"/>
            </a:pPr>
            <a:r>
              <a:rPr lang="en-GB" sz="2400" b="0">
                <a:solidFill>
                  <a:srgbClr val="000000"/>
                </a:solidFill>
                <a:latin typeface="Lato"/>
                <a:ea typeface="Lato"/>
                <a:cs typeface="Rubik Medium"/>
              </a:rPr>
              <a:t>Helps when children begin to find it hard</a:t>
            </a:r>
          </a:p>
          <a:p>
            <a:pPr marL="342900" indent="-342900" rtl="0" fontAlgn="base">
              <a:spcAft>
                <a:spcPts val="600"/>
              </a:spcAft>
              <a:buFont typeface="Arial" panose="020B0604020202020204" pitchFamily="34" charset="0"/>
              <a:buChar char="•"/>
            </a:pPr>
            <a:r>
              <a:rPr lang="en-GB" sz="2400" b="0">
                <a:solidFill>
                  <a:srgbClr val="000000"/>
                </a:solidFill>
                <a:latin typeface="Lato"/>
                <a:ea typeface="Lato"/>
                <a:cs typeface="Rubik Medium"/>
              </a:rPr>
              <a:t>Encourages growth mindset</a:t>
            </a:r>
          </a:p>
        </p:txBody>
      </p:sp>
      <p:pic>
        <p:nvPicPr>
          <p:cNvPr id="4098" name="Picture 2">
            <a:extLst>
              <a:ext uri="{FF2B5EF4-FFF2-40B4-BE49-F238E27FC236}">
                <a16:creationId xmlns:a16="http://schemas.microsoft.com/office/drawing/2014/main" id="{C129FC12-8E99-7181-E553-394090511E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18021" y="2985849"/>
            <a:ext cx="3367358" cy="2248162"/>
          </a:xfrm>
          <a:prstGeom prst="rect">
            <a:avLst/>
          </a:prstGeom>
          <a:noFill/>
          <a:extLst>
            <a:ext uri="{909E8E84-426E-40DD-AFC4-6F175D3DCCD1}">
              <a14:hiddenFill xmlns:a14="http://schemas.microsoft.com/office/drawing/2010/main">
                <a:solidFill>
                  <a:srgbClr val="FFFFFF"/>
                </a:solidFill>
              </a14:hiddenFill>
            </a:ext>
          </a:extLst>
        </p:spPr>
      </p:pic>
      <p:pic>
        <p:nvPicPr>
          <p:cNvPr id="4" name="Graphic 3" descr="Harvey Balls 0% with solid fill">
            <a:extLst>
              <a:ext uri="{FF2B5EF4-FFF2-40B4-BE49-F238E27FC236}">
                <a16:creationId xmlns:a16="http://schemas.microsoft.com/office/drawing/2014/main" id="{2EB14F88-9172-C1D4-AF59-7F339F9C9A9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787293"/>
            <a:ext cx="252000" cy="252000"/>
          </a:xfrm>
          <a:prstGeom prst="rect">
            <a:avLst/>
          </a:prstGeom>
        </p:spPr>
      </p:pic>
      <p:pic>
        <p:nvPicPr>
          <p:cNvPr id="16" name="Graphic 15" descr="Harvey Balls 100% with solid fill">
            <a:extLst>
              <a:ext uri="{FF2B5EF4-FFF2-40B4-BE49-F238E27FC236}">
                <a16:creationId xmlns:a16="http://schemas.microsoft.com/office/drawing/2014/main" id="{204E3687-A149-B511-D338-F4E48A6B1E7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5488806"/>
            <a:ext cx="252000" cy="252000"/>
          </a:xfrm>
          <a:prstGeom prst="rect">
            <a:avLst/>
          </a:prstGeom>
        </p:spPr>
      </p:pic>
      <p:pic>
        <p:nvPicPr>
          <p:cNvPr id="17" name="Graphic 16" descr="Harvey Balls 15% with solid fill">
            <a:extLst>
              <a:ext uri="{FF2B5EF4-FFF2-40B4-BE49-F238E27FC236}">
                <a16:creationId xmlns:a16="http://schemas.microsoft.com/office/drawing/2014/main" id="{5D5ACB35-8625-D6D2-BCA9-8CB48FF1503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3126498"/>
            <a:ext cx="252000" cy="252000"/>
          </a:xfrm>
          <a:prstGeom prst="rect">
            <a:avLst/>
          </a:prstGeom>
        </p:spPr>
      </p:pic>
      <p:pic>
        <p:nvPicPr>
          <p:cNvPr id="18" name="Graphic 17" descr="Harvey Balls 25% with solid fill">
            <a:extLst>
              <a:ext uri="{FF2B5EF4-FFF2-40B4-BE49-F238E27FC236}">
                <a16:creationId xmlns:a16="http://schemas.microsoft.com/office/drawing/2014/main" id="{721C14A9-F476-6457-313B-4697D8A054C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465703"/>
            <a:ext cx="252000" cy="252000"/>
          </a:xfrm>
          <a:prstGeom prst="rect">
            <a:avLst/>
          </a:prstGeom>
        </p:spPr>
      </p:pic>
      <p:pic>
        <p:nvPicPr>
          <p:cNvPr id="19" name="Graphic 18" descr="Harvey Balls 55% with solid fill">
            <a:extLst>
              <a:ext uri="{FF2B5EF4-FFF2-40B4-BE49-F238E27FC236}">
                <a16:creationId xmlns:a16="http://schemas.microsoft.com/office/drawing/2014/main" id="{FE9E3A67-75C7-C9B7-6C48-87930CFC606A}"/>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822523"/>
            <a:ext cx="252000" cy="252000"/>
          </a:xfrm>
          <a:prstGeom prst="rect">
            <a:avLst/>
          </a:prstGeom>
        </p:spPr>
      </p:pic>
      <p:pic>
        <p:nvPicPr>
          <p:cNvPr id="20" name="Graphic 19" descr="Harvey Balls 65% with solid fill">
            <a:extLst>
              <a:ext uri="{FF2B5EF4-FFF2-40B4-BE49-F238E27FC236}">
                <a16:creationId xmlns:a16="http://schemas.microsoft.com/office/drawing/2014/main" id="{7FCEAF3B-AB96-1244-47B3-03E7C152185A}"/>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5161728"/>
            <a:ext cx="252000" cy="252000"/>
          </a:xfrm>
          <a:prstGeom prst="rect">
            <a:avLst/>
          </a:prstGeom>
        </p:spPr>
      </p:pic>
      <p:pic>
        <p:nvPicPr>
          <p:cNvPr id="21" name="Graphic 20" descr="Tea with solid fill">
            <a:extLst>
              <a:ext uri="{FF2B5EF4-FFF2-40B4-BE49-F238E27FC236}">
                <a16:creationId xmlns:a16="http://schemas.microsoft.com/office/drawing/2014/main" id="{DD5A311E-5BE2-74E3-8DED-AABBC2FAD5ED}"/>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20881" y="4423437"/>
            <a:ext cx="324000" cy="324000"/>
          </a:xfrm>
          <a:prstGeom prst="rect">
            <a:avLst/>
          </a:prstGeom>
        </p:spPr>
      </p:pic>
      <p:pic>
        <p:nvPicPr>
          <p:cNvPr id="22" name="Graphic 21" descr="Harvey Balls 45% with solid fill">
            <a:extLst>
              <a:ext uri="{FF2B5EF4-FFF2-40B4-BE49-F238E27FC236}">
                <a16:creationId xmlns:a16="http://schemas.microsoft.com/office/drawing/2014/main" id="{9C4977D5-A9FA-51FF-DF26-7F32862799B2}"/>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144113"/>
            <a:ext cx="252000" cy="252000"/>
          </a:xfrm>
          <a:prstGeom prst="rect">
            <a:avLst/>
          </a:prstGeom>
        </p:spPr>
      </p:pic>
      <p:pic>
        <p:nvPicPr>
          <p:cNvPr id="23" name="Graphic 22" descr="Harvey Balls 35% with solid fill">
            <a:extLst>
              <a:ext uri="{FF2B5EF4-FFF2-40B4-BE49-F238E27FC236}">
                <a16:creationId xmlns:a16="http://schemas.microsoft.com/office/drawing/2014/main" id="{0EC0B843-81C2-43A4-39B0-E23D4B6C1735}"/>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11398361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48BC72A2-C6EF-912A-A10D-DBD5AF242DDC}"/>
              </a:ext>
            </a:extLst>
          </p:cNvPr>
          <p:cNvSpPr>
            <a:spLocks noGrp="1"/>
          </p:cNvSpPr>
          <p:nvPr>
            <p:ph type="body" sz="quarter" idx="13"/>
          </p:nvPr>
        </p:nvSpPr>
        <p:spPr/>
        <p:txBody>
          <a:bodyPr/>
          <a:lstStyle/>
          <a:p>
            <a:r>
              <a:rPr lang="en-GB" sz="3000" dirty="0"/>
              <a:t>The Essentials of Numeracy</a:t>
            </a:r>
          </a:p>
        </p:txBody>
      </p:sp>
      <p:pic>
        <p:nvPicPr>
          <p:cNvPr id="3" name="Online Media 2" title="ESSENTIALS OF NUMERACY | National Numeracy">
            <a:hlinkClick r:id="" action="ppaction://media"/>
            <a:extLst>
              <a:ext uri="{FF2B5EF4-FFF2-40B4-BE49-F238E27FC236}">
                <a16:creationId xmlns:a16="http://schemas.microsoft.com/office/drawing/2014/main" id="{499EE6CD-E69C-B848-A155-C7465D84B706}"/>
              </a:ext>
            </a:extLst>
          </p:cNvPr>
          <p:cNvPicPr>
            <a:picLocks noRot="1" noChangeAspect="1"/>
          </p:cNvPicPr>
          <p:nvPr>
            <a:videoFile r:link="rId1"/>
          </p:nvPr>
        </p:nvPicPr>
        <p:blipFill>
          <a:blip r:embed="rId3"/>
          <a:stretch>
            <a:fillRect/>
          </a:stretch>
        </p:blipFill>
        <p:spPr>
          <a:xfrm>
            <a:off x="1202793" y="2062120"/>
            <a:ext cx="7129791" cy="4530538"/>
          </a:xfrm>
          <a:prstGeom prst="rect">
            <a:avLst/>
          </a:prstGeom>
        </p:spPr>
      </p:pic>
      <p:pic>
        <p:nvPicPr>
          <p:cNvPr id="2" name="Graphic 1" descr="Harvey Balls 0% with solid fill">
            <a:extLst>
              <a:ext uri="{FF2B5EF4-FFF2-40B4-BE49-F238E27FC236}">
                <a16:creationId xmlns:a16="http://schemas.microsoft.com/office/drawing/2014/main" id="{E4B40868-2560-3171-1BCA-510858067D1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387798"/>
            <a:ext cx="252000" cy="252000"/>
          </a:xfrm>
          <a:prstGeom prst="rect">
            <a:avLst/>
          </a:prstGeom>
        </p:spPr>
      </p:pic>
      <p:pic>
        <p:nvPicPr>
          <p:cNvPr id="5" name="Graphic 4" descr="Harvey Balls 15% with solid fill">
            <a:extLst>
              <a:ext uri="{FF2B5EF4-FFF2-40B4-BE49-F238E27FC236}">
                <a16:creationId xmlns:a16="http://schemas.microsoft.com/office/drawing/2014/main" id="{3C2EAB1F-FFE6-2DEA-0747-FBC02CB8923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4390E5AD-EA5C-7375-FA63-F25F1645EA1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23442" y="3693568"/>
            <a:ext cx="324000" cy="324000"/>
          </a:xfrm>
          <a:prstGeom prst="rect">
            <a:avLst/>
          </a:prstGeom>
        </p:spPr>
      </p:pic>
      <p:pic>
        <p:nvPicPr>
          <p:cNvPr id="7" name="Graphic 6" descr="Harvey Balls 40% with solid fill">
            <a:extLst>
              <a:ext uri="{FF2B5EF4-FFF2-40B4-BE49-F238E27FC236}">
                <a16:creationId xmlns:a16="http://schemas.microsoft.com/office/drawing/2014/main" id="{85CF55EC-E999-96DA-9C9F-AB2A4CF29CA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399351"/>
            <a:ext cx="252000" cy="252000"/>
          </a:xfrm>
          <a:prstGeom prst="rect">
            <a:avLst/>
          </a:prstGeom>
        </p:spPr>
      </p:pic>
      <p:pic>
        <p:nvPicPr>
          <p:cNvPr id="8" name="Graphic 7" descr="Harvey Balls 25% with solid fill">
            <a:extLst>
              <a:ext uri="{FF2B5EF4-FFF2-40B4-BE49-F238E27FC236}">
                <a16:creationId xmlns:a16="http://schemas.microsoft.com/office/drawing/2014/main" id="{6150AD12-C12D-9D6D-F425-82D6495D9A96}"/>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239961" y="3064280"/>
            <a:ext cx="252000" cy="252000"/>
          </a:xfrm>
          <a:prstGeom prst="rect">
            <a:avLst/>
          </a:prstGeom>
        </p:spPr>
      </p:pic>
      <p:pic>
        <p:nvPicPr>
          <p:cNvPr id="9" name="Graphic 8" descr="Harvey Balls 100% with solid fill">
            <a:extLst>
              <a:ext uri="{FF2B5EF4-FFF2-40B4-BE49-F238E27FC236}">
                <a16:creationId xmlns:a16="http://schemas.microsoft.com/office/drawing/2014/main" id="{13CF1ECA-4980-262F-639F-623D01E856D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5480145"/>
            <a:ext cx="252000" cy="252000"/>
          </a:xfrm>
          <a:prstGeom prst="rect">
            <a:avLst/>
          </a:prstGeom>
        </p:spPr>
      </p:pic>
      <p:pic>
        <p:nvPicPr>
          <p:cNvPr id="10" name="Graphic 9" descr="Harvey Balls 55% with solid fill">
            <a:extLst>
              <a:ext uri="{FF2B5EF4-FFF2-40B4-BE49-F238E27FC236}">
                <a16:creationId xmlns:a16="http://schemas.microsoft.com/office/drawing/2014/main" id="{898DB5F0-AC1C-98EA-007A-DEC45F9E9E49}"/>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141079"/>
            <a:ext cx="252000" cy="252000"/>
          </a:xfrm>
          <a:prstGeom prst="rect">
            <a:avLst/>
          </a:prstGeom>
        </p:spPr>
      </p:pic>
      <p:pic>
        <p:nvPicPr>
          <p:cNvPr id="11" name="Graphic 10" descr="Harvey Balls 65% with solid fill">
            <a:extLst>
              <a:ext uri="{FF2B5EF4-FFF2-40B4-BE49-F238E27FC236}">
                <a16:creationId xmlns:a16="http://schemas.microsoft.com/office/drawing/2014/main" id="{CE91C016-EE1E-B32A-FBE5-9D9966E94327}"/>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462528"/>
            <a:ext cx="252000" cy="252000"/>
          </a:xfrm>
          <a:prstGeom prst="rect">
            <a:avLst/>
          </a:prstGeom>
        </p:spPr>
      </p:pic>
      <p:pic>
        <p:nvPicPr>
          <p:cNvPr id="12" name="Graphic 11" descr="Harvey Balls 75% with solid fill">
            <a:extLst>
              <a:ext uri="{FF2B5EF4-FFF2-40B4-BE49-F238E27FC236}">
                <a16:creationId xmlns:a16="http://schemas.microsoft.com/office/drawing/2014/main" id="{37064935-AC71-62ED-C7BE-EB7A5E43AC72}"/>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4801733"/>
            <a:ext cx="252000" cy="252000"/>
          </a:xfrm>
          <a:prstGeom prst="rect">
            <a:avLst/>
          </a:prstGeom>
        </p:spPr>
      </p:pic>
      <p:pic>
        <p:nvPicPr>
          <p:cNvPr id="13" name="Graphic 12" descr="Harvey Balls 85% with solid fill">
            <a:extLst>
              <a:ext uri="{FF2B5EF4-FFF2-40B4-BE49-F238E27FC236}">
                <a16:creationId xmlns:a16="http://schemas.microsoft.com/office/drawing/2014/main" id="{B13B02C4-C94F-4FE6-62A0-304A47EC8F0E}"/>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239961" y="5140938"/>
            <a:ext cx="252000" cy="252000"/>
          </a:xfrm>
          <a:prstGeom prst="rect">
            <a:avLst/>
          </a:prstGeom>
        </p:spPr>
      </p:pic>
    </p:spTree>
    <p:extLst>
      <p:ext uri="{BB962C8B-B14F-4D97-AF65-F5344CB8AC3E}">
        <p14:creationId xmlns:p14="http://schemas.microsoft.com/office/powerpoint/2010/main" val="23279919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083DEA3C-16FB-EEA7-F003-CB6A7B943158}"/>
              </a:ext>
            </a:extLst>
          </p:cNvPr>
          <p:cNvSpPr>
            <a:spLocks noGrp="1"/>
          </p:cNvSpPr>
          <p:nvPr>
            <p:ph type="body" sz="quarter" idx="13"/>
          </p:nvPr>
        </p:nvSpPr>
        <p:spPr/>
        <p:txBody>
          <a:bodyPr/>
          <a:lstStyle/>
          <a:p>
            <a:r>
              <a:rPr lang="en-GB" sz="3000" dirty="0"/>
              <a:t>nudge</a:t>
            </a:r>
          </a:p>
        </p:txBody>
      </p:sp>
      <p:sp>
        <p:nvSpPr>
          <p:cNvPr id="12" name="TextBox 11">
            <a:extLst>
              <a:ext uri="{FF2B5EF4-FFF2-40B4-BE49-F238E27FC236}">
                <a16:creationId xmlns:a16="http://schemas.microsoft.com/office/drawing/2014/main" id="{AB199BA2-B56B-9831-193C-CCA0182AAAF4}"/>
              </a:ext>
            </a:extLst>
          </p:cNvPr>
          <p:cNvSpPr txBox="1"/>
          <p:nvPr/>
        </p:nvSpPr>
        <p:spPr>
          <a:xfrm>
            <a:off x="926278" y="2225213"/>
            <a:ext cx="7985343" cy="1200329"/>
          </a:xfrm>
          <a:prstGeom prst="rect">
            <a:avLst/>
          </a:prstGeom>
          <a:noFill/>
        </p:spPr>
        <p:txBody>
          <a:bodyPr wrap="square" lIns="91440" tIns="45720" rIns="91440" bIns="45720" rtlCol="0" anchor="t">
            <a:spAutoFit/>
          </a:bodyPr>
          <a:lstStyle/>
          <a:p>
            <a:r>
              <a:rPr lang="en-GB">
                <a:solidFill>
                  <a:srgbClr val="000000"/>
                </a:solidFill>
                <a:latin typeface="Lato"/>
                <a:ea typeface="Lato"/>
                <a:cs typeface="Lato"/>
              </a:rPr>
              <a:t>Managing your money can feel like hard work – but it doesn’t have to.</a:t>
            </a:r>
            <a:endParaRPr lang="en-US"/>
          </a:p>
          <a:p>
            <a:endParaRPr lang="en-GB">
              <a:solidFill>
                <a:srgbClr val="000000"/>
              </a:solidFill>
              <a:latin typeface="Lato"/>
              <a:ea typeface="Lato"/>
              <a:cs typeface="Lato"/>
            </a:endParaRPr>
          </a:p>
          <a:p>
            <a:r>
              <a:rPr lang="en-GB" b="1" i="1">
                <a:solidFill>
                  <a:srgbClr val="000000"/>
                </a:solidFill>
                <a:latin typeface="Lato"/>
                <a:ea typeface="Lato"/>
                <a:cs typeface="Lato"/>
              </a:rPr>
              <a:t>nudge, </a:t>
            </a:r>
            <a:r>
              <a:rPr lang="en-GB">
                <a:solidFill>
                  <a:srgbClr val="000000"/>
                </a:solidFill>
                <a:latin typeface="Lato"/>
                <a:ea typeface="Lato"/>
                <a:cs typeface="Lato"/>
              </a:rPr>
              <a:t>a financial education platform, coaches you to better understand your finances, take control and plan your future.</a:t>
            </a:r>
            <a:endParaRPr lang="en-GB">
              <a:solidFill>
                <a:srgbClr val="000000"/>
              </a:solidFill>
              <a:latin typeface="Lato" panose="020F0502020204030203" pitchFamily="34" charset="0"/>
              <a:ea typeface="Lato"/>
              <a:cs typeface="Lato"/>
            </a:endParaRPr>
          </a:p>
        </p:txBody>
      </p:sp>
      <p:pic>
        <p:nvPicPr>
          <p:cNvPr id="1026" name="Picture 2" descr="Nudge Global - Strategy Insights | Home">
            <a:extLst>
              <a:ext uri="{FF2B5EF4-FFF2-40B4-BE49-F238E27FC236}">
                <a16:creationId xmlns:a16="http://schemas.microsoft.com/office/drawing/2014/main" id="{244D3BD0-CA1A-7747-C6C5-A8A52FCB8127}"/>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6825698" y="5683053"/>
            <a:ext cx="2103770" cy="63295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A screen shot of a computer&#10;&#10;Description automatically generated">
            <a:extLst>
              <a:ext uri="{FF2B5EF4-FFF2-40B4-BE49-F238E27FC236}">
                <a16:creationId xmlns:a16="http://schemas.microsoft.com/office/drawing/2014/main" id="{B92BB45D-ABCD-AB8B-8CD5-E2FF784214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7662" y="3651320"/>
            <a:ext cx="8400382" cy="2890468"/>
          </a:xfrm>
          <a:prstGeom prst="rect">
            <a:avLst/>
          </a:prstGeom>
        </p:spPr>
      </p:pic>
      <p:pic>
        <p:nvPicPr>
          <p:cNvPr id="10" name="Graphic 9" descr="Harvey Balls 0% with solid fill">
            <a:extLst>
              <a:ext uri="{FF2B5EF4-FFF2-40B4-BE49-F238E27FC236}">
                <a16:creationId xmlns:a16="http://schemas.microsoft.com/office/drawing/2014/main" id="{429993A5-3FCD-C1D4-157A-D187F123D3E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387798"/>
            <a:ext cx="252000" cy="252000"/>
          </a:xfrm>
          <a:prstGeom prst="rect">
            <a:avLst/>
          </a:prstGeom>
        </p:spPr>
      </p:pic>
      <p:pic>
        <p:nvPicPr>
          <p:cNvPr id="15" name="Graphic 14" descr="Harvey Balls 15% with solid fill">
            <a:extLst>
              <a:ext uri="{FF2B5EF4-FFF2-40B4-BE49-F238E27FC236}">
                <a16:creationId xmlns:a16="http://schemas.microsoft.com/office/drawing/2014/main" id="{9A3AE6E2-7E1A-E6FF-4718-7A8A35E4F00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9961" y="2718184"/>
            <a:ext cx="252000" cy="252000"/>
          </a:xfrm>
          <a:prstGeom prst="rect">
            <a:avLst/>
          </a:prstGeom>
        </p:spPr>
      </p:pic>
      <p:pic>
        <p:nvPicPr>
          <p:cNvPr id="16" name="Graphic 15" descr="Tea with solid fill">
            <a:extLst>
              <a:ext uri="{FF2B5EF4-FFF2-40B4-BE49-F238E27FC236}">
                <a16:creationId xmlns:a16="http://schemas.microsoft.com/office/drawing/2014/main" id="{A5B0222C-E826-9CF0-F5C4-88536917961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23442" y="3693568"/>
            <a:ext cx="324000" cy="324000"/>
          </a:xfrm>
          <a:prstGeom prst="rect">
            <a:avLst/>
          </a:prstGeom>
        </p:spPr>
      </p:pic>
      <p:pic>
        <p:nvPicPr>
          <p:cNvPr id="17" name="Graphic 16" descr="Harvey Balls 40% with solid fill">
            <a:extLst>
              <a:ext uri="{FF2B5EF4-FFF2-40B4-BE49-F238E27FC236}">
                <a16:creationId xmlns:a16="http://schemas.microsoft.com/office/drawing/2014/main" id="{B613DCEE-2C8F-FCC6-64E0-43A2DBF25BE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399351"/>
            <a:ext cx="252000" cy="252000"/>
          </a:xfrm>
          <a:prstGeom prst="rect">
            <a:avLst/>
          </a:prstGeom>
        </p:spPr>
      </p:pic>
      <p:pic>
        <p:nvPicPr>
          <p:cNvPr id="18" name="Graphic 17" descr="Harvey Balls 25% with solid fill">
            <a:extLst>
              <a:ext uri="{FF2B5EF4-FFF2-40B4-BE49-F238E27FC236}">
                <a16:creationId xmlns:a16="http://schemas.microsoft.com/office/drawing/2014/main" id="{5C1039D1-A7D3-0733-DE63-ED688A9041AE}"/>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239961" y="3064280"/>
            <a:ext cx="252000" cy="252000"/>
          </a:xfrm>
          <a:prstGeom prst="rect">
            <a:avLst/>
          </a:prstGeom>
        </p:spPr>
      </p:pic>
      <p:pic>
        <p:nvPicPr>
          <p:cNvPr id="19" name="Graphic 18" descr="Harvey Balls 100% with solid fill">
            <a:extLst>
              <a:ext uri="{FF2B5EF4-FFF2-40B4-BE49-F238E27FC236}">
                <a16:creationId xmlns:a16="http://schemas.microsoft.com/office/drawing/2014/main" id="{745A3E96-04FB-57ED-5AD9-2D061E409DA6}"/>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5480145"/>
            <a:ext cx="252000" cy="252000"/>
          </a:xfrm>
          <a:prstGeom prst="rect">
            <a:avLst/>
          </a:prstGeom>
        </p:spPr>
      </p:pic>
      <p:pic>
        <p:nvPicPr>
          <p:cNvPr id="20" name="Graphic 19" descr="Harvey Balls 55% with solid fill">
            <a:extLst>
              <a:ext uri="{FF2B5EF4-FFF2-40B4-BE49-F238E27FC236}">
                <a16:creationId xmlns:a16="http://schemas.microsoft.com/office/drawing/2014/main" id="{912B6203-A2A7-AF60-314F-7F7DFE827D30}"/>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141079"/>
            <a:ext cx="252000" cy="252000"/>
          </a:xfrm>
          <a:prstGeom prst="rect">
            <a:avLst/>
          </a:prstGeom>
        </p:spPr>
      </p:pic>
      <p:pic>
        <p:nvPicPr>
          <p:cNvPr id="21" name="Graphic 20" descr="Harvey Balls 65% with solid fill">
            <a:extLst>
              <a:ext uri="{FF2B5EF4-FFF2-40B4-BE49-F238E27FC236}">
                <a16:creationId xmlns:a16="http://schemas.microsoft.com/office/drawing/2014/main" id="{ED4C8C56-1F15-5FC9-CD29-439EF06A3FA0}"/>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462528"/>
            <a:ext cx="252000" cy="252000"/>
          </a:xfrm>
          <a:prstGeom prst="rect">
            <a:avLst/>
          </a:prstGeom>
        </p:spPr>
      </p:pic>
      <p:pic>
        <p:nvPicPr>
          <p:cNvPr id="22" name="Graphic 21" descr="Harvey Balls 75% with solid fill">
            <a:extLst>
              <a:ext uri="{FF2B5EF4-FFF2-40B4-BE49-F238E27FC236}">
                <a16:creationId xmlns:a16="http://schemas.microsoft.com/office/drawing/2014/main" id="{C76A1AFE-D694-2419-3D4A-C6E0E6D89E4A}"/>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4801733"/>
            <a:ext cx="252000" cy="252000"/>
          </a:xfrm>
          <a:prstGeom prst="rect">
            <a:avLst/>
          </a:prstGeom>
        </p:spPr>
      </p:pic>
      <p:pic>
        <p:nvPicPr>
          <p:cNvPr id="23" name="Graphic 22" descr="Harvey Balls 85% with solid fill">
            <a:extLst>
              <a:ext uri="{FF2B5EF4-FFF2-40B4-BE49-F238E27FC236}">
                <a16:creationId xmlns:a16="http://schemas.microsoft.com/office/drawing/2014/main" id="{B4D9AA7B-7A7E-6DBD-94A7-CDF58F2BC2EA}"/>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239961" y="5140938"/>
            <a:ext cx="252000" cy="252000"/>
          </a:xfrm>
          <a:prstGeom prst="rect">
            <a:avLst/>
          </a:prstGeom>
        </p:spPr>
      </p:pic>
    </p:spTree>
    <p:extLst>
      <p:ext uri="{BB962C8B-B14F-4D97-AF65-F5344CB8AC3E}">
        <p14:creationId xmlns:p14="http://schemas.microsoft.com/office/powerpoint/2010/main" val="13262863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7A74646-8235-32FA-3E58-64ABF18EF6B4}"/>
              </a:ext>
            </a:extLst>
          </p:cNvPr>
          <p:cNvSpPr>
            <a:spLocks noGrp="1"/>
          </p:cNvSpPr>
          <p:nvPr>
            <p:ph type="body" sz="quarter" idx="13"/>
          </p:nvPr>
        </p:nvSpPr>
        <p:spPr/>
        <p:txBody>
          <a:bodyPr/>
          <a:lstStyle/>
          <a:p>
            <a:r>
              <a:rPr lang="en-GB" sz="3000" dirty="0"/>
              <a:t>nudge</a:t>
            </a:r>
          </a:p>
          <a:p>
            <a:endParaRPr lang="en-GB" sz="3000" dirty="0"/>
          </a:p>
        </p:txBody>
      </p:sp>
      <p:sp>
        <p:nvSpPr>
          <p:cNvPr id="4" name="Text Placeholder 1">
            <a:extLst>
              <a:ext uri="{FF2B5EF4-FFF2-40B4-BE49-F238E27FC236}">
                <a16:creationId xmlns:a16="http://schemas.microsoft.com/office/drawing/2014/main" id="{1E3518E6-C712-279C-544D-FACA41A232D3}"/>
              </a:ext>
            </a:extLst>
          </p:cNvPr>
          <p:cNvSpPr>
            <a:spLocks noGrp="1"/>
          </p:cNvSpPr>
          <p:nvPr>
            <p:ph type="body" sz="quarter" idx="10"/>
          </p:nvPr>
        </p:nvSpPr>
        <p:spPr/>
        <p:txBody>
          <a:bodyPr/>
          <a:lstStyle/>
          <a:p>
            <a:r>
              <a:rPr lang="en-GB" sz="3600"/>
              <a:t>nudge</a:t>
            </a:r>
          </a:p>
        </p:txBody>
      </p:sp>
      <p:sp>
        <p:nvSpPr>
          <p:cNvPr id="5" name="Text Placeholder 4">
            <a:extLst>
              <a:ext uri="{FF2B5EF4-FFF2-40B4-BE49-F238E27FC236}">
                <a16:creationId xmlns:a16="http://schemas.microsoft.com/office/drawing/2014/main" id="{837DF2F1-D95F-EA97-077B-6A20C797BF7D}"/>
              </a:ext>
            </a:extLst>
          </p:cNvPr>
          <p:cNvSpPr>
            <a:spLocks noGrp="1"/>
          </p:cNvSpPr>
          <p:nvPr>
            <p:ph type="body" sz="quarter" idx="14"/>
          </p:nvPr>
        </p:nvSpPr>
        <p:spPr/>
        <p:txBody>
          <a:bodyPr/>
          <a:lstStyle/>
          <a:p>
            <a:endParaRPr lang="en-GB"/>
          </a:p>
        </p:txBody>
      </p:sp>
      <p:pic>
        <p:nvPicPr>
          <p:cNvPr id="2" name="Online Media 1" title="The nudge financial education app">
            <a:hlinkClick r:id="" action="ppaction://media"/>
            <a:extLst>
              <a:ext uri="{FF2B5EF4-FFF2-40B4-BE49-F238E27FC236}">
                <a16:creationId xmlns:a16="http://schemas.microsoft.com/office/drawing/2014/main" id="{27472A24-153D-1A5E-8995-F7AFFA38C2D4}"/>
              </a:ext>
            </a:extLst>
          </p:cNvPr>
          <p:cNvPicPr>
            <a:picLocks noRot="1" noChangeAspect="1"/>
          </p:cNvPicPr>
          <p:nvPr>
            <a:videoFile r:link="rId1"/>
          </p:nvPr>
        </p:nvPicPr>
        <p:blipFill>
          <a:blip r:embed="rId4"/>
          <a:stretch>
            <a:fillRect/>
          </a:stretch>
        </p:blipFill>
        <p:spPr>
          <a:xfrm>
            <a:off x="838145" y="2065354"/>
            <a:ext cx="7985344" cy="4508392"/>
          </a:xfrm>
          <a:prstGeom prst="rect">
            <a:avLst/>
          </a:prstGeom>
        </p:spPr>
      </p:pic>
      <p:pic>
        <p:nvPicPr>
          <p:cNvPr id="6" name="Graphic 5" descr="Harvey Balls 0% with solid fill">
            <a:extLst>
              <a:ext uri="{FF2B5EF4-FFF2-40B4-BE49-F238E27FC236}">
                <a16:creationId xmlns:a16="http://schemas.microsoft.com/office/drawing/2014/main" id="{DD84AFCD-8F9A-8B3A-8A52-DAEC505D44A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9961" y="2387798"/>
            <a:ext cx="252000" cy="252000"/>
          </a:xfrm>
          <a:prstGeom prst="rect">
            <a:avLst/>
          </a:prstGeom>
        </p:spPr>
      </p:pic>
      <p:pic>
        <p:nvPicPr>
          <p:cNvPr id="7" name="Graphic 6" descr="Harvey Balls 15% with solid fill">
            <a:extLst>
              <a:ext uri="{FF2B5EF4-FFF2-40B4-BE49-F238E27FC236}">
                <a16:creationId xmlns:a16="http://schemas.microsoft.com/office/drawing/2014/main" id="{DA616535-F9BE-2181-1F87-925A674FB75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9961" y="2718184"/>
            <a:ext cx="252000" cy="252000"/>
          </a:xfrm>
          <a:prstGeom prst="rect">
            <a:avLst/>
          </a:prstGeom>
        </p:spPr>
      </p:pic>
      <p:pic>
        <p:nvPicPr>
          <p:cNvPr id="8" name="Graphic 7" descr="Tea with solid fill">
            <a:extLst>
              <a:ext uri="{FF2B5EF4-FFF2-40B4-BE49-F238E27FC236}">
                <a16:creationId xmlns:a16="http://schemas.microsoft.com/office/drawing/2014/main" id="{A014A41F-4C80-E74E-CA32-6E57557B4E4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23442" y="3693568"/>
            <a:ext cx="324000" cy="324000"/>
          </a:xfrm>
          <a:prstGeom prst="rect">
            <a:avLst/>
          </a:prstGeom>
        </p:spPr>
      </p:pic>
      <p:pic>
        <p:nvPicPr>
          <p:cNvPr id="9" name="Graphic 8" descr="Harvey Balls 40% with solid fill">
            <a:extLst>
              <a:ext uri="{FF2B5EF4-FFF2-40B4-BE49-F238E27FC236}">
                <a16:creationId xmlns:a16="http://schemas.microsoft.com/office/drawing/2014/main" id="{96805BC2-932F-9ED5-174A-A189A2C352F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9961" y="3399351"/>
            <a:ext cx="252000" cy="252000"/>
          </a:xfrm>
          <a:prstGeom prst="rect">
            <a:avLst/>
          </a:prstGeom>
        </p:spPr>
      </p:pic>
      <p:pic>
        <p:nvPicPr>
          <p:cNvPr id="10" name="Graphic 9" descr="Harvey Balls 25% with solid fill">
            <a:extLst>
              <a:ext uri="{FF2B5EF4-FFF2-40B4-BE49-F238E27FC236}">
                <a16:creationId xmlns:a16="http://schemas.microsoft.com/office/drawing/2014/main" id="{F4D29CCD-B678-47D3-0CB6-8E482B221232}"/>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239961" y="3064280"/>
            <a:ext cx="252000" cy="252000"/>
          </a:xfrm>
          <a:prstGeom prst="rect">
            <a:avLst/>
          </a:prstGeom>
        </p:spPr>
      </p:pic>
      <p:pic>
        <p:nvPicPr>
          <p:cNvPr id="11" name="Graphic 10" descr="Harvey Balls 100% with solid fill">
            <a:extLst>
              <a:ext uri="{FF2B5EF4-FFF2-40B4-BE49-F238E27FC236}">
                <a16:creationId xmlns:a16="http://schemas.microsoft.com/office/drawing/2014/main" id="{4325A985-3C32-AF0B-50C7-BA9D0C76A7F1}"/>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9961" y="5480145"/>
            <a:ext cx="252000" cy="252000"/>
          </a:xfrm>
          <a:prstGeom prst="rect">
            <a:avLst/>
          </a:prstGeom>
        </p:spPr>
      </p:pic>
      <p:pic>
        <p:nvPicPr>
          <p:cNvPr id="12" name="Graphic 11" descr="Harvey Balls 55% with solid fill">
            <a:extLst>
              <a:ext uri="{FF2B5EF4-FFF2-40B4-BE49-F238E27FC236}">
                <a16:creationId xmlns:a16="http://schemas.microsoft.com/office/drawing/2014/main" id="{FE6055F7-A906-0E20-67CE-9133B96AC855}"/>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9961" y="4141079"/>
            <a:ext cx="252000" cy="252000"/>
          </a:xfrm>
          <a:prstGeom prst="rect">
            <a:avLst/>
          </a:prstGeom>
        </p:spPr>
      </p:pic>
      <p:pic>
        <p:nvPicPr>
          <p:cNvPr id="13" name="Graphic 12" descr="Harvey Balls 65% with solid fill">
            <a:extLst>
              <a:ext uri="{FF2B5EF4-FFF2-40B4-BE49-F238E27FC236}">
                <a16:creationId xmlns:a16="http://schemas.microsoft.com/office/drawing/2014/main" id="{9743F395-8B45-96A4-8000-05BA268F54E5}"/>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9961" y="4462528"/>
            <a:ext cx="252000" cy="252000"/>
          </a:xfrm>
          <a:prstGeom prst="rect">
            <a:avLst/>
          </a:prstGeom>
        </p:spPr>
      </p:pic>
      <p:pic>
        <p:nvPicPr>
          <p:cNvPr id="15" name="Graphic 14" descr="Harvey Balls 75% with solid fill">
            <a:extLst>
              <a:ext uri="{FF2B5EF4-FFF2-40B4-BE49-F238E27FC236}">
                <a16:creationId xmlns:a16="http://schemas.microsoft.com/office/drawing/2014/main" id="{1DC5ED5F-71C9-C416-EEA5-0788D7128F0A}"/>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239961" y="4801733"/>
            <a:ext cx="252000" cy="252000"/>
          </a:xfrm>
          <a:prstGeom prst="rect">
            <a:avLst/>
          </a:prstGeom>
        </p:spPr>
      </p:pic>
      <p:pic>
        <p:nvPicPr>
          <p:cNvPr id="16" name="Graphic 15" descr="Harvey Balls 85% with solid fill">
            <a:extLst>
              <a:ext uri="{FF2B5EF4-FFF2-40B4-BE49-F238E27FC236}">
                <a16:creationId xmlns:a16="http://schemas.microsoft.com/office/drawing/2014/main" id="{DE66554A-B37B-7613-9434-F2C60E7CA458}"/>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239961" y="5140938"/>
            <a:ext cx="252000" cy="252000"/>
          </a:xfrm>
          <a:prstGeom prst="rect">
            <a:avLst/>
          </a:prstGeom>
        </p:spPr>
      </p:pic>
    </p:spTree>
    <p:extLst>
      <p:ext uri="{BB962C8B-B14F-4D97-AF65-F5344CB8AC3E}">
        <p14:creationId xmlns:p14="http://schemas.microsoft.com/office/powerpoint/2010/main" val="691311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C01A748-C4FB-76C7-30D1-C0110C686D7A}"/>
              </a:ext>
            </a:extLst>
          </p:cNvPr>
          <p:cNvSpPr>
            <a:spLocks noGrp="1"/>
          </p:cNvSpPr>
          <p:nvPr>
            <p:ph type="body" sz="quarter" idx="13"/>
          </p:nvPr>
        </p:nvSpPr>
        <p:spPr/>
        <p:txBody>
          <a:bodyPr/>
          <a:lstStyle/>
          <a:p>
            <a:r>
              <a:rPr lang="en-GB" sz="3000" dirty="0">
                <a:cs typeface="Rubik Medium"/>
              </a:rPr>
              <a:t>Unique links</a:t>
            </a:r>
            <a:endParaRPr lang="en-US" sz="3000" dirty="0"/>
          </a:p>
          <a:p>
            <a:endParaRPr lang="en-GB" sz="3000" dirty="0"/>
          </a:p>
        </p:txBody>
      </p:sp>
      <p:sp>
        <p:nvSpPr>
          <p:cNvPr id="5" name="TextBox 4">
            <a:extLst>
              <a:ext uri="{FF2B5EF4-FFF2-40B4-BE49-F238E27FC236}">
                <a16:creationId xmlns:a16="http://schemas.microsoft.com/office/drawing/2014/main" id="{DF8F3661-D0B0-796E-E942-FD26EBF756EE}"/>
              </a:ext>
            </a:extLst>
          </p:cNvPr>
          <p:cNvSpPr txBox="1"/>
          <p:nvPr/>
        </p:nvSpPr>
        <p:spPr>
          <a:xfrm>
            <a:off x="866449" y="2136298"/>
            <a:ext cx="8054109" cy="707886"/>
          </a:xfrm>
          <a:prstGeom prst="rect">
            <a:avLst/>
          </a:prstGeom>
          <a:noFill/>
        </p:spPr>
        <p:txBody>
          <a:bodyPr wrap="square" lIns="91440" tIns="45720" rIns="91440" bIns="45720" rtlCol="0" anchor="t">
            <a:spAutoFit/>
          </a:bodyPr>
          <a:lstStyle/>
          <a:p>
            <a:pPr>
              <a:spcAft>
                <a:spcPts val="600"/>
              </a:spcAft>
            </a:pPr>
            <a:r>
              <a:rPr lang="en-GB" sz="2000">
                <a:solidFill>
                  <a:srgbClr val="000000"/>
                </a:solidFill>
                <a:latin typeface="Lato"/>
                <a:ea typeface="Lato"/>
                <a:cs typeface="Lato"/>
              </a:rPr>
              <a:t>Anyone can access and use the National Numeracy Challenge through their web browser or our website. </a:t>
            </a:r>
            <a:endParaRPr lang="en-US" sz="2000">
              <a:solidFill>
                <a:srgbClr val="575752"/>
              </a:solidFill>
              <a:latin typeface="Calibri" panose="020F0502020204030204"/>
              <a:ea typeface="Lato"/>
              <a:cs typeface="Calibri" panose="020F0502020204030204"/>
            </a:endParaRPr>
          </a:p>
        </p:txBody>
      </p:sp>
      <p:pic>
        <p:nvPicPr>
          <p:cNvPr id="2" name="Graphic 1" descr="Harvey Balls 0% with solid fill">
            <a:extLst>
              <a:ext uri="{FF2B5EF4-FFF2-40B4-BE49-F238E27FC236}">
                <a16:creationId xmlns:a16="http://schemas.microsoft.com/office/drawing/2014/main" id="{5F39852B-CBED-6946-F3D0-D79FCF2B164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9961" y="2387798"/>
            <a:ext cx="252000" cy="252000"/>
          </a:xfrm>
          <a:prstGeom prst="rect">
            <a:avLst/>
          </a:prstGeom>
        </p:spPr>
      </p:pic>
      <p:pic>
        <p:nvPicPr>
          <p:cNvPr id="6" name="Graphic 5" descr="Harvey Balls 15% with solid fill">
            <a:extLst>
              <a:ext uri="{FF2B5EF4-FFF2-40B4-BE49-F238E27FC236}">
                <a16:creationId xmlns:a16="http://schemas.microsoft.com/office/drawing/2014/main" id="{A83B7309-2CDA-DFA7-6D0C-F1E607E8ADA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9961" y="2718184"/>
            <a:ext cx="252000" cy="252000"/>
          </a:xfrm>
          <a:prstGeom prst="rect">
            <a:avLst/>
          </a:prstGeom>
        </p:spPr>
      </p:pic>
      <p:pic>
        <p:nvPicPr>
          <p:cNvPr id="7" name="Graphic 6" descr="Tea with solid fill">
            <a:extLst>
              <a:ext uri="{FF2B5EF4-FFF2-40B4-BE49-F238E27FC236}">
                <a16:creationId xmlns:a16="http://schemas.microsoft.com/office/drawing/2014/main" id="{7189C561-A822-334A-3CA8-45092BA38D0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6E5BA459-787A-D240-DC78-C2A4C6A20CB2}"/>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9EA6B49C-93FC-498F-A7C1-F008B4896C6A}"/>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FCDE623F-256A-24A6-A265-473452D68FBA}"/>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9961" y="5480145"/>
            <a:ext cx="252000" cy="252000"/>
          </a:xfrm>
          <a:prstGeom prst="rect">
            <a:avLst/>
          </a:prstGeom>
        </p:spPr>
      </p:pic>
      <p:pic>
        <p:nvPicPr>
          <p:cNvPr id="11" name="Graphic 10" descr="Harvey Balls 55% with solid fill">
            <a:extLst>
              <a:ext uri="{FF2B5EF4-FFF2-40B4-BE49-F238E27FC236}">
                <a16:creationId xmlns:a16="http://schemas.microsoft.com/office/drawing/2014/main" id="{FC913A14-0163-5B5C-CCBD-AE1DA9BE7197}"/>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9961" y="4141079"/>
            <a:ext cx="252000" cy="252000"/>
          </a:xfrm>
          <a:prstGeom prst="rect">
            <a:avLst/>
          </a:prstGeom>
        </p:spPr>
      </p:pic>
      <p:pic>
        <p:nvPicPr>
          <p:cNvPr id="12" name="Graphic 11" descr="Harvey Balls 65% with solid fill">
            <a:extLst>
              <a:ext uri="{FF2B5EF4-FFF2-40B4-BE49-F238E27FC236}">
                <a16:creationId xmlns:a16="http://schemas.microsoft.com/office/drawing/2014/main" id="{3C35DFCD-9B68-F727-5B50-341DC1257A86}"/>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9961" y="4462528"/>
            <a:ext cx="252000" cy="252000"/>
          </a:xfrm>
          <a:prstGeom prst="rect">
            <a:avLst/>
          </a:prstGeom>
        </p:spPr>
      </p:pic>
      <p:pic>
        <p:nvPicPr>
          <p:cNvPr id="13" name="Graphic 12" descr="Harvey Balls 75% with solid fill">
            <a:extLst>
              <a:ext uri="{FF2B5EF4-FFF2-40B4-BE49-F238E27FC236}">
                <a16:creationId xmlns:a16="http://schemas.microsoft.com/office/drawing/2014/main" id="{B74C2879-10C3-2696-B157-3A1E5279A147}"/>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9961" y="4801733"/>
            <a:ext cx="252000" cy="252000"/>
          </a:xfrm>
          <a:prstGeom prst="rect">
            <a:avLst/>
          </a:prstGeom>
        </p:spPr>
      </p:pic>
      <p:pic>
        <p:nvPicPr>
          <p:cNvPr id="14" name="Graphic 13" descr="Harvey Balls 85% with solid fill">
            <a:extLst>
              <a:ext uri="{FF2B5EF4-FFF2-40B4-BE49-F238E27FC236}">
                <a16:creationId xmlns:a16="http://schemas.microsoft.com/office/drawing/2014/main" id="{7C3D0876-61D4-DE32-7B33-68D1B2B059A4}"/>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239961" y="5140938"/>
            <a:ext cx="252000" cy="252000"/>
          </a:xfrm>
          <a:prstGeom prst="rect">
            <a:avLst/>
          </a:prstGeom>
        </p:spPr>
      </p:pic>
      <p:graphicFrame>
        <p:nvGraphicFramePr>
          <p:cNvPr id="3" name="Table 2">
            <a:extLst>
              <a:ext uri="{FF2B5EF4-FFF2-40B4-BE49-F238E27FC236}">
                <a16:creationId xmlns:a16="http://schemas.microsoft.com/office/drawing/2014/main" id="{D0AF9FF4-6995-28DC-9D73-3539B7DBC6BE}"/>
              </a:ext>
            </a:extLst>
          </p:cNvPr>
          <p:cNvGraphicFramePr>
            <a:graphicFrameLocks noGrp="1"/>
          </p:cNvGraphicFramePr>
          <p:nvPr>
            <p:extLst>
              <p:ext uri="{D42A27DB-BD31-4B8C-83A1-F6EECF244321}">
                <p14:modId xmlns:p14="http://schemas.microsoft.com/office/powerpoint/2010/main" val="1674884303"/>
              </p:ext>
            </p:extLst>
          </p:nvPr>
        </p:nvGraphicFramePr>
        <p:xfrm>
          <a:off x="866449" y="3064280"/>
          <a:ext cx="8054108" cy="2494280"/>
        </p:xfrm>
        <a:graphic>
          <a:graphicData uri="http://schemas.openxmlformats.org/drawingml/2006/table">
            <a:tbl>
              <a:tblPr firstRow="1" bandRow="1">
                <a:tableStyleId>{5C22544A-7EE6-4342-B048-85BDC9FD1C3A}</a:tableStyleId>
              </a:tblPr>
              <a:tblGrid>
                <a:gridCol w="2293496">
                  <a:extLst>
                    <a:ext uri="{9D8B030D-6E8A-4147-A177-3AD203B41FA5}">
                      <a16:colId xmlns:a16="http://schemas.microsoft.com/office/drawing/2014/main" val="353124124"/>
                    </a:ext>
                  </a:extLst>
                </a:gridCol>
                <a:gridCol w="5760612">
                  <a:extLst>
                    <a:ext uri="{9D8B030D-6E8A-4147-A177-3AD203B41FA5}">
                      <a16:colId xmlns:a16="http://schemas.microsoft.com/office/drawing/2014/main" val="1742175149"/>
                    </a:ext>
                  </a:extLst>
                </a:gridCol>
              </a:tblGrid>
              <a:tr h="370840">
                <a:tc>
                  <a:txBody>
                    <a:bodyPr/>
                    <a:lstStyle/>
                    <a:p>
                      <a:pPr algn="ctr"/>
                      <a:r>
                        <a:rPr lang="en-GB">
                          <a:latin typeface="Lato" panose="020F0502020204030203" pitchFamily="34" charset="0"/>
                        </a:rPr>
                        <a:t>Cluster</a:t>
                      </a:r>
                    </a:p>
                  </a:txBody>
                  <a:tcPr/>
                </a:tc>
                <a:tc>
                  <a:txBody>
                    <a:bodyPr/>
                    <a:lstStyle/>
                    <a:p>
                      <a:pPr algn="ctr"/>
                      <a:r>
                        <a:rPr lang="en-GB">
                          <a:latin typeface="Lato" panose="020F0502020204030203" pitchFamily="34" charset="0"/>
                        </a:rPr>
                        <a:t>Link</a:t>
                      </a:r>
                    </a:p>
                  </a:txBody>
                  <a:tcPr/>
                </a:tc>
                <a:extLst>
                  <a:ext uri="{0D108BD9-81ED-4DB2-BD59-A6C34878D82A}">
                    <a16:rowId xmlns:a16="http://schemas.microsoft.com/office/drawing/2014/main" val="2487595870"/>
                  </a:ext>
                </a:extLst>
              </a:tr>
              <a:tr h="370840">
                <a:tc>
                  <a:txBody>
                    <a:bodyPr/>
                    <a:lstStyle/>
                    <a:p>
                      <a:r>
                        <a:rPr lang="en-GB">
                          <a:latin typeface="Lato" panose="020F0502020204030203" pitchFamily="34" charset="0"/>
                        </a:rPr>
                        <a:t>Greater Manchester</a:t>
                      </a:r>
                    </a:p>
                  </a:txBody>
                  <a:tcPr/>
                </a:tc>
                <a:tc>
                  <a:txBody>
                    <a:bodyPr/>
                    <a:lstStyle/>
                    <a:p>
                      <a:r>
                        <a:rPr lang="en-GB">
                          <a:latin typeface="Lato" panose="020F0502020204030203" pitchFamily="34" charset="0"/>
                          <a:hlinkClick r:id="rId23"/>
                        </a:rPr>
                        <a:t>www.nationalnumeracy.org.uk/challenge/sfgm24aq</a:t>
                      </a:r>
                      <a:r>
                        <a:rPr lang="en-GB">
                          <a:latin typeface="Lato" panose="020F0502020204030203" pitchFamily="34" charset="0"/>
                        </a:rPr>
                        <a:t> </a:t>
                      </a:r>
                    </a:p>
                  </a:txBody>
                  <a:tcPr/>
                </a:tc>
                <a:extLst>
                  <a:ext uri="{0D108BD9-81ED-4DB2-BD59-A6C34878D82A}">
                    <a16:rowId xmlns:a16="http://schemas.microsoft.com/office/drawing/2014/main" val="301198413"/>
                  </a:ext>
                </a:extLst>
              </a:tr>
              <a:tr h="370840">
                <a:tc>
                  <a:txBody>
                    <a:bodyPr/>
                    <a:lstStyle/>
                    <a:p>
                      <a:r>
                        <a:rPr lang="en-GB">
                          <a:latin typeface="Lato" panose="020F0502020204030203" pitchFamily="34" charset="0"/>
                        </a:rPr>
                        <a:t>East Midlands</a:t>
                      </a:r>
                    </a:p>
                  </a:txBody>
                  <a:tcPr/>
                </a:tc>
                <a:tc>
                  <a:txBody>
                    <a:bodyPr/>
                    <a:lstStyle/>
                    <a:p>
                      <a:r>
                        <a:rPr lang="en-GB">
                          <a:latin typeface="Lato" panose="020F0502020204030203" pitchFamily="34" charset="0"/>
                          <a:hlinkClick r:id="rId24"/>
                        </a:rPr>
                        <a:t>www.nationalnumeracy.org.uk/challenge/sfem24aq</a:t>
                      </a:r>
                      <a:r>
                        <a:rPr lang="en-GB">
                          <a:latin typeface="Lato" panose="020F0502020204030203" pitchFamily="34" charset="0"/>
                        </a:rPr>
                        <a:t> </a:t>
                      </a:r>
                    </a:p>
                  </a:txBody>
                  <a:tcPr/>
                </a:tc>
                <a:extLst>
                  <a:ext uri="{0D108BD9-81ED-4DB2-BD59-A6C34878D82A}">
                    <a16:rowId xmlns:a16="http://schemas.microsoft.com/office/drawing/2014/main" val="1342162030"/>
                  </a:ext>
                </a:extLst>
              </a:tr>
              <a:tr h="370840">
                <a:tc>
                  <a:txBody>
                    <a:bodyPr/>
                    <a:lstStyle/>
                    <a:p>
                      <a:r>
                        <a:rPr lang="en-GB" dirty="0">
                          <a:latin typeface="Lato" panose="020F0502020204030203" pitchFamily="34" charset="0"/>
                        </a:rPr>
                        <a:t>North West</a:t>
                      </a:r>
                    </a:p>
                  </a:txBody>
                  <a:tcPr/>
                </a:tc>
                <a:tc>
                  <a:txBody>
                    <a:bodyPr/>
                    <a:lstStyle/>
                    <a:p>
                      <a:r>
                        <a:rPr lang="en-GB">
                          <a:latin typeface="Lato" panose="020F0502020204030203" pitchFamily="34" charset="0"/>
                          <a:hlinkClick r:id="rId25"/>
                        </a:rPr>
                        <a:t>www.nationalnumeracy.org.uk/challenge/sfnw24aq</a:t>
                      </a:r>
                      <a:r>
                        <a:rPr lang="en-GB">
                          <a:latin typeface="Lato" panose="020F0502020204030203" pitchFamily="34" charset="0"/>
                        </a:rPr>
                        <a:t> </a:t>
                      </a:r>
                    </a:p>
                  </a:txBody>
                  <a:tcPr/>
                </a:tc>
                <a:extLst>
                  <a:ext uri="{0D108BD9-81ED-4DB2-BD59-A6C34878D82A}">
                    <a16:rowId xmlns:a16="http://schemas.microsoft.com/office/drawing/2014/main" val="4257250581"/>
                  </a:ext>
                </a:extLst>
              </a:tr>
              <a:tr h="370840">
                <a:tc>
                  <a:txBody>
                    <a:bodyPr/>
                    <a:lstStyle/>
                    <a:p>
                      <a:r>
                        <a:rPr lang="en-GB" dirty="0">
                          <a:latin typeface="Lato" panose="020F0502020204030203" pitchFamily="34" charset="0"/>
                        </a:rPr>
                        <a:t>Tower Hamlets &amp; Hackney</a:t>
                      </a:r>
                    </a:p>
                  </a:txBody>
                  <a:tcPr/>
                </a:tc>
                <a:tc>
                  <a:txBody>
                    <a:bodyPr/>
                    <a:lstStyle/>
                    <a:p>
                      <a:r>
                        <a:rPr lang="en-GB" dirty="0">
                          <a:latin typeface="Lato" panose="020F0502020204030203" pitchFamily="34" charset="0"/>
                          <a:hlinkClick r:id="rId26"/>
                        </a:rPr>
                        <a:t>www.nationalnumeracy.org.uk/challenge/sfthh24aq</a:t>
                      </a:r>
                      <a:r>
                        <a:rPr lang="en-GB" dirty="0">
                          <a:latin typeface="Lato" panose="020F0502020204030203" pitchFamily="34" charset="0"/>
                        </a:rPr>
                        <a:t> </a:t>
                      </a:r>
                    </a:p>
                  </a:txBody>
                  <a:tcPr/>
                </a:tc>
                <a:extLst>
                  <a:ext uri="{0D108BD9-81ED-4DB2-BD59-A6C34878D82A}">
                    <a16:rowId xmlns:a16="http://schemas.microsoft.com/office/drawing/2014/main" val="1279311223"/>
                  </a:ext>
                </a:extLst>
              </a:tr>
              <a:tr h="370840">
                <a:tc>
                  <a:txBody>
                    <a:bodyPr/>
                    <a:lstStyle/>
                    <a:p>
                      <a:r>
                        <a:rPr lang="en-GB" dirty="0">
                          <a:latin typeface="Lato" panose="020F0502020204030203" pitchFamily="34" charset="0"/>
                        </a:rPr>
                        <a:t>Mixed</a:t>
                      </a:r>
                    </a:p>
                  </a:txBody>
                  <a:tcPr/>
                </a:tc>
                <a:tc>
                  <a:txBody>
                    <a:bodyPr/>
                    <a:lstStyle/>
                    <a:p>
                      <a:r>
                        <a:rPr lang="en-GB" dirty="0">
                          <a:latin typeface="Lato" panose="020F0502020204030203" pitchFamily="34" charset="0"/>
                          <a:hlinkClick r:id="rId27"/>
                        </a:rPr>
                        <a:t>www.nationalnumeracy.org.uk/challenge/sfm24aq</a:t>
                      </a:r>
                      <a:r>
                        <a:rPr lang="en-GB" dirty="0">
                          <a:latin typeface="Lato" panose="020F0502020204030203" pitchFamily="34" charset="0"/>
                        </a:rPr>
                        <a:t> </a:t>
                      </a:r>
                    </a:p>
                  </a:txBody>
                  <a:tcPr/>
                </a:tc>
                <a:extLst>
                  <a:ext uri="{0D108BD9-81ED-4DB2-BD59-A6C34878D82A}">
                    <a16:rowId xmlns:a16="http://schemas.microsoft.com/office/drawing/2014/main" val="1388301262"/>
                  </a:ext>
                </a:extLst>
              </a:tr>
            </a:tbl>
          </a:graphicData>
        </a:graphic>
      </p:graphicFrame>
    </p:spTree>
    <p:extLst>
      <p:ext uri="{BB962C8B-B14F-4D97-AF65-F5344CB8AC3E}">
        <p14:creationId xmlns:p14="http://schemas.microsoft.com/office/powerpoint/2010/main" val="25549116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C01A748-C4FB-76C7-30D1-C0110C686D7A}"/>
              </a:ext>
            </a:extLst>
          </p:cNvPr>
          <p:cNvSpPr>
            <a:spLocks noGrp="1"/>
          </p:cNvSpPr>
          <p:nvPr>
            <p:ph type="body" sz="quarter" idx="13"/>
          </p:nvPr>
        </p:nvSpPr>
        <p:spPr/>
        <p:txBody>
          <a:bodyPr/>
          <a:lstStyle/>
          <a:p>
            <a:r>
              <a:rPr lang="en-GB" sz="3000" dirty="0">
                <a:cs typeface="Rubik Medium"/>
              </a:rPr>
              <a:t>Resources</a:t>
            </a:r>
            <a:endParaRPr lang="en-GB" sz="3000" dirty="0"/>
          </a:p>
        </p:txBody>
      </p:sp>
      <p:pic>
        <p:nvPicPr>
          <p:cNvPr id="2" name="Graphic 1" descr="Harvey Balls 0% with solid fill">
            <a:extLst>
              <a:ext uri="{FF2B5EF4-FFF2-40B4-BE49-F238E27FC236}">
                <a16:creationId xmlns:a16="http://schemas.microsoft.com/office/drawing/2014/main" id="{5F39852B-CBED-6946-F3D0-D79FCF2B164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9961" y="2387798"/>
            <a:ext cx="252000" cy="252000"/>
          </a:xfrm>
          <a:prstGeom prst="rect">
            <a:avLst/>
          </a:prstGeom>
        </p:spPr>
      </p:pic>
      <p:pic>
        <p:nvPicPr>
          <p:cNvPr id="6" name="Graphic 5" descr="Harvey Balls 15% with solid fill">
            <a:extLst>
              <a:ext uri="{FF2B5EF4-FFF2-40B4-BE49-F238E27FC236}">
                <a16:creationId xmlns:a16="http://schemas.microsoft.com/office/drawing/2014/main" id="{A83B7309-2CDA-DFA7-6D0C-F1E607E8ADA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9961" y="2718184"/>
            <a:ext cx="252000" cy="252000"/>
          </a:xfrm>
          <a:prstGeom prst="rect">
            <a:avLst/>
          </a:prstGeom>
        </p:spPr>
      </p:pic>
      <p:pic>
        <p:nvPicPr>
          <p:cNvPr id="7" name="Graphic 6" descr="Tea with solid fill">
            <a:extLst>
              <a:ext uri="{FF2B5EF4-FFF2-40B4-BE49-F238E27FC236}">
                <a16:creationId xmlns:a16="http://schemas.microsoft.com/office/drawing/2014/main" id="{7189C561-A822-334A-3CA8-45092BA38D0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6E5BA459-787A-D240-DC78-C2A4C6A20CB2}"/>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9EA6B49C-93FC-498F-A7C1-F008B4896C6A}"/>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FCDE623F-256A-24A6-A265-473452D68FBA}"/>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9961" y="5480145"/>
            <a:ext cx="252000" cy="252000"/>
          </a:xfrm>
          <a:prstGeom prst="rect">
            <a:avLst/>
          </a:prstGeom>
        </p:spPr>
      </p:pic>
      <p:pic>
        <p:nvPicPr>
          <p:cNvPr id="11" name="Graphic 10" descr="Harvey Balls 55% with solid fill">
            <a:extLst>
              <a:ext uri="{FF2B5EF4-FFF2-40B4-BE49-F238E27FC236}">
                <a16:creationId xmlns:a16="http://schemas.microsoft.com/office/drawing/2014/main" id="{FC913A14-0163-5B5C-CCBD-AE1DA9BE7197}"/>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9961" y="4141079"/>
            <a:ext cx="252000" cy="252000"/>
          </a:xfrm>
          <a:prstGeom prst="rect">
            <a:avLst/>
          </a:prstGeom>
        </p:spPr>
      </p:pic>
      <p:pic>
        <p:nvPicPr>
          <p:cNvPr id="12" name="Graphic 11" descr="Harvey Balls 65% with solid fill">
            <a:extLst>
              <a:ext uri="{FF2B5EF4-FFF2-40B4-BE49-F238E27FC236}">
                <a16:creationId xmlns:a16="http://schemas.microsoft.com/office/drawing/2014/main" id="{3C35DFCD-9B68-F727-5B50-341DC1257A86}"/>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9961" y="4462528"/>
            <a:ext cx="252000" cy="252000"/>
          </a:xfrm>
          <a:prstGeom prst="rect">
            <a:avLst/>
          </a:prstGeom>
        </p:spPr>
      </p:pic>
      <p:pic>
        <p:nvPicPr>
          <p:cNvPr id="13" name="Graphic 12" descr="Harvey Balls 75% with solid fill">
            <a:extLst>
              <a:ext uri="{FF2B5EF4-FFF2-40B4-BE49-F238E27FC236}">
                <a16:creationId xmlns:a16="http://schemas.microsoft.com/office/drawing/2014/main" id="{B74C2879-10C3-2696-B157-3A1E5279A147}"/>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9961" y="4801733"/>
            <a:ext cx="252000" cy="252000"/>
          </a:xfrm>
          <a:prstGeom prst="rect">
            <a:avLst/>
          </a:prstGeom>
        </p:spPr>
      </p:pic>
      <p:pic>
        <p:nvPicPr>
          <p:cNvPr id="14" name="Graphic 13" descr="Harvey Balls 85% with solid fill">
            <a:extLst>
              <a:ext uri="{FF2B5EF4-FFF2-40B4-BE49-F238E27FC236}">
                <a16:creationId xmlns:a16="http://schemas.microsoft.com/office/drawing/2014/main" id="{7C3D0876-61D4-DE32-7B33-68D1B2B059A4}"/>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239961" y="5140938"/>
            <a:ext cx="252000" cy="252000"/>
          </a:xfrm>
          <a:prstGeom prst="rect">
            <a:avLst/>
          </a:prstGeom>
        </p:spPr>
      </p:pic>
      <p:pic>
        <p:nvPicPr>
          <p:cNvPr id="16" name="Picture 15">
            <a:extLst>
              <a:ext uri="{FF2B5EF4-FFF2-40B4-BE49-F238E27FC236}">
                <a16:creationId xmlns:a16="http://schemas.microsoft.com/office/drawing/2014/main" id="{08F33DC9-3CBE-EA47-C6EC-0D83E1C374F9}"/>
              </a:ext>
            </a:extLst>
          </p:cNvPr>
          <p:cNvPicPr>
            <a:picLocks noChangeAspect="1"/>
          </p:cNvPicPr>
          <p:nvPr/>
        </p:nvPicPr>
        <p:blipFill>
          <a:blip r:embed="rId23" cstate="screen">
            <a:extLst>
              <a:ext uri="{28A0092B-C50C-407E-A947-70E740481C1C}">
                <a14:useLocalDpi xmlns:a14="http://schemas.microsoft.com/office/drawing/2010/main" val="0"/>
              </a:ext>
            </a:extLst>
          </a:blip>
          <a:stretch>
            <a:fillRect/>
          </a:stretch>
        </p:blipFill>
        <p:spPr>
          <a:xfrm>
            <a:off x="1271914" y="2101966"/>
            <a:ext cx="3130447" cy="4423801"/>
          </a:xfrm>
          <a:prstGeom prst="rect">
            <a:avLst/>
          </a:prstGeom>
        </p:spPr>
      </p:pic>
      <p:pic>
        <p:nvPicPr>
          <p:cNvPr id="18" name="Picture 17">
            <a:extLst>
              <a:ext uri="{FF2B5EF4-FFF2-40B4-BE49-F238E27FC236}">
                <a16:creationId xmlns:a16="http://schemas.microsoft.com/office/drawing/2014/main" id="{9B87ACDE-26BB-237D-3A78-C5F5416844EC}"/>
              </a:ext>
            </a:extLst>
          </p:cNvPr>
          <p:cNvPicPr>
            <a:picLocks noChangeAspect="1"/>
          </p:cNvPicPr>
          <p:nvPr/>
        </p:nvPicPr>
        <p:blipFill>
          <a:blip r:embed="rId24" cstate="screen">
            <a:extLst>
              <a:ext uri="{28A0092B-C50C-407E-A947-70E740481C1C}">
                <a14:useLocalDpi xmlns:a14="http://schemas.microsoft.com/office/drawing/2010/main" val="0"/>
              </a:ext>
            </a:extLst>
          </a:blip>
          <a:stretch>
            <a:fillRect/>
          </a:stretch>
        </p:blipFill>
        <p:spPr>
          <a:xfrm>
            <a:off x="5000396" y="2096655"/>
            <a:ext cx="3135514" cy="4429112"/>
          </a:xfrm>
          <a:prstGeom prst="rect">
            <a:avLst/>
          </a:prstGeom>
        </p:spPr>
      </p:pic>
    </p:spTree>
    <p:extLst>
      <p:ext uri="{BB962C8B-B14F-4D97-AF65-F5344CB8AC3E}">
        <p14:creationId xmlns:p14="http://schemas.microsoft.com/office/powerpoint/2010/main" val="1906156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C01A748-C4FB-76C7-30D1-C0110C686D7A}"/>
              </a:ext>
            </a:extLst>
          </p:cNvPr>
          <p:cNvSpPr>
            <a:spLocks noGrp="1"/>
          </p:cNvSpPr>
          <p:nvPr>
            <p:ph type="body" sz="quarter" idx="13"/>
          </p:nvPr>
        </p:nvSpPr>
        <p:spPr/>
        <p:txBody>
          <a:bodyPr/>
          <a:lstStyle/>
          <a:p>
            <a:r>
              <a:rPr lang="en-GB" sz="3000" dirty="0">
                <a:cs typeface="Rubik Medium"/>
              </a:rPr>
              <a:t>Resources</a:t>
            </a:r>
            <a:endParaRPr lang="en-GB" sz="3000" dirty="0"/>
          </a:p>
        </p:txBody>
      </p:sp>
      <p:pic>
        <p:nvPicPr>
          <p:cNvPr id="2" name="Graphic 1" descr="Harvey Balls 0% with solid fill">
            <a:extLst>
              <a:ext uri="{FF2B5EF4-FFF2-40B4-BE49-F238E27FC236}">
                <a16:creationId xmlns:a16="http://schemas.microsoft.com/office/drawing/2014/main" id="{5F39852B-CBED-6946-F3D0-D79FCF2B164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9961" y="2387798"/>
            <a:ext cx="252000" cy="252000"/>
          </a:xfrm>
          <a:prstGeom prst="rect">
            <a:avLst/>
          </a:prstGeom>
        </p:spPr>
      </p:pic>
      <p:pic>
        <p:nvPicPr>
          <p:cNvPr id="6" name="Graphic 5" descr="Harvey Balls 15% with solid fill">
            <a:extLst>
              <a:ext uri="{FF2B5EF4-FFF2-40B4-BE49-F238E27FC236}">
                <a16:creationId xmlns:a16="http://schemas.microsoft.com/office/drawing/2014/main" id="{A83B7309-2CDA-DFA7-6D0C-F1E607E8ADA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9961" y="2718184"/>
            <a:ext cx="252000" cy="252000"/>
          </a:xfrm>
          <a:prstGeom prst="rect">
            <a:avLst/>
          </a:prstGeom>
        </p:spPr>
      </p:pic>
      <p:pic>
        <p:nvPicPr>
          <p:cNvPr id="7" name="Graphic 6" descr="Tea with solid fill">
            <a:extLst>
              <a:ext uri="{FF2B5EF4-FFF2-40B4-BE49-F238E27FC236}">
                <a16:creationId xmlns:a16="http://schemas.microsoft.com/office/drawing/2014/main" id="{7189C561-A822-334A-3CA8-45092BA38D0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6E5BA459-787A-D240-DC78-C2A4C6A20CB2}"/>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9EA6B49C-93FC-498F-A7C1-F008B4896C6A}"/>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FCDE623F-256A-24A6-A265-473452D68FBA}"/>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9961" y="5480145"/>
            <a:ext cx="252000" cy="252000"/>
          </a:xfrm>
          <a:prstGeom prst="rect">
            <a:avLst/>
          </a:prstGeom>
        </p:spPr>
      </p:pic>
      <p:pic>
        <p:nvPicPr>
          <p:cNvPr id="11" name="Graphic 10" descr="Harvey Balls 55% with solid fill">
            <a:extLst>
              <a:ext uri="{FF2B5EF4-FFF2-40B4-BE49-F238E27FC236}">
                <a16:creationId xmlns:a16="http://schemas.microsoft.com/office/drawing/2014/main" id="{FC913A14-0163-5B5C-CCBD-AE1DA9BE7197}"/>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9961" y="4141079"/>
            <a:ext cx="252000" cy="252000"/>
          </a:xfrm>
          <a:prstGeom prst="rect">
            <a:avLst/>
          </a:prstGeom>
        </p:spPr>
      </p:pic>
      <p:pic>
        <p:nvPicPr>
          <p:cNvPr id="12" name="Graphic 11" descr="Harvey Balls 65% with solid fill">
            <a:extLst>
              <a:ext uri="{FF2B5EF4-FFF2-40B4-BE49-F238E27FC236}">
                <a16:creationId xmlns:a16="http://schemas.microsoft.com/office/drawing/2014/main" id="{3C35DFCD-9B68-F727-5B50-341DC1257A86}"/>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9961" y="4462528"/>
            <a:ext cx="252000" cy="252000"/>
          </a:xfrm>
          <a:prstGeom prst="rect">
            <a:avLst/>
          </a:prstGeom>
        </p:spPr>
      </p:pic>
      <p:pic>
        <p:nvPicPr>
          <p:cNvPr id="13" name="Graphic 12" descr="Harvey Balls 75% with solid fill">
            <a:extLst>
              <a:ext uri="{FF2B5EF4-FFF2-40B4-BE49-F238E27FC236}">
                <a16:creationId xmlns:a16="http://schemas.microsoft.com/office/drawing/2014/main" id="{B74C2879-10C3-2696-B157-3A1E5279A147}"/>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9961" y="4801733"/>
            <a:ext cx="252000" cy="252000"/>
          </a:xfrm>
          <a:prstGeom prst="rect">
            <a:avLst/>
          </a:prstGeom>
        </p:spPr>
      </p:pic>
      <p:pic>
        <p:nvPicPr>
          <p:cNvPr id="14" name="Graphic 13" descr="Harvey Balls 85% with solid fill">
            <a:extLst>
              <a:ext uri="{FF2B5EF4-FFF2-40B4-BE49-F238E27FC236}">
                <a16:creationId xmlns:a16="http://schemas.microsoft.com/office/drawing/2014/main" id="{7C3D0876-61D4-DE32-7B33-68D1B2B059A4}"/>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239961" y="5140938"/>
            <a:ext cx="252000" cy="252000"/>
          </a:xfrm>
          <a:prstGeom prst="rect">
            <a:avLst/>
          </a:prstGeom>
        </p:spPr>
      </p:pic>
      <p:pic>
        <p:nvPicPr>
          <p:cNvPr id="5" name="Picture 4">
            <a:extLst>
              <a:ext uri="{FF2B5EF4-FFF2-40B4-BE49-F238E27FC236}">
                <a16:creationId xmlns:a16="http://schemas.microsoft.com/office/drawing/2014/main" id="{48D210B6-988F-90F0-ADA3-3BFEDEB1EFAB}"/>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1657251" y="2198329"/>
            <a:ext cx="5898391" cy="4389500"/>
          </a:xfrm>
          <a:prstGeom prst="rect">
            <a:avLst/>
          </a:prstGeom>
        </p:spPr>
      </p:pic>
    </p:spTree>
    <p:extLst>
      <p:ext uri="{BB962C8B-B14F-4D97-AF65-F5344CB8AC3E}">
        <p14:creationId xmlns:p14="http://schemas.microsoft.com/office/powerpoint/2010/main" val="38355345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64B8E12A-C249-3AF1-43FC-2E243022A246}"/>
              </a:ext>
            </a:extLst>
          </p:cNvPr>
          <p:cNvSpPr>
            <a:spLocks noGrp="1"/>
          </p:cNvSpPr>
          <p:nvPr>
            <p:ph type="body" sz="quarter" idx="13"/>
          </p:nvPr>
        </p:nvSpPr>
        <p:spPr>
          <a:xfrm>
            <a:off x="605407" y="284838"/>
            <a:ext cx="7985344" cy="1158745"/>
          </a:xfrm>
        </p:spPr>
        <p:txBody>
          <a:bodyPr/>
          <a:lstStyle/>
          <a:p>
            <a:r>
              <a:rPr lang="en-GB" sz="3000" dirty="0">
                <a:cs typeface="Rubik Medium"/>
              </a:rPr>
              <a:t>Promoting the National Numeracy Challenge</a:t>
            </a:r>
            <a:endParaRPr lang="en-US" sz="3000" dirty="0"/>
          </a:p>
          <a:p>
            <a:endParaRPr lang="en-GB" sz="3000" dirty="0"/>
          </a:p>
        </p:txBody>
      </p:sp>
      <p:pic>
        <p:nvPicPr>
          <p:cNvPr id="16" name="Picture 15" descr="Logo&#10;&#10;Description automatically generated with low confidence">
            <a:extLst>
              <a:ext uri="{FF2B5EF4-FFF2-40B4-BE49-F238E27FC236}">
                <a16:creationId xmlns:a16="http://schemas.microsoft.com/office/drawing/2014/main" id="{946FBD55-5F90-A2FA-F60B-37FC9AD568FD}"/>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6287279" y="5518912"/>
            <a:ext cx="2856721" cy="1339088"/>
          </a:xfrm>
          <a:prstGeom prst="rect">
            <a:avLst/>
          </a:prstGeom>
        </p:spPr>
      </p:pic>
      <p:sp>
        <p:nvSpPr>
          <p:cNvPr id="3" name="TextBox 2">
            <a:extLst>
              <a:ext uri="{FF2B5EF4-FFF2-40B4-BE49-F238E27FC236}">
                <a16:creationId xmlns:a16="http://schemas.microsoft.com/office/drawing/2014/main" id="{9EEAB191-4C5C-ECB4-C28A-CF67D57A5DC2}"/>
              </a:ext>
            </a:extLst>
          </p:cNvPr>
          <p:cNvSpPr txBox="1"/>
          <p:nvPr/>
        </p:nvSpPr>
        <p:spPr>
          <a:xfrm>
            <a:off x="926277" y="2251761"/>
            <a:ext cx="7985344" cy="3062377"/>
          </a:xfrm>
          <a:prstGeom prst="rect">
            <a:avLst/>
          </a:prstGeom>
          <a:noFill/>
        </p:spPr>
        <p:txBody>
          <a:bodyPr wrap="square" lIns="91440" tIns="45720" rIns="91440" bIns="45720" rtlCol="0" anchor="t">
            <a:spAutoFit/>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2400" b="0" i="0" u="none" strike="noStrike" kern="1200" cap="none" spc="0" normalizeH="0" baseline="0" noProof="0">
                <a:ln>
                  <a:noFill/>
                </a:ln>
                <a:solidFill>
                  <a:srgbClr val="000000"/>
                </a:solidFill>
                <a:effectLst/>
                <a:uLnTx/>
                <a:uFillTx/>
                <a:latin typeface="Lato"/>
                <a:ea typeface="Lato"/>
                <a:cs typeface="Lato"/>
              </a:rPr>
              <a:t>Using posters with QR codes </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2400" b="0" i="0" u="none" strike="noStrike" kern="1200" cap="none" spc="0" normalizeH="0" baseline="0" noProof="0">
                <a:ln>
                  <a:noFill/>
                </a:ln>
                <a:solidFill>
                  <a:srgbClr val="000000"/>
                </a:solidFill>
                <a:effectLst/>
                <a:uLnTx/>
                <a:uFillTx/>
                <a:latin typeface="Lato"/>
                <a:ea typeface="Lato"/>
                <a:cs typeface="Lato"/>
              </a:rPr>
              <a:t>Take 10 minutes</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2400" b="0" i="0" u="none" strike="noStrike" kern="1200" cap="none" spc="0" normalizeH="0" baseline="0" noProof="0">
                <a:ln>
                  <a:noFill/>
                </a:ln>
                <a:solidFill>
                  <a:srgbClr val="000000"/>
                </a:solidFill>
                <a:effectLst/>
                <a:uLnTx/>
                <a:uFillTx/>
                <a:latin typeface="Lato"/>
                <a:ea typeface="Lato"/>
                <a:cs typeface="Lato"/>
              </a:rPr>
              <a:t>Share with parents at parents’ evening</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2400" b="0" i="0" u="none" strike="noStrike" kern="1200" cap="none" spc="0" normalizeH="0" baseline="0" noProof="0">
                <a:ln>
                  <a:noFill/>
                </a:ln>
                <a:solidFill>
                  <a:srgbClr val="000000"/>
                </a:solidFill>
                <a:effectLst/>
                <a:uLnTx/>
                <a:uFillTx/>
                <a:latin typeface="Lato"/>
                <a:ea typeface="Lato"/>
                <a:cs typeface="Lato"/>
              </a:rPr>
              <a:t>Add the link to your email signature</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2400" b="0" i="0" u="none" strike="noStrike" kern="1200" cap="none" spc="0" normalizeH="0" baseline="0" noProof="0">
                <a:ln>
                  <a:noFill/>
                </a:ln>
                <a:solidFill>
                  <a:srgbClr val="000000"/>
                </a:solidFill>
                <a:effectLst/>
                <a:uLnTx/>
                <a:uFillTx/>
                <a:latin typeface="Lato"/>
                <a:ea typeface="Lato"/>
                <a:cs typeface="Lato"/>
              </a:rPr>
              <a:t>Share with colleagues in team meetings</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2400" b="0" i="0" u="none" strike="noStrike" kern="1200" cap="none" spc="0" normalizeH="0" baseline="0" noProof="0">
                <a:ln>
                  <a:noFill/>
                </a:ln>
                <a:solidFill>
                  <a:srgbClr val="000000"/>
                </a:solidFill>
                <a:effectLst/>
                <a:uLnTx/>
                <a:uFillTx/>
                <a:latin typeface="Lato"/>
                <a:ea typeface="Lato"/>
                <a:cs typeface="Lato"/>
              </a:rPr>
              <a:t>Use the provided messaging templates to share with others across email, intranet or social media</a:t>
            </a:r>
          </a:p>
        </p:txBody>
      </p:sp>
      <p:pic>
        <p:nvPicPr>
          <p:cNvPr id="2" name="Graphic 1" descr="Harvey Balls 0% with solid fill">
            <a:extLst>
              <a:ext uri="{FF2B5EF4-FFF2-40B4-BE49-F238E27FC236}">
                <a16:creationId xmlns:a16="http://schemas.microsoft.com/office/drawing/2014/main" id="{B81A8A13-B8C6-401E-E43E-827DB4FDBF2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387798"/>
            <a:ext cx="252000" cy="252000"/>
          </a:xfrm>
          <a:prstGeom prst="rect">
            <a:avLst/>
          </a:prstGeom>
        </p:spPr>
      </p:pic>
      <p:pic>
        <p:nvPicPr>
          <p:cNvPr id="4" name="Graphic 3" descr="Harvey Balls 15% with solid fill">
            <a:extLst>
              <a:ext uri="{FF2B5EF4-FFF2-40B4-BE49-F238E27FC236}">
                <a16:creationId xmlns:a16="http://schemas.microsoft.com/office/drawing/2014/main" id="{453726F1-72D6-11C6-97D2-DAEBB1F7859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9961" y="2718184"/>
            <a:ext cx="252000" cy="252000"/>
          </a:xfrm>
          <a:prstGeom prst="rect">
            <a:avLst/>
          </a:prstGeom>
        </p:spPr>
      </p:pic>
      <p:pic>
        <p:nvPicPr>
          <p:cNvPr id="5" name="Graphic 4" descr="Tea with solid fill">
            <a:extLst>
              <a:ext uri="{FF2B5EF4-FFF2-40B4-BE49-F238E27FC236}">
                <a16:creationId xmlns:a16="http://schemas.microsoft.com/office/drawing/2014/main" id="{6E88CE94-08A7-F2C3-6A03-DDEA6138605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23442" y="3693568"/>
            <a:ext cx="324000" cy="324000"/>
          </a:xfrm>
          <a:prstGeom prst="rect">
            <a:avLst/>
          </a:prstGeom>
        </p:spPr>
      </p:pic>
      <p:pic>
        <p:nvPicPr>
          <p:cNvPr id="7" name="Graphic 6" descr="Harvey Balls 40% with solid fill">
            <a:extLst>
              <a:ext uri="{FF2B5EF4-FFF2-40B4-BE49-F238E27FC236}">
                <a16:creationId xmlns:a16="http://schemas.microsoft.com/office/drawing/2014/main" id="{9DDDAA96-73F9-DE3D-92AB-49E07DF37FBB}"/>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399351"/>
            <a:ext cx="252000" cy="252000"/>
          </a:xfrm>
          <a:prstGeom prst="rect">
            <a:avLst/>
          </a:prstGeom>
        </p:spPr>
      </p:pic>
      <p:pic>
        <p:nvPicPr>
          <p:cNvPr id="8" name="Graphic 7" descr="Harvey Balls 25% with solid fill">
            <a:extLst>
              <a:ext uri="{FF2B5EF4-FFF2-40B4-BE49-F238E27FC236}">
                <a16:creationId xmlns:a16="http://schemas.microsoft.com/office/drawing/2014/main" id="{55FD4DF8-660A-D472-040E-613DF0ECC53E}"/>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239961" y="3064280"/>
            <a:ext cx="252000" cy="252000"/>
          </a:xfrm>
          <a:prstGeom prst="rect">
            <a:avLst/>
          </a:prstGeom>
        </p:spPr>
      </p:pic>
      <p:pic>
        <p:nvPicPr>
          <p:cNvPr id="9" name="Graphic 8" descr="Harvey Balls 100% with solid fill">
            <a:extLst>
              <a:ext uri="{FF2B5EF4-FFF2-40B4-BE49-F238E27FC236}">
                <a16:creationId xmlns:a16="http://schemas.microsoft.com/office/drawing/2014/main" id="{42ADBAA5-E9CF-AFDD-3FA8-0544D67DBE49}"/>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5471267"/>
            <a:ext cx="252000" cy="252000"/>
          </a:xfrm>
          <a:prstGeom prst="rect">
            <a:avLst/>
          </a:prstGeom>
        </p:spPr>
      </p:pic>
      <p:pic>
        <p:nvPicPr>
          <p:cNvPr id="10" name="Graphic 9" descr="Harvey Balls 55% with solid fill">
            <a:extLst>
              <a:ext uri="{FF2B5EF4-FFF2-40B4-BE49-F238E27FC236}">
                <a16:creationId xmlns:a16="http://schemas.microsoft.com/office/drawing/2014/main" id="{D980C522-582F-0970-DE6B-BD5FE941D71A}"/>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132201"/>
            <a:ext cx="252000" cy="252000"/>
          </a:xfrm>
          <a:prstGeom prst="rect">
            <a:avLst/>
          </a:prstGeom>
        </p:spPr>
      </p:pic>
      <p:pic>
        <p:nvPicPr>
          <p:cNvPr id="11" name="Graphic 10" descr="Harvey Balls 65% with solid fill">
            <a:extLst>
              <a:ext uri="{FF2B5EF4-FFF2-40B4-BE49-F238E27FC236}">
                <a16:creationId xmlns:a16="http://schemas.microsoft.com/office/drawing/2014/main" id="{80066CB4-805F-2D7F-E985-9DA97E7DAFCD}"/>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453650"/>
            <a:ext cx="252000" cy="252000"/>
          </a:xfrm>
          <a:prstGeom prst="rect">
            <a:avLst/>
          </a:prstGeom>
        </p:spPr>
      </p:pic>
      <p:pic>
        <p:nvPicPr>
          <p:cNvPr id="12" name="Graphic 11" descr="Harvey Balls 75% with solid fill">
            <a:extLst>
              <a:ext uri="{FF2B5EF4-FFF2-40B4-BE49-F238E27FC236}">
                <a16:creationId xmlns:a16="http://schemas.microsoft.com/office/drawing/2014/main" id="{9D89AE54-3DDE-E8D0-D7D1-484E9CEED58E}"/>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4792855"/>
            <a:ext cx="252000" cy="252000"/>
          </a:xfrm>
          <a:prstGeom prst="rect">
            <a:avLst/>
          </a:prstGeom>
        </p:spPr>
      </p:pic>
      <p:pic>
        <p:nvPicPr>
          <p:cNvPr id="13" name="Graphic 12" descr="Harvey Balls 85% with solid fill">
            <a:extLst>
              <a:ext uri="{FF2B5EF4-FFF2-40B4-BE49-F238E27FC236}">
                <a16:creationId xmlns:a16="http://schemas.microsoft.com/office/drawing/2014/main" id="{BAA83550-66FC-458A-D2E7-41E3A3468814}"/>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239961" y="5132060"/>
            <a:ext cx="252000" cy="252000"/>
          </a:xfrm>
          <a:prstGeom prst="rect">
            <a:avLst/>
          </a:prstGeom>
        </p:spPr>
      </p:pic>
    </p:spTree>
    <p:extLst>
      <p:ext uri="{BB962C8B-B14F-4D97-AF65-F5344CB8AC3E}">
        <p14:creationId xmlns:p14="http://schemas.microsoft.com/office/powerpoint/2010/main" val="30610887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dirty="0"/>
              <a:t>Housekeeping</a:t>
            </a:r>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791131" y="2176356"/>
            <a:ext cx="4064953" cy="3948871"/>
          </a:xfrm>
        </p:spPr>
        <p:txBody>
          <a:bodyPr/>
          <a:lstStyle/>
          <a:p>
            <a:pPr marL="285750" indent="-285750" algn="l" rtl="0" fontAlgn="base">
              <a:buFont typeface="Arial" panose="020B0604020202020204" pitchFamily="34" charset="0"/>
              <a:buChar char="•"/>
            </a:pPr>
            <a:r>
              <a:rPr lang="en-GB" sz="2800" b="0" i="0" u="none" strike="noStrike">
                <a:solidFill>
                  <a:srgbClr val="000000"/>
                </a:solidFill>
                <a:effectLst/>
                <a:latin typeface="Lato" panose="020F0502020204030203" pitchFamily="34" charset="0"/>
              </a:rPr>
              <a:t>Keep microphones on mute unless speaking</a:t>
            </a:r>
          </a:p>
          <a:p>
            <a:pPr marL="285750" indent="-285750" fontAlgn="base">
              <a:buFont typeface="Arial" panose="020B0604020202020204" pitchFamily="34" charset="0"/>
              <a:buChar char="•"/>
            </a:pPr>
            <a:r>
              <a:rPr lang="en-GB" sz="2800" b="0">
                <a:solidFill>
                  <a:srgbClr val="000000"/>
                </a:solidFill>
                <a:latin typeface="Lato" panose="020F0502020204030203" pitchFamily="34" charset="0"/>
              </a:rPr>
              <a:t>Where possible, please have your camera on</a:t>
            </a:r>
          </a:p>
          <a:p>
            <a:pPr marL="285750" indent="-285750" algn="l" rtl="0" fontAlgn="base">
              <a:buFont typeface="Arial" panose="020B0604020202020204" pitchFamily="34" charset="0"/>
              <a:buChar char="•"/>
            </a:pPr>
            <a:r>
              <a:rPr lang="en-GB" sz="2800" b="0">
                <a:solidFill>
                  <a:srgbClr val="000000"/>
                </a:solidFill>
                <a:latin typeface="Lato" panose="020F0502020204030203" pitchFamily="34" charset="0"/>
              </a:rPr>
              <a:t>Change your name to be first name + surname using the three dots next to your name </a:t>
            </a:r>
          </a:p>
        </p:txBody>
      </p:sp>
      <p:pic>
        <p:nvPicPr>
          <p:cNvPr id="4" name="Picture 3" descr="A screenshot of a computer&#10;&#10;Description automatically generated with medium confidence">
            <a:extLst>
              <a:ext uri="{FF2B5EF4-FFF2-40B4-BE49-F238E27FC236}">
                <a16:creationId xmlns:a16="http://schemas.microsoft.com/office/drawing/2014/main" id="{4F308866-8290-EC7F-0B54-82863077C9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57040" y="2352070"/>
            <a:ext cx="3936351" cy="3097386"/>
          </a:xfrm>
          <a:prstGeom prst="rect">
            <a:avLst/>
          </a:prstGeom>
        </p:spPr>
      </p:pic>
    </p:spTree>
    <p:extLst>
      <p:ext uri="{BB962C8B-B14F-4D97-AF65-F5344CB8AC3E}">
        <p14:creationId xmlns:p14="http://schemas.microsoft.com/office/powerpoint/2010/main" val="40283839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8FC3F-5962-FEDD-72CE-8283B86FF981}"/>
              </a:ext>
            </a:extLst>
          </p:cNvPr>
          <p:cNvSpPr>
            <a:spLocks noGrp="1"/>
          </p:cNvSpPr>
          <p:nvPr>
            <p:ph type="body" sz="quarter" idx="13"/>
          </p:nvPr>
        </p:nvSpPr>
        <p:spPr/>
        <p:txBody>
          <a:bodyPr/>
          <a:lstStyle/>
          <a:p>
            <a:r>
              <a:rPr lang="en-GB" sz="3000" dirty="0"/>
              <a:t>Parent Workshop: Help your Child Love Maths! </a:t>
            </a:r>
          </a:p>
        </p:txBody>
      </p:sp>
      <p:sp>
        <p:nvSpPr>
          <p:cNvPr id="3" name="Text Placeholder 2">
            <a:extLst>
              <a:ext uri="{FF2B5EF4-FFF2-40B4-BE49-F238E27FC236}">
                <a16:creationId xmlns:a16="http://schemas.microsoft.com/office/drawing/2014/main" id="{FB2C5059-0A72-5723-0660-9BBBAC61EA21}"/>
              </a:ext>
            </a:extLst>
          </p:cNvPr>
          <p:cNvSpPr>
            <a:spLocks noGrp="1"/>
          </p:cNvSpPr>
          <p:nvPr>
            <p:ph type="body" sz="quarter" idx="10"/>
          </p:nvPr>
        </p:nvSpPr>
        <p:spPr>
          <a:xfrm>
            <a:off x="848636" y="2387797"/>
            <a:ext cx="4660906" cy="3468057"/>
          </a:xfrm>
        </p:spPr>
        <p:txBody>
          <a:bodyPr lIns="91440" tIns="45720" rIns="91440" bIns="45720" anchor="t"/>
          <a:lstStyle/>
          <a:p>
            <a:pPr marL="285750" indent="-285750" algn="l" rtl="0" fontAlgn="base">
              <a:buFont typeface="Arial" panose="020B0604020202020204" pitchFamily="34" charset="0"/>
              <a:buChar char="•"/>
            </a:pPr>
            <a:r>
              <a:rPr lang="en-GB" sz="1800" b="0" i="0" u="none" strike="noStrike" dirty="0">
                <a:effectLst/>
                <a:latin typeface="Lato"/>
                <a:ea typeface="Lato"/>
                <a:cs typeface="Lato"/>
              </a:rPr>
              <a:t>1-hour attitudinal workshop to parents/carers</a:t>
            </a:r>
          </a:p>
          <a:p>
            <a:pPr marL="285750" indent="-285750" algn="l" rtl="0" fontAlgn="base">
              <a:buFont typeface="Arial" panose="020B0604020202020204" pitchFamily="34" charset="0"/>
              <a:buChar char="•"/>
            </a:pPr>
            <a:endParaRPr lang="en-GB" sz="1800" b="0" i="0" u="none" strike="noStrike" dirty="0">
              <a:effectLst/>
              <a:latin typeface="Lato"/>
              <a:ea typeface="Lato"/>
              <a:cs typeface="Lato"/>
            </a:endParaRPr>
          </a:p>
          <a:p>
            <a:pPr marL="285750" indent="-285750" algn="l" rtl="0" fontAlgn="base">
              <a:buFont typeface="Arial" panose="020B0604020202020204" pitchFamily="34" charset="0"/>
              <a:buChar char="•"/>
            </a:pPr>
            <a:r>
              <a:rPr lang="en-GB" sz="1800" b="0" dirty="0">
                <a:latin typeface="Lato"/>
                <a:ea typeface="Lato"/>
                <a:cs typeface="Lato"/>
              </a:rPr>
              <a:t>Top tips for supporting children to feel positive about maths</a:t>
            </a:r>
          </a:p>
          <a:p>
            <a:pPr marL="285750" indent="-285750" algn="l" rtl="0" fontAlgn="base">
              <a:buFont typeface="Arial" panose="020B0604020202020204" pitchFamily="34" charset="0"/>
              <a:buChar char="•"/>
            </a:pPr>
            <a:endParaRPr lang="en-GB" sz="1800" b="0" dirty="0">
              <a:latin typeface="Lato"/>
              <a:ea typeface="Lato"/>
              <a:cs typeface="Lato"/>
            </a:endParaRPr>
          </a:p>
          <a:p>
            <a:pPr marL="285750" indent="-285750" algn="l" rtl="0" fontAlgn="base">
              <a:buFont typeface="Arial" panose="020B0604020202020204" pitchFamily="34" charset="0"/>
              <a:buChar char="•"/>
            </a:pPr>
            <a:r>
              <a:rPr lang="en-GB" sz="1800" b="0" dirty="0">
                <a:latin typeface="Lato"/>
                <a:ea typeface="Lato"/>
                <a:cs typeface="Lato"/>
              </a:rPr>
              <a:t>No maths involved</a:t>
            </a:r>
          </a:p>
          <a:p>
            <a:pPr marL="285750" indent="-285750" algn="l" rtl="0" fontAlgn="base">
              <a:buFont typeface="Arial" panose="020B0604020202020204" pitchFamily="34" charset="0"/>
              <a:buChar char="•"/>
            </a:pPr>
            <a:endParaRPr lang="en-GB" sz="1800" b="0" dirty="0">
              <a:latin typeface="Lato"/>
              <a:ea typeface="Lato"/>
              <a:cs typeface="Lato"/>
            </a:endParaRPr>
          </a:p>
          <a:p>
            <a:pPr marL="285750" indent="-285750" algn="l" rtl="0" fontAlgn="base">
              <a:buFont typeface="Arial" panose="020B0604020202020204" pitchFamily="34" charset="0"/>
              <a:buChar char="•"/>
            </a:pPr>
            <a:r>
              <a:rPr lang="en-GB" sz="1800" b="0" dirty="0">
                <a:latin typeface="Lato"/>
                <a:ea typeface="Lato"/>
                <a:cs typeface="Lato"/>
              </a:rPr>
              <a:t>National Numeracy Challenge</a:t>
            </a:r>
          </a:p>
        </p:txBody>
      </p:sp>
      <p:pic>
        <p:nvPicPr>
          <p:cNvPr id="5" name="Picture 4">
            <a:extLst>
              <a:ext uri="{FF2B5EF4-FFF2-40B4-BE49-F238E27FC236}">
                <a16:creationId xmlns:a16="http://schemas.microsoft.com/office/drawing/2014/main" id="{24399002-1382-E637-2E47-19FB29AE187A}"/>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5807020" y="2834423"/>
            <a:ext cx="3113538" cy="2366289"/>
          </a:xfrm>
          <a:prstGeom prst="rect">
            <a:avLst/>
          </a:prstGeom>
        </p:spPr>
      </p:pic>
      <p:pic>
        <p:nvPicPr>
          <p:cNvPr id="4" name="Graphic 3" descr="Harvey Balls 0% with solid fill">
            <a:extLst>
              <a:ext uri="{FF2B5EF4-FFF2-40B4-BE49-F238E27FC236}">
                <a16:creationId xmlns:a16="http://schemas.microsoft.com/office/drawing/2014/main" id="{339ECC39-59A2-3CF9-3C51-70AA3B5B99E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387798"/>
            <a:ext cx="252000" cy="252000"/>
          </a:xfrm>
          <a:prstGeom prst="rect">
            <a:avLst/>
          </a:prstGeom>
        </p:spPr>
      </p:pic>
      <p:pic>
        <p:nvPicPr>
          <p:cNvPr id="6" name="Graphic 5" descr="Harvey Balls 15% with solid fill">
            <a:extLst>
              <a:ext uri="{FF2B5EF4-FFF2-40B4-BE49-F238E27FC236}">
                <a16:creationId xmlns:a16="http://schemas.microsoft.com/office/drawing/2014/main" id="{02D7BF69-FC04-4D87-EBAC-4249B24EF83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9961" y="2718184"/>
            <a:ext cx="252000" cy="252000"/>
          </a:xfrm>
          <a:prstGeom prst="rect">
            <a:avLst/>
          </a:prstGeom>
        </p:spPr>
      </p:pic>
      <p:pic>
        <p:nvPicPr>
          <p:cNvPr id="7" name="Graphic 6" descr="Tea with solid fill">
            <a:extLst>
              <a:ext uri="{FF2B5EF4-FFF2-40B4-BE49-F238E27FC236}">
                <a16:creationId xmlns:a16="http://schemas.microsoft.com/office/drawing/2014/main" id="{5C0763CD-DCD6-7D90-2A90-6DC349A7DBD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94ADB199-7C64-B68C-0CEB-F6131B57E91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910C22B4-F66B-5CA3-938F-F5AD3952504E}"/>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7C2ACBB7-1888-EBA2-2853-3885FDD215EC}"/>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5471267"/>
            <a:ext cx="252000" cy="252000"/>
          </a:xfrm>
          <a:prstGeom prst="rect">
            <a:avLst/>
          </a:prstGeom>
        </p:spPr>
      </p:pic>
      <p:pic>
        <p:nvPicPr>
          <p:cNvPr id="11" name="Graphic 10" descr="Harvey Balls 55% with solid fill">
            <a:extLst>
              <a:ext uri="{FF2B5EF4-FFF2-40B4-BE49-F238E27FC236}">
                <a16:creationId xmlns:a16="http://schemas.microsoft.com/office/drawing/2014/main" id="{85A77192-AD36-70E3-6D9F-4399F09E1272}"/>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132201"/>
            <a:ext cx="252000" cy="252000"/>
          </a:xfrm>
          <a:prstGeom prst="rect">
            <a:avLst/>
          </a:prstGeom>
        </p:spPr>
      </p:pic>
      <p:pic>
        <p:nvPicPr>
          <p:cNvPr id="12" name="Graphic 11" descr="Harvey Balls 65% with solid fill">
            <a:extLst>
              <a:ext uri="{FF2B5EF4-FFF2-40B4-BE49-F238E27FC236}">
                <a16:creationId xmlns:a16="http://schemas.microsoft.com/office/drawing/2014/main" id="{717EAD28-7F83-34E0-BC3B-F52126E5E900}"/>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453650"/>
            <a:ext cx="252000" cy="252000"/>
          </a:xfrm>
          <a:prstGeom prst="rect">
            <a:avLst/>
          </a:prstGeom>
        </p:spPr>
      </p:pic>
      <p:pic>
        <p:nvPicPr>
          <p:cNvPr id="13" name="Graphic 12" descr="Harvey Balls 75% with solid fill">
            <a:extLst>
              <a:ext uri="{FF2B5EF4-FFF2-40B4-BE49-F238E27FC236}">
                <a16:creationId xmlns:a16="http://schemas.microsoft.com/office/drawing/2014/main" id="{A7A4AEC0-AC07-D618-ABFC-58E0A1536818}"/>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EE7FF396-BDDD-D42E-07EC-F395F76147A1}"/>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239961" y="5132060"/>
            <a:ext cx="252000" cy="252000"/>
          </a:xfrm>
          <a:prstGeom prst="rect">
            <a:avLst/>
          </a:prstGeom>
        </p:spPr>
      </p:pic>
    </p:spTree>
    <p:extLst>
      <p:ext uri="{BB962C8B-B14F-4D97-AF65-F5344CB8AC3E}">
        <p14:creationId xmlns:p14="http://schemas.microsoft.com/office/powerpoint/2010/main" val="9504606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8FC3F-5962-FEDD-72CE-8283B86FF981}"/>
              </a:ext>
            </a:extLst>
          </p:cNvPr>
          <p:cNvSpPr>
            <a:spLocks noGrp="1"/>
          </p:cNvSpPr>
          <p:nvPr>
            <p:ph type="body" sz="quarter" idx="13"/>
          </p:nvPr>
        </p:nvSpPr>
        <p:spPr/>
        <p:txBody>
          <a:bodyPr/>
          <a:lstStyle/>
          <a:p>
            <a:r>
              <a:rPr lang="en-GB" sz="3000" dirty="0"/>
              <a:t>Parent Workshop: Help your Child Love Maths! </a:t>
            </a:r>
          </a:p>
        </p:txBody>
      </p:sp>
      <p:sp>
        <p:nvSpPr>
          <p:cNvPr id="3" name="Text Placeholder 2">
            <a:extLst>
              <a:ext uri="{FF2B5EF4-FFF2-40B4-BE49-F238E27FC236}">
                <a16:creationId xmlns:a16="http://schemas.microsoft.com/office/drawing/2014/main" id="{FB2C5059-0A72-5723-0660-9BBBAC61EA21}"/>
              </a:ext>
            </a:extLst>
          </p:cNvPr>
          <p:cNvSpPr>
            <a:spLocks noGrp="1"/>
          </p:cNvSpPr>
          <p:nvPr>
            <p:ph type="body" sz="quarter" idx="10"/>
          </p:nvPr>
        </p:nvSpPr>
        <p:spPr>
          <a:xfrm>
            <a:off x="761541" y="2269370"/>
            <a:ext cx="4835096" cy="3977662"/>
          </a:xfrm>
        </p:spPr>
        <p:txBody>
          <a:bodyPr lIns="91440" tIns="45720" rIns="91440" bIns="45720" anchor="t"/>
          <a:lstStyle/>
          <a:p>
            <a:pPr marL="285750" indent="-285750" algn="l" rtl="0" fontAlgn="base">
              <a:buFont typeface="Arial" panose="020B0604020202020204" pitchFamily="34" charset="0"/>
              <a:buChar char="•"/>
            </a:pPr>
            <a:r>
              <a:rPr lang="en-GB" sz="1700" i="0" u="none" strike="noStrike">
                <a:effectLst/>
                <a:latin typeface="Lato" panose="020F0502020204030203" pitchFamily="34" charset="0"/>
                <a:ea typeface="Lato" panose="020F0502020204030203" pitchFamily="34" charset="0"/>
                <a:cs typeface="Lato" panose="020F0502020204030203" pitchFamily="34" charset="0"/>
              </a:rPr>
              <a:t>How do you </a:t>
            </a:r>
            <a:r>
              <a:rPr lang="en-GB" sz="1700">
                <a:latin typeface="Lato" panose="020F0502020204030203" pitchFamily="34" charset="0"/>
                <a:ea typeface="Lato" panose="020F0502020204030203" pitchFamily="34" charset="0"/>
                <a:cs typeface="Lato" panose="020F0502020204030203" pitchFamily="34" charset="0"/>
              </a:rPr>
              <a:t>feel about maths?</a:t>
            </a:r>
            <a:endParaRPr lang="en-GB" sz="1700" i="0" u="none" strike="noStrike">
              <a:effectLst/>
              <a:latin typeface="Lato" panose="020F0502020204030203" pitchFamily="34" charset="0"/>
              <a:ea typeface="Lato" panose="020F0502020204030203" pitchFamily="34" charset="0"/>
              <a:cs typeface="Lato" panose="020F0502020204030203" pitchFamily="34" charset="0"/>
            </a:endParaRPr>
          </a:p>
          <a:p>
            <a:pPr marL="285750" indent="-285750" algn="l" rtl="0" fontAlgn="base">
              <a:buFont typeface="Arial" panose="020B0604020202020204" pitchFamily="34" charset="0"/>
              <a:buChar char="•"/>
            </a:pPr>
            <a:r>
              <a:rPr lang="en-GB" sz="1700" i="0" u="none" strike="noStrike">
                <a:effectLst/>
                <a:latin typeface="Lato" panose="020F0502020204030203" pitchFamily="34" charset="0"/>
                <a:ea typeface="Lato" panose="020F0502020204030203" pitchFamily="34" charset="0"/>
                <a:cs typeface="Lato" panose="020F0502020204030203" pitchFamily="34" charset="0"/>
              </a:rPr>
              <a:t>Introduction</a:t>
            </a:r>
            <a:r>
              <a:rPr lang="en-GB" sz="1700" b="0" i="0" u="none" strike="noStrike">
                <a:effectLst/>
                <a:latin typeface="Lato" panose="020F0502020204030203" pitchFamily="34" charset="0"/>
                <a:ea typeface="Lato" panose="020F0502020204030203" pitchFamily="34" charset="0"/>
                <a:cs typeface="Lato" panose="020F0502020204030203" pitchFamily="34" charset="0"/>
              </a:rPr>
              <a:t> to top tips for supporting children to develop positive attitudes towards maths</a:t>
            </a:r>
            <a:r>
              <a:rPr lang="en-GB" sz="1700" b="0" i="0">
                <a:effectLst/>
                <a:latin typeface="Lato" panose="020F0502020204030203" pitchFamily="34" charset="0"/>
                <a:ea typeface="Lato" panose="020F0502020204030203" pitchFamily="34" charset="0"/>
                <a:cs typeface="Lato" panose="020F0502020204030203" pitchFamily="34" charset="0"/>
              </a:rPr>
              <a:t>​</a:t>
            </a:r>
          </a:p>
          <a:p>
            <a:pPr marL="285750" indent="-285750" algn="l" rtl="0" fontAlgn="base">
              <a:buFont typeface="Arial" panose="020B0604020202020204" pitchFamily="34" charset="0"/>
              <a:buChar char="•"/>
            </a:pPr>
            <a:r>
              <a:rPr lang="en-GB" sz="1700" i="0" u="none" strike="noStrike">
                <a:effectLst/>
                <a:latin typeface="Lato" panose="020F0502020204030203" pitchFamily="34" charset="0"/>
                <a:ea typeface="Lato" panose="020F0502020204030203" pitchFamily="34" charset="0"/>
                <a:cs typeface="Lato" panose="020F0502020204030203" pitchFamily="34" charset="0"/>
              </a:rPr>
              <a:t>Point out maths in the real world</a:t>
            </a:r>
            <a:r>
              <a:rPr lang="en-GB" sz="1700" b="0" i="0">
                <a:effectLst/>
                <a:latin typeface="Lato" panose="020F0502020204030203" pitchFamily="34" charset="0"/>
                <a:ea typeface="Lato" panose="020F0502020204030203" pitchFamily="34" charset="0"/>
                <a:cs typeface="Lato" panose="020F0502020204030203" pitchFamily="34" charset="0"/>
              </a:rPr>
              <a:t>​ - ask people to think of how maths can be pointed out to children in the real world</a:t>
            </a:r>
          </a:p>
          <a:p>
            <a:pPr marL="285750" indent="-285750" algn="l" rtl="0" fontAlgn="base">
              <a:buFont typeface="Arial" panose="020B0604020202020204" pitchFamily="34" charset="0"/>
              <a:buChar char="•"/>
            </a:pPr>
            <a:r>
              <a:rPr lang="en-GB" sz="1700" i="0" u="none" strike="noStrike">
                <a:effectLst/>
                <a:latin typeface="Lato" panose="020F0502020204030203" pitchFamily="34" charset="0"/>
                <a:ea typeface="Lato" panose="020F0502020204030203" pitchFamily="34" charset="0"/>
                <a:cs typeface="Lato" panose="020F0502020204030203" pitchFamily="34" charset="0"/>
              </a:rPr>
              <a:t>Talk positively about maths</a:t>
            </a:r>
            <a:r>
              <a:rPr lang="en-GB" sz="1700" b="0" i="0">
                <a:effectLst/>
                <a:latin typeface="Lato" panose="020F0502020204030203" pitchFamily="34" charset="0"/>
                <a:ea typeface="Lato" panose="020F0502020204030203" pitchFamily="34" charset="0"/>
                <a:cs typeface="Lato" panose="020F0502020204030203" pitchFamily="34" charset="0"/>
              </a:rPr>
              <a:t>​ - share statements and encourage group discussion</a:t>
            </a:r>
          </a:p>
          <a:p>
            <a:pPr marL="285750" indent="-285750" algn="l" rtl="0" fontAlgn="base">
              <a:buFont typeface="Arial" panose="020B0604020202020204" pitchFamily="34" charset="0"/>
              <a:buChar char="•"/>
            </a:pPr>
            <a:r>
              <a:rPr lang="en-GB" sz="1700" i="0" u="none" strike="noStrike">
                <a:effectLst/>
                <a:latin typeface="Lato" panose="020F0502020204030203" pitchFamily="34" charset="0"/>
                <a:ea typeface="Lato" panose="020F0502020204030203" pitchFamily="34" charset="0"/>
                <a:cs typeface="Lato" panose="020F0502020204030203" pitchFamily="34" charset="0"/>
              </a:rPr>
              <a:t>Praise effort, rather than talent</a:t>
            </a:r>
            <a:r>
              <a:rPr lang="en-GB" sz="1700" b="0" i="0">
                <a:effectLst/>
                <a:latin typeface="Lato" panose="020F0502020204030203" pitchFamily="34" charset="0"/>
                <a:ea typeface="Lato" panose="020F0502020204030203" pitchFamily="34" charset="0"/>
                <a:cs typeface="Lato" panose="020F0502020204030203" pitchFamily="34" charset="0"/>
              </a:rPr>
              <a:t>​ - share examples of how to use this </a:t>
            </a:r>
          </a:p>
          <a:p>
            <a:pPr marL="285750" indent="-285750" algn="l" rtl="0" fontAlgn="base">
              <a:buFont typeface="Arial" panose="020B0604020202020204" pitchFamily="34" charset="0"/>
              <a:buChar char="•"/>
            </a:pPr>
            <a:r>
              <a:rPr lang="en-GB" sz="1700" i="0" u="none" strike="noStrike">
                <a:effectLst/>
                <a:latin typeface="Lato" panose="020F0502020204030203" pitchFamily="34" charset="0"/>
                <a:ea typeface="Lato" panose="020F0502020204030203" pitchFamily="34" charset="0"/>
                <a:cs typeface="Lato" panose="020F0502020204030203" pitchFamily="34" charset="0"/>
              </a:rPr>
              <a:t>Improve your own confidence </a:t>
            </a:r>
            <a:r>
              <a:rPr lang="en-GB" sz="1700" b="0" i="0" u="none" strike="noStrike">
                <a:effectLst/>
                <a:latin typeface="Lato" panose="020F0502020204030203" pitchFamily="34" charset="0"/>
                <a:ea typeface="Lato" panose="020F0502020204030203" pitchFamily="34" charset="0"/>
                <a:cs typeface="Lato" panose="020F0502020204030203" pitchFamily="34" charset="0"/>
              </a:rPr>
              <a:t>–National Numeracy Challenge and share link for attendees to register</a:t>
            </a:r>
            <a:endParaRPr lang="en-GB" sz="1700" b="0" i="0">
              <a:effectLst/>
              <a:latin typeface="Lato" panose="020F0502020204030203" pitchFamily="34" charset="0"/>
              <a:ea typeface="Lato" panose="020F0502020204030203" pitchFamily="34" charset="0"/>
              <a:cs typeface="Lato" panose="020F0502020204030203" pitchFamily="34" charset="0"/>
            </a:endParaRPr>
          </a:p>
        </p:txBody>
      </p:sp>
      <p:pic>
        <p:nvPicPr>
          <p:cNvPr id="5" name="Picture 4">
            <a:extLst>
              <a:ext uri="{FF2B5EF4-FFF2-40B4-BE49-F238E27FC236}">
                <a16:creationId xmlns:a16="http://schemas.microsoft.com/office/drawing/2014/main" id="{24399002-1382-E637-2E47-19FB29AE187A}"/>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5755255" y="3114607"/>
            <a:ext cx="3113538" cy="2366289"/>
          </a:xfrm>
          <a:prstGeom prst="rect">
            <a:avLst/>
          </a:prstGeom>
        </p:spPr>
      </p:pic>
      <p:pic>
        <p:nvPicPr>
          <p:cNvPr id="4" name="Graphic 3" descr="Harvey Balls 0% with solid fill">
            <a:extLst>
              <a:ext uri="{FF2B5EF4-FFF2-40B4-BE49-F238E27FC236}">
                <a16:creationId xmlns:a16="http://schemas.microsoft.com/office/drawing/2014/main" id="{339ECC39-59A2-3CF9-3C51-70AA3B5B99E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9961" y="2387798"/>
            <a:ext cx="252000" cy="252000"/>
          </a:xfrm>
          <a:prstGeom prst="rect">
            <a:avLst/>
          </a:prstGeom>
        </p:spPr>
      </p:pic>
      <p:pic>
        <p:nvPicPr>
          <p:cNvPr id="6" name="Graphic 5" descr="Harvey Balls 15% with solid fill">
            <a:extLst>
              <a:ext uri="{FF2B5EF4-FFF2-40B4-BE49-F238E27FC236}">
                <a16:creationId xmlns:a16="http://schemas.microsoft.com/office/drawing/2014/main" id="{02D7BF69-FC04-4D87-EBAC-4249B24EF83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9961" y="2718184"/>
            <a:ext cx="252000" cy="252000"/>
          </a:xfrm>
          <a:prstGeom prst="rect">
            <a:avLst/>
          </a:prstGeom>
        </p:spPr>
      </p:pic>
      <p:pic>
        <p:nvPicPr>
          <p:cNvPr id="7" name="Graphic 6" descr="Tea with solid fill">
            <a:extLst>
              <a:ext uri="{FF2B5EF4-FFF2-40B4-BE49-F238E27FC236}">
                <a16:creationId xmlns:a16="http://schemas.microsoft.com/office/drawing/2014/main" id="{5C0763CD-DCD6-7D90-2A90-6DC349A7DBD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94ADB199-7C64-B68C-0CEB-F6131B57E91D}"/>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910C22B4-F66B-5CA3-938F-F5AD3952504E}"/>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7C2ACBB7-1888-EBA2-2853-3885FDD215EC}"/>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9961" y="5471267"/>
            <a:ext cx="252000" cy="252000"/>
          </a:xfrm>
          <a:prstGeom prst="rect">
            <a:avLst/>
          </a:prstGeom>
        </p:spPr>
      </p:pic>
      <p:pic>
        <p:nvPicPr>
          <p:cNvPr id="11" name="Graphic 10" descr="Harvey Balls 55% with solid fill">
            <a:extLst>
              <a:ext uri="{FF2B5EF4-FFF2-40B4-BE49-F238E27FC236}">
                <a16:creationId xmlns:a16="http://schemas.microsoft.com/office/drawing/2014/main" id="{85A77192-AD36-70E3-6D9F-4399F09E1272}"/>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9961" y="4132201"/>
            <a:ext cx="252000" cy="252000"/>
          </a:xfrm>
          <a:prstGeom prst="rect">
            <a:avLst/>
          </a:prstGeom>
        </p:spPr>
      </p:pic>
      <p:pic>
        <p:nvPicPr>
          <p:cNvPr id="12" name="Graphic 11" descr="Harvey Balls 65% with solid fill">
            <a:extLst>
              <a:ext uri="{FF2B5EF4-FFF2-40B4-BE49-F238E27FC236}">
                <a16:creationId xmlns:a16="http://schemas.microsoft.com/office/drawing/2014/main" id="{717EAD28-7F83-34E0-BC3B-F52126E5E900}"/>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9961" y="4453650"/>
            <a:ext cx="252000" cy="252000"/>
          </a:xfrm>
          <a:prstGeom prst="rect">
            <a:avLst/>
          </a:prstGeom>
        </p:spPr>
      </p:pic>
      <p:pic>
        <p:nvPicPr>
          <p:cNvPr id="13" name="Graphic 12" descr="Harvey Balls 75% with solid fill">
            <a:extLst>
              <a:ext uri="{FF2B5EF4-FFF2-40B4-BE49-F238E27FC236}">
                <a16:creationId xmlns:a16="http://schemas.microsoft.com/office/drawing/2014/main" id="{A7A4AEC0-AC07-D618-ABFC-58E0A1536818}"/>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EE7FF396-BDDD-D42E-07EC-F395F76147A1}"/>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239961" y="5132060"/>
            <a:ext cx="252000" cy="252000"/>
          </a:xfrm>
          <a:prstGeom prst="rect">
            <a:avLst/>
          </a:prstGeom>
        </p:spPr>
      </p:pic>
    </p:spTree>
    <p:extLst>
      <p:ext uri="{BB962C8B-B14F-4D97-AF65-F5344CB8AC3E}">
        <p14:creationId xmlns:p14="http://schemas.microsoft.com/office/powerpoint/2010/main" val="35581218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995AA999-05BF-519B-D056-5F65C3AF6705}"/>
              </a:ext>
            </a:extLst>
          </p:cNvPr>
          <p:cNvSpPr>
            <a:spLocks noGrp="1"/>
          </p:cNvSpPr>
          <p:nvPr>
            <p:ph type="body" sz="quarter" idx="13"/>
          </p:nvPr>
        </p:nvSpPr>
        <p:spPr/>
        <p:txBody>
          <a:bodyPr/>
          <a:lstStyle/>
          <a:p>
            <a:r>
              <a:rPr lang="en-GB" sz="3000" dirty="0"/>
              <a:t>Parent Workshop: Help your Child Love Maths! </a:t>
            </a:r>
          </a:p>
        </p:txBody>
      </p:sp>
      <p:sp>
        <p:nvSpPr>
          <p:cNvPr id="3" name="Text Placeholder 2">
            <a:extLst>
              <a:ext uri="{FF2B5EF4-FFF2-40B4-BE49-F238E27FC236}">
                <a16:creationId xmlns:a16="http://schemas.microsoft.com/office/drawing/2014/main" id="{5419B2BD-34D7-E18C-D3D6-7C36E070C45B}"/>
              </a:ext>
            </a:extLst>
          </p:cNvPr>
          <p:cNvSpPr>
            <a:spLocks noGrp="1"/>
          </p:cNvSpPr>
          <p:nvPr>
            <p:ph type="body" sz="quarter" idx="10"/>
          </p:nvPr>
        </p:nvSpPr>
        <p:spPr>
          <a:xfrm>
            <a:off x="1212722" y="2497246"/>
            <a:ext cx="3780868" cy="3948871"/>
          </a:xfrm>
        </p:spPr>
        <p:txBody>
          <a:bodyPr/>
          <a:lstStyle/>
          <a:p>
            <a:r>
              <a:rPr lang="en-GB" sz="2400"/>
              <a:t>Workshop resources:</a:t>
            </a:r>
          </a:p>
          <a:p>
            <a:endParaRPr lang="en-GB" sz="2800"/>
          </a:p>
          <a:p>
            <a:pPr marL="285750" indent="-285750">
              <a:buFont typeface="Arial" panose="020B0604020202020204" pitchFamily="34" charset="0"/>
              <a:buChar char="•"/>
            </a:pPr>
            <a:r>
              <a:rPr lang="en-GB" sz="2400" b="0"/>
              <a:t>Slide deck  </a:t>
            </a:r>
          </a:p>
          <a:p>
            <a:pPr marL="285750" indent="-285750">
              <a:buFont typeface="Arial" panose="020B0604020202020204" pitchFamily="34" charset="0"/>
              <a:buChar char="•"/>
            </a:pPr>
            <a:r>
              <a:rPr lang="en-GB" sz="2400" b="0"/>
              <a:t>Workshop plan</a:t>
            </a:r>
          </a:p>
        </p:txBody>
      </p:sp>
      <p:pic>
        <p:nvPicPr>
          <p:cNvPr id="2" name="Graphic 1" descr="Harvey Balls 0% with solid fill">
            <a:extLst>
              <a:ext uri="{FF2B5EF4-FFF2-40B4-BE49-F238E27FC236}">
                <a16:creationId xmlns:a16="http://schemas.microsoft.com/office/drawing/2014/main" id="{BA018760-6A59-1C05-6347-7BF68104A2D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961" y="2387798"/>
            <a:ext cx="252000" cy="252000"/>
          </a:xfrm>
          <a:prstGeom prst="rect">
            <a:avLst/>
          </a:prstGeom>
        </p:spPr>
      </p:pic>
      <p:pic>
        <p:nvPicPr>
          <p:cNvPr id="4" name="Graphic 3" descr="Harvey Balls 15% with solid fill">
            <a:extLst>
              <a:ext uri="{FF2B5EF4-FFF2-40B4-BE49-F238E27FC236}">
                <a16:creationId xmlns:a16="http://schemas.microsoft.com/office/drawing/2014/main" id="{97D26531-513A-03C5-E764-B1CA51A8F8B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5200E76F-0B83-360A-DED3-770E5780F17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3442" y="3693568"/>
            <a:ext cx="324000" cy="324000"/>
          </a:xfrm>
          <a:prstGeom prst="rect">
            <a:avLst/>
          </a:prstGeom>
        </p:spPr>
      </p:pic>
      <p:pic>
        <p:nvPicPr>
          <p:cNvPr id="7" name="Graphic 6" descr="Harvey Balls 40% with solid fill">
            <a:extLst>
              <a:ext uri="{FF2B5EF4-FFF2-40B4-BE49-F238E27FC236}">
                <a16:creationId xmlns:a16="http://schemas.microsoft.com/office/drawing/2014/main" id="{C54892A8-2CBA-8C47-7333-53FA57625FB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9961" y="3399351"/>
            <a:ext cx="252000" cy="252000"/>
          </a:xfrm>
          <a:prstGeom prst="rect">
            <a:avLst/>
          </a:prstGeom>
        </p:spPr>
      </p:pic>
      <p:pic>
        <p:nvPicPr>
          <p:cNvPr id="8" name="Graphic 7" descr="Harvey Balls 25% with solid fill">
            <a:extLst>
              <a:ext uri="{FF2B5EF4-FFF2-40B4-BE49-F238E27FC236}">
                <a16:creationId xmlns:a16="http://schemas.microsoft.com/office/drawing/2014/main" id="{4C7D6602-D91D-5D32-B878-AAA48CB7F57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064280"/>
            <a:ext cx="252000" cy="252000"/>
          </a:xfrm>
          <a:prstGeom prst="rect">
            <a:avLst/>
          </a:prstGeom>
        </p:spPr>
      </p:pic>
      <p:pic>
        <p:nvPicPr>
          <p:cNvPr id="9" name="Graphic 8" descr="Harvey Balls 100% with solid fill">
            <a:extLst>
              <a:ext uri="{FF2B5EF4-FFF2-40B4-BE49-F238E27FC236}">
                <a16:creationId xmlns:a16="http://schemas.microsoft.com/office/drawing/2014/main" id="{89399198-1D82-9275-29C1-0EE32A9DADD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9961" y="5471267"/>
            <a:ext cx="252000" cy="252000"/>
          </a:xfrm>
          <a:prstGeom prst="rect">
            <a:avLst/>
          </a:prstGeom>
        </p:spPr>
      </p:pic>
      <p:pic>
        <p:nvPicPr>
          <p:cNvPr id="10" name="Graphic 9" descr="Harvey Balls 55% with solid fill">
            <a:extLst>
              <a:ext uri="{FF2B5EF4-FFF2-40B4-BE49-F238E27FC236}">
                <a16:creationId xmlns:a16="http://schemas.microsoft.com/office/drawing/2014/main" id="{7166C22C-83FD-D900-AEFF-272D66222791}"/>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4132201"/>
            <a:ext cx="252000" cy="252000"/>
          </a:xfrm>
          <a:prstGeom prst="rect">
            <a:avLst/>
          </a:prstGeom>
        </p:spPr>
      </p:pic>
      <p:pic>
        <p:nvPicPr>
          <p:cNvPr id="11" name="Graphic 10" descr="Harvey Balls 65% with solid fill">
            <a:extLst>
              <a:ext uri="{FF2B5EF4-FFF2-40B4-BE49-F238E27FC236}">
                <a16:creationId xmlns:a16="http://schemas.microsoft.com/office/drawing/2014/main" id="{5E07EAEB-105E-3C1B-B4DA-D810AA4A27A5}"/>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453650"/>
            <a:ext cx="252000" cy="252000"/>
          </a:xfrm>
          <a:prstGeom prst="rect">
            <a:avLst/>
          </a:prstGeom>
        </p:spPr>
      </p:pic>
      <p:pic>
        <p:nvPicPr>
          <p:cNvPr id="12" name="Graphic 11" descr="Harvey Balls 75% with solid fill">
            <a:extLst>
              <a:ext uri="{FF2B5EF4-FFF2-40B4-BE49-F238E27FC236}">
                <a16:creationId xmlns:a16="http://schemas.microsoft.com/office/drawing/2014/main" id="{E10A698E-A0B8-0969-273A-CB4E3E1919EA}"/>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DFA902CA-F4D1-6A66-DEE5-8C42AD66C153}"/>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5132060"/>
            <a:ext cx="252000" cy="252000"/>
          </a:xfrm>
          <a:prstGeom prst="rect">
            <a:avLst/>
          </a:prstGeom>
        </p:spPr>
      </p:pic>
      <p:pic>
        <p:nvPicPr>
          <p:cNvPr id="17" name="Picture 16">
            <a:extLst>
              <a:ext uri="{FF2B5EF4-FFF2-40B4-BE49-F238E27FC236}">
                <a16:creationId xmlns:a16="http://schemas.microsoft.com/office/drawing/2014/main" id="{E6DFE8B1-9811-158B-84F4-5190575C1E10}"/>
              </a:ext>
            </a:extLst>
          </p:cNvPr>
          <p:cNvPicPr>
            <a:picLocks noChangeAspect="1"/>
          </p:cNvPicPr>
          <p:nvPr/>
        </p:nvPicPr>
        <p:blipFill>
          <a:blip r:embed="rId22" cstate="screen">
            <a:extLst>
              <a:ext uri="{28A0092B-C50C-407E-A947-70E740481C1C}">
                <a14:useLocalDpi xmlns:a14="http://schemas.microsoft.com/office/drawing/2010/main" val="0"/>
              </a:ext>
            </a:extLst>
          </a:blip>
          <a:stretch>
            <a:fillRect/>
          </a:stretch>
        </p:blipFill>
        <p:spPr>
          <a:xfrm>
            <a:off x="5363180" y="2269485"/>
            <a:ext cx="2568098" cy="3725431"/>
          </a:xfrm>
          <a:prstGeom prst="rect">
            <a:avLst/>
          </a:prstGeom>
        </p:spPr>
      </p:pic>
    </p:spTree>
    <p:extLst>
      <p:ext uri="{BB962C8B-B14F-4D97-AF65-F5344CB8AC3E}">
        <p14:creationId xmlns:p14="http://schemas.microsoft.com/office/powerpoint/2010/main" val="12330443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212C7F-573B-A67C-DB87-DD75CEAF748A}"/>
            </a:ext>
          </a:extLst>
        </p:cNvPr>
        <p:cNvGrpSpPr/>
        <p:nvPr/>
      </p:nvGrpSpPr>
      <p:grpSpPr>
        <a:xfrm>
          <a:off x="0" y="0"/>
          <a:ext cx="0" cy="0"/>
          <a:chOff x="0" y="0"/>
          <a:chExt cx="0" cy="0"/>
        </a:xfrm>
      </p:grpSpPr>
      <p:sp>
        <p:nvSpPr>
          <p:cNvPr id="5" name="Text Placeholder 1">
            <a:extLst>
              <a:ext uri="{FF2B5EF4-FFF2-40B4-BE49-F238E27FC236}">
                <a16:creationId xmlns:a16="http://schemas.microsoft.com/office/drawing/2014/main" id="{4051DEDC-C1D4-4DD8-DC7F-2AB32D495E00}"/>
              </a:ext>
            </a:extLst>
          </p:cNvPr>
          <p:cNvSpPr>
            <a:spLocks noGrp="1"/>
          </p:cNvSpPr>
          <p:nvPr>
            <p:ph type="body" sz="quarter" idx="13"/>
          </p:nvPr>
        </p:nvSpPr>
        <p:spPr/>
        <p:txBody>
          <a:bodyPr/>
          <a:lstStyle/>
          <a:p>
            <a:r>
              <a:rPr lang="en-GB" sz="3000" dirty="0"/>
              <a:t>Parent Workshop: Help your Child Love Maths! </a:t>
            </a:r>
          </a:p>
        </p:txBody>
      </p:sp>
      <p:pic>
        <p:nvPicPr>
          <p:cNvPr id="2" name="Graphic 1" descr="Harvey Balls 0% with solid fill">
            <a:extLst>
              <a:ext uri="{FF2B5EF4-FFF2-40B4-BE49-F238E27FC236}">
                <a16:creationId xmlns:a16="http://schemas.microsoft.com/office/drawing/2014/main" id="{D7E15448-837D-91AB-C480-78A26F5BA50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961" y="2387798"/>
            <a:ext cx="252000" cy="252000"/>
          </a:xfrm>
          <a:prstGeom prst="rect">
            <a:avLst/>
          </a:prstGeom>
        </p:spPr>
      </p:pic>
      <p:pic>
        <p:nvPicPr>
          <p:cNvPr id="4" name="Graphic 3" descr="Harvey Balls 15% with solid fill">
            <a:extLst>
              <a:ext uri="{FF2B5EF4-FFF2-40B4-BE49-F238E27FC236}">
                <a16:creationId xmlns:a16="http://schemas.microsoft.com/office/drawing/2014/main" id="{7F2125EE-4836-691B-173F-C75CCB33F3E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CF73D52D-8140-4F42-664E-F2CAD5093CF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3442" y="3693568"/>
            <a:ext cx="324000" cy="324000"/>
          </a:xfrm>
          <a:prstGeom prst="rect">
            <a:avLst/>
          </a:prstGeom>
        </p:spPr>
      </p:pic>
      <p:pic>
        <p:nvPicPr>
          <p:cNvPr id="7" name="Graphic 6" descr="Harvey Balls 40% with solid fill">
            <a:extLst>
              <a:ext uri="{FF2B5EF4-FFF2-40B4-BE49-F238E27FC236}">
                <a16:creationId xmlns:a16="http://schemas.microsoft.com/office/drawing/2014/main" id="{6549DC1D-F5DD-B7FF-B834-68DFD4A5B21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9961" y="3399351"/>
            <a:ext cx="252000" cy="252000"/>
          </a:xfrm>
          <a:prstGeom prst="rect">
            <a:avLst/>
          </a:prstGeom>
        </p:spPr>
      </p:pic>
      <p:pic>
        <p:nvPicPr>
          <p:cNvPr id="8" name="Graphic 7" descr="Harvey Balls 25% with solid fill">
            <a:extLst>
              <a:ext uri="{FF2B5EF4-FFF2-40B4-BE49-F238E27FC236}">
                <a16:creationId xmlns:a16="http://schemas.microsoft.com/office/drawing/2014/main" id="{9F5335C2-B06D-E543-52BA-6B539810128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064280"/>
            <a:ext cx="252000" cy="252000"/>
          </a:xfrm>
          <a:prstGeom prst="rect">
            <a:avLst/>
          </a:prstGeom>
        </p:spPr>
      </p:pic>
      <p:pic>
        <p:nvPicPr>
          <p:cNvPr id="9" name="Graphic 8" descr="Harvey Balls 100% with solid fill">
            <a:extLst>
              <a:ext uri="{FF2B5EF4-FFF2-40B4-BE49-F238E27FC236}">
                <a16:creationId xmlns:a16="http://schemas.microsoft.com/office/drawing/2014/main" id="{7EA3FA51-F4E2-BB87-D972-D669CEC78856}"/>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9961" y="5471267"/>
            <a:ext cx="252000" cy="252000"/>
          </a:xfrm>
          <a:prstGeom prst="rect">
            <a:avLst/>
          </a:prstGeom>
        </p:spPr>
      </p:pic>
      <p:pic>
        <p:nvPicPr>
          <p:cNvPr id="10" name="Graphic 9" descr="Harvey Balls 55% with solid fill">
            <a:extLst>
              <a:ext uri="{FF2B5EF4-FFF2-40B4-BE49-F238E27FC236}">
                <a16:creationId xmlns:a16="http://schemas.microsoft.com/office/drawing/2014/main" id="{56C4910D-67F9-D136-0D64-DDAD25829FBC}"/>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4132201"/>
            <a:ext cx="252000" cy="252000"/>
          </a:xfrm>
          <a:prstGeom prst="rect">
            <a:avLst/>
          </a:prstGeom>
        </p:spPr>
      </p:pic>
      <p:pic>
        <p:nvPicPr>
          <p:cNvPr id="11" name="Graphic 10" descr="Harvey Balls 65% with solid fill">
            <a:extLst>
              <a:ext uri="{FF2B5EF4-FFF2-40B4-BE49-F238E27FC236}">
                <a16:creationId xmlns:a16="http://schemas.microsoft.com/office/drawing/2014/main" id="{147F6C04-627D-D486-3817-FB2B8A10A4B2}"/>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453650"/>
            <a:ext cx="252000" cy="252000"/>
          </a:xfrm>
          <a:prstGeom prst="rect">
            <a:avLst/>
          </a:prstGeom>
        </p:spPr>
      </p:pic>
      <p:pic>
        <p:nvPicPr>
          <p:cNvPr id="12" name="Graphic 11" descr="Harvey Balls 75% with solid fill">
            <a:extLst>
              <a:ext uri="{FF2B5EF4-FFF2-40B4-BE49-F238E27FC236}">
                <a16:creationId xmlns:a16="http://schemas.microsoft.com/office/drawing/2014/main" id="{2A0D8182-4546-3D7F-D641-E5D32FBFBBA2}"/>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4A467C64-8BCE-6D9F-57FB-9B1550D48AAB}"/>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5132060"/>
            <a:ext cx="252000" cy="252000"/>
          </a:xfrm>
          <a:prstGeom prst="rect">
            <a:avLst/>
          </a:prstGeom>
        </p:spPr>
      </p:pic>
      <p:sp>
        <p:nvSpPr>
          <p:cNvPr id="18" name="TextBox 17">
            <a:extLst>
              <a:ext uri="{FF2B5EF4-FFF2-40B4-BE49-F238E27FC236}">
                <a16:creationId xmlns:a16="http://schemas.microsoft.com/office/drawing/2014/main" id="{4E7B4712-6E6B-5BEA-12B6-96E895824943}"/>
              </a:ext>
            </a:extLst>
          </p:cNvPr>
          <p:cNvSpPr txBox="1"/>
          <p:nvPr/>
        </p:nvSpPr>
        <p:spPr>
          <a:xfrm>
            <a:off x="963038" y="2288431"/>
            <a:ext cx="7480570" cy="3939540"/>
          </a:xfrm>
          <a:prstGeom prst="rect">
            <a:avLst/>
          </a:prstGeom>
          <a:noFill/>
        </p:spPr>
        <p:txBody>
          <a:bodyPr wrap="square">
            <a:spAutoFit/>
          </a:bodyPr>
          <a:lstStyle/>
          <a:p>
            <a:pPr algn="l" rtl="0" fontAlgn="base">
              <a:lnSpc>
                <a:spcPts val="2025"/>
              </a:lnSpc>
            </a:pPr>
            <a:r>
              <a:rPr lang="en-GB" sz="1800" b="0" i="1" u="none" strike="noStrike" dirty="0">
                <a:solidFill>
                  <a:srgbClr val="000000"/>
                </a:solidFill>
                <a:effectLst/>
                <a:latin typeface="Lato" panose="020F0502020204030203" pitchFamily="34" charset="0"/>
              </a:rPr>
              <a:t>“Just thought that I would provide some feedback as we did our workshop today. We had 18 adults attend which is absolutely amazing as usually we have 0 for anything maths related. The slides were really useful and really easy for us to use. A lot of the parents said that they would love sessions within school where they learn some maths that we teach as they want to be able to help their children.</a:t>
            </a:r>
            <a:r>
              <a:rPr lang="en-GB" sz="1800" b="0" i="0" u="none" strike="noStrike" dirty="0">
                <a:solidFill>
                  <a:srgbClr val="000000"/>
                </a:solidFill>
                <a:effectLst/>
                <a:latin typeface="Lato" panose="020F0502020204030203" pitchFamily="34" charset="0"/>
              </a:rPr>
              <a:t>” </a:t>
            </a:r>
          </a:p>
          <a:p>
            <a:pPr algn="l" rtl="0" fontAlgn="base">
              <a:lnSpc>
                <a:spcPts val="2025"/>
              </a:lnSpc>
            </a:pPr>
            <a:r>
              <a:rPr lang="en-GB" sz="1800" b="0" i="0" u="none" strike="noStrike" dirty="0">
                <a:solidFill>
                  <a:srgbClr val="000000"/>
                </a:solidFill>
                <a:effectLst/>
                <a:latin typeface="Lato" panose="020F0502020204030203" pitchFamily="34" charset="0"/>
              </a:rPr>
              <a:t>Teacher, Greater Manchester</a:t>
            </a:r>
            <a:r>
              <a:rPr lang="en-US" sz="1800" b="0" i="0" dirty="0">
                <a:solidFill>
                  <a:srgbClr val="000000"/>
                </a:solidFill>
                <a:effectLst/>
                <a:latin typeface="Lato" panose="020F0502020204030203" pitchFamily="34" charset="0"/>
              </a:rPr>
              <a:t>​</a:t>
            </a:r>
            <a:endParaRPr lang="en-US" b="0" i="0" dirty="0">
              <a:solidFill>
                <a:srgbClr val="000000"/>
              </a:solidFill>
              <a:effectLst/>
              <a:latin typeface="Segoe UI" panose="020B0502040204020203" pitchFamily="34" charset="0"/>
            </a:endParaRPr>
          </a:p>
          <a:p>
            <a:pPr algn="l" rtl="0" fontAlgn="base">
              <a:lnSpc>
                <a:spcPts val="2025"/>
              </a:lnSpc>
            </a:pPr>
            <a:r>
              <a:rPr lang="en-GB" sz="1800" b="0" i="0" dirty="0">
                <a:solidFill>
                  <a:srgbClr val="000000"/>
                </a:solidFill>
                <a:effectLst/>
                <a:latin typeface="Lato" panose="020F0502020204030203" pitchFamily="34" charset="0"/>
              </a:rPr>
              <a:t>​</a:t>
            </a:r>
            <a:endParaRPr lang="en-GB" b="0" i="0" dirty="0">
              <a:solidFill>
                <a:srgbClr val="000000"/>
              </a:solidFill>
              <a:effectLst/>
              <a:latin typeface="Segoe UI" panose="020B0502040204020203" pitchFamily="34" charset="0"/>
            </a:endParaRPr>
          </a:p>
          <a:p>
            <a:pPr algn="l" rtl="0" fontAlgn="base">
              <a:lnSpc>
                <a:spcPts val="2025"/>
              </a:lnSpc>
            </a:pPr>
            <a:r>
              <a:rPr lang="en-GB" sz="1800" b="0" i="1" u="none" strike="noStrike" dirty="0">
                <a:solidFill>
                  <a:srgbClr val="000000"/>
                </a:solidFill>
                <a:effectLst/>
                <a:latin typeface="Lato" panose="020F0502020204030203" pitchFamily="34" charset="0"/>
              </a:rPr>
              <a:t>“The workshop went well. The parents who attended were our targeted parents. Everyone had time to talk and saw us teachers as normal people – it broke down the boundaries. The presentation was really easier to deliver with nothing really to get ready. We worded our invitation really carefully, saying it was a relaxed setting to talk about maths – come and have a brew with us before pick up.” </a:t>
            </a:r>
          </a:p>
          <a:p>
            <a:pPr algn="l" rtl="0" fontAlgn="base">
              <a:lnSpc>
                <a:spcPts val="2025"/>
              </a:lnSpc>
            </a:pPr>
            <a:r>
              <a:rPr lang="en-GB" sz="1800" b="0" i="0" u="none" strike="noStrike" dirty="0">
                <a:solidFill>
                  <a:srgbClr val="000000"/>
                </a:solidFill>
                <a:effectLst/>
                <a:latin typeface="Lato" panose="020F0502020204030203" pitchFamily="34" charset="0"/>
              </a:rPr>
              <a:t>Teacher, North West</a:t>
            </a:r>
            <a:r>
              <a:rPr lang="en-GB" sz="1800" b="0" i="0" dirty="0">
                <a:solidFill>
                  <a:srgbClr val="000000"/>
                </a:solidFill>
                <a:effectLst/>
                <a:latin typeface="Lato" panose="020F0502020204030203" pitchFamily="34" charset="0"/>
              </a:rPr>
              <a:t>​</a:t>
            </a:r>
            <a:endParaRPr lang="en-GB" b="0" i="0" dirty="0">
              <a:solidFill>
                <a:srgbClr val="000000"/>
              </a:solidFill>
              <a:effectLst/>
              <a:latin typeface="Segoe UI" panose="020B0502040204020203" pitchFamily="34" charset="0"/>
            </a:endParaRPr>
          </a:p>
        </p:txBody>
      </p:sp>
    </p:spTree>
    <p:extLst>
      <p:ext uri="{BB962C8B-B14F-4D97-AF65-F5344CB8AC3E}">
        <p14:creationId xmlns:p14="http://schemas.microsoft.com/office/powerpoint/2010/main" val="10757687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800707-C1F4-94F6-64A2-01560C62B04C}"/>
            </a:ext>
          </a:extLst>
        </p:cNvPr>
        <p:cNvGrpSpPr/>
        <p:nvPr/>
      </p:nvGrpSpPr>
      <p:grpSpPr>
        <a:xfrm>
          <a:off x="0" y="0"/>
          <a:ext cx="0" cy="0"/>
          <a:chOff x="0" y="0"/>
          <a:chExt cx="0" cy="0"/>
        </a:xfrm>
      </p:grpSpPr>
      <p:sp>
        <p:nvSpPr>
          <p:cNvPr id="5" name="Text Placeholder 1">
            <a:extLst>
              <a:ext uri="{FF2B5EF4-FFF2-40B4-BE49-F238E27FC236}">
                <a16:creationId xmlns:a16="http://schemas.microsoft.com/office/drawing/2014/main" id="{1E0A6358-F465-E6B2-4316-AFFDEC0AD933}"/>
              </a:ext>
            </a:extLst>
          </p:cNvPr>
          <p:cNvSpPr>
            <a:spLocks noGrp="1"/>
          </p:cNvSpPr>
          <p:nvPr>
            <p:ph type="body" sz="quarter" idx="13"/>
          </p:nvPr>
        </p:nvSpPr>
        <p:spPr/>
        <p:txBody>
          <a:bodyPr/>
          <a:lstStyle/>
          <a:p>
            <a:r>
              <a:rPr lang="en-GB" sz="3000" dirty="0"/>
              <a:t>Parent Workshop: Help your Child Love Maths! </a:t>
            </a:r>
          </a:p>
        </p:txBody>
      </p:sp>
      <p:pic>
        <p:nvPicPr>
          <p:cNvPr id="2" name="Graphic 1" descr="Harvey Balls 0% with solid fill">
            <a:extLst>
              <a:ext uri="{FF2B5EF4-FFF2-40B4-BE49-F238E27FC236}">
                <a16:creationId xmlns:a16="http://schemas.microsoft.com/office/drawing/2014/main" id="{53DF3114-CFC0-8614-D083-13F4EE32A49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961" y="2387798"/>
            <a:ext cx="252000" cy="252000"/>
          </a:xfrm>
          <a:prstGeom prst="rect">
            <a:avLst/>
          </a:prstGeom>
        </p:spPr>
      </p:pic>
      <p:pic>
        <p:nvPicPr>
          <p:cNvPr id="4" name="Graphic 3" descr="Harvey Balls 15% with solid fill">
            <a:extLst>
              <a:ext uri="{FF2B5EF4-FFF2-40B4-BE49-F238E27FC236}">
                <a16:creationId xmlns:a16="http://schemas.microsoft.com/office/drawing/2014/main" id="{7840AB21-EDCE-AD4D-BEF8-9F3BFE203B1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EABA204F-C673-56E0-D2CC-3858F2DB096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3442" y="3693568"/>
            <a:ext cx="324000" cy="324000"/>
          </a:xfrm>
          <a:prstGeom prst="rect">
            <a:avLst/>
          </a:prstGeom>
        </p:spPr>
      </p:pic>
      <p:pic>
        <p:nvPicPr>
          <p:cNvPr id="7" name="Graphic 6" descr="Harvey Balls 40% with solid fill">
            <a:extLst>
              <a:ext uri="{FF2B5EF4-FFF2-40B4-BE49-F238E27FC236}">
                <a16:creationId xmlns:a16="http://schemas.microsoft.com/office/drawing/2014/main" id="{3FB8ED55-8A21-7934-B6BF-04B5DD989D5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9961" y="3399351"/>
            <a:ext cx="252000" cy="252000"/>
          </a:xfrm>
          <a:prstGeom prst="rect">
            <a:avLst/>
          </a:prstGeom>
        </p:spPr>
      </p:pic>
      <p:pic>
        <p:nvPicPr>
          <p:cNvPr id="8" name="Graphic 7" descr="Harvey Balls 25% with solid fill">
            <a:extLst>
              <a:ext uri="{FF2B5EF4-FFF2-40B4-BE49-F238E27FC236}">
                <a16:creationId xmlns:a16="http://schemas.microsoft.com/office/drawing/2014/main" id="{5757E9C6-E7D5-8D34-BF85-737552C4960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064280"/>
            <a:ext cx="252000" cy="252000"/>
          </a:xfrm>
          <a:prstGeom prst="rect">
            <a:avLst/>
          </a:prstGeom>
        </p:spPr>
      </p:pic>
      <p:pic>
        <p:nvPicPr>
          <p:cNvPr id="9" name="Graphic 8" descr="Harvey Balls 100% with solid fill">
            <a:extLst>
              <a:ext uri="{FF2B5EF4-FFF2-40B4-BE49-F238E27FC236}">
                <a16:creationId xmlns:a16="http://schemas.microsoft.com/office/drawing/2014/main" id="{08B36F8E-419F-51FA-3E88-62127D17DDEE}"/>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9961" y="5471267"/>
            <a:ext cx="252000" cy="252000"/>
          </a:xfrm>
          <a:prstGeom prst="rect">
            <a:avLst/>
          </a:prstGeom>
        </p:spPr>
      </p:pic>
      <p:pic>
        <p:nvPicPr>
          <p:cNvPr id="10" name="Graphic 9" descr="Harvey Balls 55% with solid fill">
            <a:extLst>
              <a:ext uri="{FF2B5EF4-FFF2-40B4-BE49-F238E27FC236}">
                <a16:creationId xmlns:a16="http://schemas.microsoft.com/office/drawing/2014/main" id="{76E7966C-F504-D023-1847-7BE0DDD8E283}"/>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4132201"/>
            <a:ext cx="252000" cy="252000"/>
          </a:xfrm>
          <a:prstGeom prst="rect">
            <a:avLst/>
          </a:prstGeom>
        </p:spPr>
      </p:pic>
      <p:pic>
        <p:nvPicPr>
          <p:cNvPr id="11" name="Graphic 10" descr="Harvey Balls 65% with solid fill">
            <a:extLst>
              <a:ext uri="{FF2B5EF4-FFF2-40B4-BE49-F238E27FC236}">
                <a16:creationId xmlns:a16="http://schemas.microsoft.com/office/drawing/2014/main" id="{A431CB31-1561-76EA-6754-A5449F60E229}"/>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453650"/>
            <a:ext cx="252000" cy="252000"/>
          </a:xfrm>
          <a:prstGeom prst="rect">
            <a:avLst/>
          </a:prstGeom>
        </p:spPr>
      </p:pic>
      <p:pic>
        <p:nvPicPr>
          <p:cNvPr id="12" name="Graphic 11" descr="Harvey Balls 75% with solid fill">
            <a:extLst>
              <a:ext uri="{FF2B5EF4-FFF2-40B4-BE49-F238E27FC236}">
                <a16:creationId xmlns:a16="http://schemas.microsoft.com/office/drawing/2014/main" id="{A6BF3B04-4D14-CBAF-8B2A-B0BEDB3F9CBE}"/>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35F60B53-E68B-7A85-ADA7-235BD2E62FE2}"/>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5132060"/>
            <a:ext cx="252000" cy="252000"/>
          </a:xfrm>
          <a:prstGeom prst="rect">
            <a:avLst/>
          </a:prstGeom>
        </p:spPr>
      </p:pic>
      <p:sp>
        <p:nvSpPr>
          <p:cNvPr id="18" name="TextBox 17">
            <a:extLst>
              <a:ext uri="{FF2B5EF4-FFF2-40B4-BE49-F238E27FC236}">
                <a16:creationId xmlns:a16="http://schemas.microsoft.com/office/drawing/2014/main" id="{828F0E7E-1802-08C3-EE7E-EADCF0B12233}"/>
              </a:ext>
            </a:extLst>
          </p:cNvPr>
          <p:cNvSpPr txBox="1"/>
          <p:nvPr/>
        </p:nvSpPr>
        <p:spPr>
          <a:xfrm>
            <a:off x="972766" y="2474922"/>
            <a:ext cx="7480570" cy="2657138"/>
          </a:xfrm>
          <a:prstGeom prst="rect">
            <a:avLst/>
          </a:prstGeom>
          <a:noFill/>
        </p:spPr>
        <p:txBody>
          <a:bodyPr wrap="square">
            <a:spAutoFit/>
          </a:bodyPr>
          <a:lstStyle/>
          <a:p>
            <a:pPr algn="l" rtl="0" fontAlgn="base">
              <a:lnSpc>
                <a:spcPts val="2025"/>
              </a:lnSpc>
            </a:pPr>
            <a:r>
              <a:rPr lang="en-GB" sz="1800" b="0" i="1" u="none" strike="noStrike" dirty="0">
                <a:solidFill>
                  <a:srgbClr val="000000"/>
                </a:solidFill>
                <a:effectLst/>
                <a:latin typeface="Lato" panose="020F0502020204030203" pitchFamily="34" charset="0"/>
              </a:rPr>
              <a:t>“I had a great time and I’m more of a maths fan now.”</a:t>
            </a:r>
            <a:r>
              <a:rPr lang="en-US" sz="1800" b="0" i="0" dirty="0">
                <a:solidFill>
                  <a:srgbClr val="000000"/>
                </a:solidFill>
                <a:effectLst/>
                <a:latin typeface="Lato" panose="020F0502020204030203" pitchFamily="34" charset="0"/>
              </a:rPr>
              <a:t>​</a:t>
            </a:r>
            <a:endParaRPr lang="en-US" b="0" i="0" dirty="0">
              <a:solidFill>
                <a:srgbClr val="000000"/>
              </a:solidFill>
              <a:effectLst/>
              <a:latin typeface="Segoe UI" panose="020B0502040204020203" pitchFamily="34" charset="0"/>
            </a:endParaRPr>
          </a:p>
          <a:p>
            <a:pPr algn="l" rtl="0" fontAlgn="base">
              <a:lnSpc>
                <a:spcPts val="2025"/>
              </a:lnSpc>
            </a:pPr>
            <a:r>
              <a:rPr lang="en-GB" sz="1800" b="0" i="0" dirty="0">
                <a:solidFill>
                  <a:srgbClr val="000000"/>
                </a:solidFill>
                <a:effectLst/>
                <a:latin typeface="Lato" panose="020F0502020204030203" pitchFamily="34" charset="0"/>
              </a:rPr>
              <a:t>​</a:t>
            </a:r>
            <a:endParaRPr lang="en-GB" b="0" i="0" dirty="0">
              <a:solidFill>
                <a:srgbClr val="000000"/>
              </a:solidFill>
              <a:effectLst/>
              <a:latin typeface="Segoe UI" panose="020B0502040204020203" pitchFamily="34" charset="0"/>
            </a:endParaRPr>
          </a:p>
          <a:p>
            <a:pPr algn="l" rtl="0" fontAlgn="base">
              <a:lnSpc>
                <a:spcPts val="2025"/>
              </a:lnSpc>
            </a:pPr>
            <a:r>
              <a:rPr lang="en-GB" sz="1800" b="0" i="1" u="none" strike="noStrike" dirty="0">
                <a:solidFill>
                  <a:srgbClr val="000000"/>
                </a:solidFill>
                <a:effectLst/>
                <a:latin typeface="Lato" panose="020F0502020204030203" pitchFamily="34" charset="0"/>
              </a:rPr>
              <a:t>“I say those things all the time and now I know what I could say instead.”</a:t>
            </a:r>
            <a:r>
              <a:rPr lang="en-US" sz="1800" b="0" i="0" dirty="0">
                <a:solidFill>
                  <a:srgbClr val="000000"/>
                </a:solidFill>
                <a:effectLst/>
                <a:latin typeface="Lato" panose="020F0502020204030203" pitchFamily="34" charset="0"/>
              </a:rPr>
              <a:t>​</a:t>
            </a:r>
            <a:endParaRPr lang="en-US" b="0" i="0" dirty="0">
              <a:solidFill>
                <a:srgbClr val="000000"/>
              </a:solidFill>
              <a:effectLst/>
              <a:latin typeface="Segoe UI" panose="020B0502040204020203" pitchFamily="34" charset="0"/>
            </a:endParaRPr>
          </a:p>
          <a:p>
            <a:pPr algn="l" rtl="0" fontAlgn="base">
              <a:lnSpc>
                <a:spcPts val="2025"/>
              </a:lnSpc>
            </a:pPr>
            <a:r>
              <a:rPr lang="en-GB" sz="1800" b="0" i="0" dirty="0">
                <a:solidFill>
                  <a:srgbClr val="000000"/>
                </a:solidFill>
                <a:effectLst/>
                <a:latin typeface="Lato" panose="020F0502020204030203" pitchFamily="34" charset="0"/>
              </a:rPr>
              <a:t>​</a:t>
            </a:r>
            <a:endParaRPr lang="en-GB" b="0" i="0" dirty="0">
              <a:solidFill>
                <a:srgbClr val="000000"/>
              </a:solidFill>
              <a:effectLst/>
              <a:latin typeface="Segoe UI" panose="020B0502040204020203" pitchFamily="34" charset="0"/>
            </a:endParaRPr>
          </a:p>
          <a:p>
            <a:pPr algn="l" rtl="0" fontAlgn="base">
              <a:lnSpc>
                <a:spcPts val="2025"/>
              </a:lnSpc>
            </a:pPr>
            <a:r>
              <a:rPr lang="en-GB" sz="1800" b="0" i="1" u="none" strike="noStrike" dirty="0">
                <a:solidFill>
                  <a:srgbClr val="000000"/>
                </a:solidFill>
                <a:effectLst/>
                <a:latin typeface="Lato" panose="020F0502020204030203" pitchFamily="34" charset="0"/>
              </a:rPr>
              <a:t>“I really enjoyed it.”</a:t>
            </a:r>
            <a:r>
              <a:rPr lang="en-US" sz="1800" b="0" i="0" dirty="0">
                <a:solidFill>
                  <a:srgbClr val="000000"/>
                </a:solidFill>
                <a:effectLst/>
                <a:latin typeface="Lato" panose="020F0502020204030203" pitchFamily="34" charset="0"/>
              </a:rPr>
              <a:t>​</a:t>
            </a:r>
            <a:endParaRPr lang="en-US" b="0" i="0" dirty="0">
              <a:solidFill>
                <a:srgbClr val="000000"/>
              </a:solidFill>
              <a:effectLst/>
              <a:latin typeface="Segoe UI" panose="020B0502040204020203" pitchFamily="34" charset="0"/>
            </a:endParaRPr>
          </a:p>
          <a:p>
            <a:pPr algn="l" rtl="0" fontAlgn="base">
              <a:lnSpc>
                <a:spcPts val="2025"/>
              </a:lnSpc>
            </a:pPr>
            <a:r>
              <a:rPr lang="en-GB" sz="1800" b="0" i="0" dirty="0">
                <a:solidFill>
                  <a:srgbClr val="000000"/>
                </a:solidFill>
                <a:effectLst/>
                <a:latin typeface="Lato" panose="020F0502020204030203" pitchFamily="34" charset="0"/>
              </a:rPr>
              <a:t>​</a:t>
            </a:r>
            <a:endParaRPr lang="en-GB" b="0" i="0" dirty="0">
              <a:solidFill>
                <a:srgbClr val="000000"/>
              </a:solidFill>
              <a:effectLst/>
              <a:latin typeface="Segoe UI" panose="020B0502040204020203" pitchFamily="34" charset="0"/>
            </a:endParaRPr>
          </a:p>
          <a:p>
            <a:pPr algn="l" rtl="0" fontAlgn="base">
              <a:lnSpc>
                <a:spcPts val="2025"/>
              </a:lnSpc>
            </a:pPr>
            <a:r>
              <a:rPr lang="en-GB" sz="1800" b="0" i="1" u="none" strike="noStrike" dirty="0">
                <a:solidFill>
                  <a:srgbClr val="000000"/>
                </a:solidFill>
                <a:effectLst/>
                <a:latin typeface="Lato" panose="020F0502020204030203" pitchFamily="34" charset="0"/>
              </a:rPr>
              <a:t>“We had lots of fun. It is a great idea to do these sessions as they help adults as well as kids.”</a:t>
            </a:r>
            <a:r>
              <a:rPr lang="en-US" sz="1800" b="0" i="0" dirty="0">
                <a:solidFill>
                  <a:srgbClr val="000000"/>
                </a:solidFill>
                <a:effectLst/>
                <a:latin typeface="Lato" panose="020F0502020204030203" pitchFamily="34" charset="0"/>
              </a:rPr>
              <a:t>​</a:t>
            </a:r>
            <a:endParaRPr lang="en-US" b="0" i="0" dirty="0">
              <a:solidFill>
                <a:srgbClr val="000000"/>
              </a:solidFill>
              <a:effectLst/>
              <a:latin typeface="Segoe UI" panose="020B0502040204020203" pitchFamily="34" charset="0"/>
            </a:endParaRPr>
          </a:p>
          <a:p>
            <a:pPr algn="l" rtl="0" fontAlgn="base">
              <a:lnSpc>
                <a:spcPts val="2025"/>
              </a:lnSpc>
            </a:pPr>
            <a:r>
              <a:rPr lang="en-GB" sz="1800" b="0" i="0" dirty="0">
                <a:solidFill>
                  <a:srgbClr val="000000"/>
                </a:solidFill>
                <a:effectLst/>
                <a:latin typeface="Lato" panose="020F0502020204030203" pitchFamily="34" charset="0"/>
              </a:rPr>
              <a:t>​</a:t>
            </a:r>
            <a:endParaRPr lang="en-GB" b="0" i="0" dirty="0">
              <a:solidFill>
                <a:srgbClr val="000000"/>
              </a:solidFill>
              <a:effectLst/>
              <a:latin typeface="Segoe UI" panose="020B0502040204020203" pitchFamily="34" charset="0"/>
            </a:endParaRPr>
          </a:p>
          <a:p>
            <a:pPr algn="l" rtl="0" fontAlgn="base">
              <a:lnSpc>
                <a:spcPts val="2025"/>
              </a:lnSpc>
            </a:pPr>
            <a:r>
              <a:rPr lang="en-GB" sz="1800" b="0" i="0" u="none" strike="noStrike" dirty="0">
                <a:solidFill>
                  <a:srgbClr val="000000"/>
                </a:solidFill>
                <a:effectLst/>
                <a:latin typeface="Lato" panose="020F0502020204030203" pitchFamily="34" charset="0"/>
              </a:rPr>
              <a:t>Parents, Mixed</a:t>
            </a:r>
            <a:endParaRPr lang="en-US" b="0" i="0" dirty="0">
              <a:solidFill>
                <a:srgbClr val="000000"/>
              </a:solidFill>
              <a:effectLst/>
              <a:latin typeface="Segoe UI" panose="020B0502040204020203" pitchFamily="34" charset="0"/>
            </a:endParaRPr>
          </a:p>
        </p:txBody>
      </p:sp>
    </p:spTree>
    <p:extLst>
      <p:ext uri="{BB962C8B-B14F-4D97-AF65-F5344CB8AC3E}">
        <p14:creationId xmlns:p14="http://schemas.microsoft.com/office/powerpoint/2010/main" val="8487029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995AA999-05BF-519B-D056-5F65C3AF6705}"/>
              </a:ext>
            </a:extLst>
          </p:cNvPr>
          <p:cNvSpPr>
            <a:spLocks noGrp="1"/>
          </p:cNvSpPr>
          <p:nvPr>
            <p:ph type="body" sz="quarter" idx="13"/>
          </p:nvPr>
        </p:nvSpPr>
        <p:spPr/>
        <p:txBody>
          <a:bodyPr/>
          <a:lstStyle/>
          <a:p>
            <a:r>
              <a:rPr lang="en-GB" sz="3000" dirty="0"/>
              <a:t>Parent Workshop: Help your Child Love Maths! </a:t>
            </a:r>
          </a:p>
        </p:txBody>
      </p:sp>
      <p:sp>
        <p:nvSpPr>
          <p:cNvPr id="3" name="Text Placeholder 2">
            <a:extLst>
              <a:ext uri="{FF2B5EF4-FFF2-40B4-BE49-F238E27FC236}">
                <a16:creationId xmlns:a16="http://schemas.microsoft.com/office/drawing/2014/main" id="{5419B2BD-34D7-E18C-D3D6-7C36E070C45B}"/>
              </a:ext>
            </a:extLst>
          </p:cNvPr>
          <p:cNvSpPr>
            <a:spLocks noGrp="1"/>
          </p:cNvSpPr>
          <p:nvPr>
            <p:ph type="body" sz="quarter" idx="10"/>
          </p:nvPr>
        </p:nvSpPr>
        <p:spPr>
          <a:xfrm>
            <a:off x="859225" y="2227214"/>
            <a:ext cx="3780868" cy="3948871"/>
          </a:xfrm>
        </p:spPr>
        <p:txBody>
          <a:bodyPr/>
          <a:lstStyle/>
          <a:p>
            <a:r>
              <a:rPr lang="en-GB" sz="2000"/>
              <a:t>Video: </a:t>
            </a:r>
            <a:r>
              <a:rPr lang="en-GB" sz="2000" b="0"/>
              <a:t>Top Tips for Supporting Children to Develop Positive Attitudes Towards Maths</a:t>
            </a:r>
          </a:p>
          <a:p>
            <a:endParaRPr lang="en-GB" sz="2000"/>
          </a:p>
          <a:p>
            <a:pPr marL="342900" indent="-342900">
              <a:buFont typeface="Arial" panose="020B0604020202020204" pitchFamily="34" charset="0"/>
              <a:buChar char="•"/>
            </a:pPr>
            <a:r>
              <a:rPr lang="en-GB" sz="2000" b="0"/>
              <a:t>Arabic</a:t>
            </a:r>
          </a:p>
          <a:p>
            <a:pPr marL="342900" indent="-342900">
              <a:buFont typeface="Arial" panose="020B0604020202020204" pitchFamily="34" charset="0"/>
              <a:buChar char="•"/>
            </a:pPr>
            <a:r>
              <a:rPr lang="en-GB" sz="2000" b="0"/>
              <a:t>Polish</a:t>
            </a:r>
          </a:p>
          <a:p>
            <a:pPr marL="342900" indent="-342900">
              <a:buFont typeface="Arial" panose="020B0604020202020204" pitchFamily="34" charset="0"/>
              <a:buChar char="•"/>
            </a:pPr>
            <a:r>
              <a:rPr lang="en-GB" sz="2000" b="0"/>
              <a:t>Punjabi</a:t>
            </a:r>
          </a:p>
          <a:p>
            <a:pPr marL="342900" indent="-342900">
              <a:buFont typeface="Arial" panose="020B0604020202020204" pitchFamily="34" charset="0"/>
              <a:buChar char="•"/>
            </a:pPr>
            <a:r>
              <a:rPr lang="en-GB" sz="2000" b="0"/>
              <a:t>Welsh</a:t>
            </a:r>
          </a:p>
          <a:p>
            <a:pPr marL="342900" indent="-342900">
              <a:buFont typeface="Arial" panose="020B0604020202020204" pitchFamily="34" charset="0"/>
              <a:buChar char="•"/>
            </a:pPr>
            <a:r>
              <a:rPr lang="en-GB" sz="2000" b="0"/>
              <a:t>Romanian</a:t>
            </a:r>
          </a:p>
          <a:p>
            <a:pPr marL="342900" indent="-342900">
              <a:buFont typeface="Arial" panose="020B0604020202020204" pitchFamily="34" charset="0"/>
              <a:buChar char="•"/>
            </a:pPr>
            <a:r>
              <a:rPr lang="en-GB" sz="2000" b="0"/>
              <a:t>Urdu</a:t>
            </a:r>
          </a:p>
        </p:txBody>
      </p:sp>
      <p:pic>
        <p:nvPicPr>
          <p:cNvPr id="2" name="Graphic 1" descr="Harvey Balls 0% with solid fill">
            <a:extLst>
              <a:ext uri="{FF2B5EF4-FFF2-40B4-BE49-F238E27FC236}">
                <a16:creationId xmlns:a16="http://schemas.microsoft.com/office/drawing/2014/main" id="{BA018760-6A59-1C05-6347-7BF68104A2D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961" y="2387798"/>
            <a:ext cx="252000" cy="252000"/>
          </a:xfrm>
          <a:prstGeom prst="rect">
            <a:avLst/>
          </a:prstGeom>
        </p:spPr>
      </p:pic>
      <p:pic>
        <p:nvPicPr>
          <p:cNvPr id="4" name="Graphic 3" descr="Harvey Balls 15% with solid fill">
            <a:extLst>
              <a:ext uri="{FF2B5EF4-FFF2-40B4-BE49-F238E27FC236}">
                <a16:creationId xmlns:a16="http://schemas.microsoft.com/office/drawing/2014/main" id="{97D26531-513A-03C5-E764-B1CA51A8F8B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5200E76F-0B83-360A-DED3-770E5780F17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3442" y="3693568"/>
            <a:ext cx="324000" cy="324000"/>
          </a:xfrm>
          <a:prstGeom prst="rect">
            <a:avLst/>
          </a:prstGeom>
        </p:spPr>
      </p:pic>
      <p:pic>
        <p:nvPicPr>
          <p:cNvPr id="7" name="Graphic 6" descr="Harvey Balls 40% with solid fill">
            <a:extLst>
              <a:ext uri="{FF2B5EF4-FFF2-40B4-BE49-F238E27FC236}">
                <a16:creationId xmlns:a16="http://schemas.microsoft.com/office/drawing/2014/main" id="{C54892A8-2CBA-8C47-7333-53FA57625FB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9961" y="3399351"/>
            <a:ext cx="252000" cy="252000"/>
          </a:xfrm>
          <a:prstGeom prst="rect">
            <a:avLst/>
          </a:prstGeom>
        </p:spPr>
      </p:pic>
      <p:pic>
        <p:nvPicPr>
          <p:cNvPr id="8" name="Graphic 7" descr="Harvey Balls 25% with solid fill">
            <a:extLst>
              <a:ext uri="{FF2B5EF4-FFF2-40B4-BE49-F238E27FC236}">
                <a16:creationId xmlns:a16="http://schemas.microsoft.com/office/drawing/2014/main" id="{4C7D6602-D91D-5D32-B878-AAA48CB7F57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064280"/>
            <a:ext cx="252000" cy="252000"/>
          </a:xfrm>
          <a:prstGeom prst="rect">
            <a:avLst/>
          </a:prstGeom>
        </p:spPr>
      </p:pic>
      <p:pic>
        <p:nvPicPr>
          <p:cNvPr id="9" name="Graphic 8" descr="Harvey Balls 100% with solid fill">
            <a:extLst>
              <a:ext uri="{FF2B5EF4-FFF2-40B4-BE49-F238E27FC236}">
                <a16:creationId xmlns:a16="http://schemas.microsoft.com/office/drawing/2014/main" id="{89399198-1D82-9275-29C1-0EE32A9DADD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9961" y="5471267"/>
            <a:ext cx="252000" cy="252000"/>
          </a:xfrm>
          <a:prstGeom prst="rect">
            <a:avLst/>
          </a:prstGeom>
        </p:spPr>
      </p:pic>
      <p:pic>
        <p:nvPicPr>
          <p:cNvPr id="10" name="Graphic 9" descr="Harvey Balls 55% with solid fill">
            <a:extLst>
              <a:ext uri="{FF2B5EF4-FFF2-40B4-BE49-F238E27FC236}">
                <a16:creationId xmlns:a16="http://schemas.microsoft.com/office/drawing/2014/main" id="{7166C22C-83FD-D900-AEFF-272D66222791}"/>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4132201"/>
            <a:ext cx="252000" cy="252000"/>
          </a:xfrm>
          <a:prstGeom prst="rect">
            <a:avLst/>
          </a:prstGeom>
        </p:spPr>
      </p:pic>
      <p:pic>
        <p:nvPicPr>
          <p:cNvPr id="11" name="Graphic 10" descr="Harvey Balls 65% with solid fill">
            <a:extLst>
              <a:ext uri="{FF2B5EF4-FFF2-40B4-BE49-F238E27FC236}">
                <a16:creationId xmlns:a16="http://schemas.microsoft.com/office/drawing/2014/main" id="{5E07EAEB-105E-3C1B-B4DA-D810AA4A27A5}"/>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453650"/>
            <a:ext cx="252000" cy="252000"/>
          </a:xfrm>
          <a:prstGeom prst="rect">
            <a:avLst/>
          </a:prstGeom>
        </p:spPr>
      </p:pic>
      <p:pic>
        <p:nvPicPr>
          <p:cNvPr id="12" name="Graphic 11" descr="Harvey Balls 75% with solid fill">
            <a:extLst>
              <a:ext uri="{FF2B5EF4-FFF2-40B4-BE49-F238E27FC236}">
                <a16:creationId xmlns:a16="http://schemas.microsoft.com/office/drawing/2014/main" id="{E10A698E-A0B8-0969-273A-CB4E3E1919EA}"/>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DFA902CA-F4D1-6A66-DEE5-8C42AD66C153}"/>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5132060"/>
            <a:ext cx="252000" cy="252000"/>
          </a:xfrm>
          <a:prstGeom prst="rect">
            <a:avLst/>
          </a:prstGeom>
        </p:spPr>
      </p:pic>
      <p:pic>
        <p:nvPicPr>
          <p:cNvPr id="15" name="Picture 14">
            <a:extLst>
              <a:ext uri="{FF2B5EF4-FFF2-40B4-BE49-F238E27FC236}">
                <a16:creationId xmlns:a16="http://schemas.microsoft.com/office/drawing/2014/main" id="{52409574-6680-3F61-AFB2-EB8C4F216BFB}"/>
              </a:ext>
            </a:extLst>
          </p:cNvPr>
          <p:cNvPicPr>
            <a:picLocks noChangeAspect="1"/>
          </p:cNvPicPr>
          <p:nvPr/>
        </p:nvPicPr>
        <p:blipFill>
          <a:blip r:embed="rId22" cstate="screen">
            <a:extLst>
              <a:ext uri="{28A0092B-C50C-407E-A947-70E740481C1C}">
                <a14:useLocalDpi xmlns:a14="http://schemas.microsoft.com/office/drawing/2010/main" val="0"/>
              </a:ext>
            </a:extLst>
          </a:blip>
          <a:stretch>
            <a:fillRect/>
          </a:stretch>
        </p:blipFill>
        <p:spPr>
          <a:xfrm>
            <a:off x="4279878" y="2890684"/>
            <a:ext cx="4716637" cy="2671742"/>
          </a:xfrm>
          <a:prstGeom prst="rect">
            <a:avLst/>
          </a:prstGeom>
        </p:spPr>
      </p:pic>
    </p:spTree>
    <p:extLst>
      <p:ext uri="{BB962C8B-B14F-4D97-AF65-F5344CB8AC3E}">
        <p14:creationId xmlns:p14="http://schemas.microsoft.com/office/powerpoint/2010/main" val="8937046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995AA999-05BF-519B-D056-5F65C3AF6705}"/>
              </a:ext>
            </a:extLst>
          </p:cNvPr>
          <p:cNvSpPr>
            <a:spLocks noGrp="1"/>
          </p:cNvSpPr>
          <p:nvPr>
            <p:ph type="body" sz="quarter" idx="13"/>
          </p:nvPr>
        </p:nvSpPr>
        <p:spPr/>
        <p:txBody>
          <a:bodyPr/>
          <a:lstStyle/>
          <a:p>
            <a:r>
              <a:rPr lang="en-GB" sz="3000" dirty="0"/>
              <a:t>Parent Workshop: Help your Child Love Maths! </a:t>
            </a:r>
          </a:p>
        </p:txBody>
      </p:sp>
      <p:sp>
        <p:nvSpPr>
          <p:cNvPr id="3" name="Text Placeholder 2">
            <a:extLst>
              <a:ext uri="{FF2B5EF4-FFF2-40B4-BE49-F238E27FC236}">
                <a16:creationId xmlns:a16="http://schemas.microsoft.com/office/drawing/2014/main" id="{5419B2BD-34D7-E18C-D3D6-7C36E070C45B}"/>
              </a:ext>
            </a:extLst>
          </p:cNvPr>
          <p:cNvSpPr>
            <a:spLocks noGrp="1"/>
          </p:cNvSpPr>
          <p:nvPr>
            <p:ph type="body" sz="quarter" idx="10"/>
          </p:nvPr>
        </p:nvSpPr>
        <p:spPr>
          <a:xfrm>
            <a:off x="885552" y="2235085"/>
            <a:ext cx="4651899" cy="4208944"/>
          </a:xfrm>
        </p:spPr>
        <p:txBody>
          <a:bodyPr/>
          <a:lstStyle/>
          <a:p>
            <a:pPr algn="l" rtl="0" fontAlgn="base"/>
            <a:r>
              <a:rPr lang="en-GB" sz="2000" i="0" u="none" strike="noStrike">
                <a:effectLst/>
                <a:latin typeface="Lato" panose="020F0502020204030203" pitchFamily="34" charset="0"/>
                <a:ea typeface="Lato" panose="020F0502020204030203" pitchFamily="34" charset="0"/>
                <a:cs typeface="Lato" panose="020F0502020204030203" pitchFamily="34" charset="0"/>
              </a:rPr>
              <a:t>Next steps:</a:t>
            </a:r>
          </a:p>
          <a:p>
            <a:pPr algn="l" rtl="0" fontAlgn="base"/>
            <a:endParaRPr lang="en-US" sz="2000" b="0" i="0">
              <a:effectLst/>
              <a:latin typeface="Lato" panose="020F0502020204030203" pitchFamily="34" charset="0"/>
              <a:ea typeface="Lato" panose="020F0502020204030203" pitchFamily="34" charset="0"/>
              <a:cs typeface="Lato" panose="020F0502020204030203" pitchFamily="34" charset="0"/>
            </a:endParaRPr>
          </a:p>
          <a:p>
            <a:pPr marL="342900" indent="-342900" algn="l" rtl="0" fontAlgn="base">
              <a:buFont typeface="Arial" panose="020B0604020202020204" pitchFamily="34" charset="0"/>
              <a:buChar char="•"/>
            </a:pPr>
            <a:r>
              <a:rPr lang="en-US" sz="2000" b="0" i="0">
                <a:effectLst/>
                <a:latin typeface="Lato" panose="020F0502020204030203" pitchFamily="34" charset="0"/>
                <a:ea typeface="Lato" panose="020F0502020204030203" pitchFamily="34" charset="0"/>
                <a:cs typeface="Lato" panose="020F0502020204030203" pitchFamily="34" charset="0"/>
              </a:rPr>
              <a:t>Schedule time and date</a:t>
            </a:r>
          </a:p>
          <a:p>
            <a:pPr marL="342900" indent="-342900" algn="l" rtl="0" fontAlgn="base">
              <a:buFont typeface="Arial" panose="020B0604020202020204" pitchFamily="34" charset="0"/>
              <a:buChar char="•"/>
            </a:pPr>
            <a:r>
              <a:rPr lang="en-US" sz="2000" b="0">
                <a:latin typeface="Lato" panose="020F0502020204030203" pitchFamily="34" charset="0"/>
                <a:ea typeface="Lato" panose="020F0502020204030203" pitchFamily="34" charset="0"/>
                <a:cs typeface="Lato" panose="020F0502020204030203" pitchFamily="34" charset="0"/>
              </a:rPr>
              <a:t>Advertise to parents/carers using messaging templates and poster from National Numeracy</a:t>
            </a:r>
          </a:p>
          <a:p>
            <a:pPr marL="342900" indent="-342900" algn="l" rtl="0" fontAlgn="base">
              <a:buFont typeface="Arial" panose="020B0604020202020204" pitchFamily="34" charset="0"/>
              <a:buChar char="•"/>
            </a:pPr>
            <a:r>
              <a:rPr lang="en-US" sz="2000" b="0" i="0">
                <a:effectLst/>
                <a:latin typeface="Lato" panose="020F0502020204030203" pitchFamily="34" charset="0"/>
                <a:ea typeface="Lato" panose="020F0502020204030203" pitchFamily="34" charset="0"/>
                <a:cs typeface="Lato" panose="020F0502020204030203" pitchFamily="34" charset="0"/>
              </a:rPr>
              <a:t>After each workshop, inform National Numeracy of the date and number of attendees</a:t>
            </a:r>
          </a:p>
        </p:txBody>
      </p:sp>
      <p:pic>
        <p:nvPicPr>
          <p:cNvPr id="2" name="Graphic 1" descr="Harvey Balls 0% with solid fill">
            <a:extLst>
              <a:ext uri="{FF2B5EF4-FFF2-40B4-BE49-F238E27FC236}">
                <a16:creationId xmlns:a16="http://schemas.microsoft.com/office/drawing/2014/main" id="{13FE791A-A24A-DC75-AC7C-A10CFD3832E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961" y="2387798"/>
            <a:ext cx="252000" cy="252000"/>
          </a:xfrm>
          <a:prstGeom prst="rect">
            <a:avLst/>
          </a:prstGeom>
        </p:spPr>
      </p:pic>
      <p:pic>
        <p:nvPicPr>
          <p:cNvPr id="4" name="Graphic 3" descr="Harvey Balls 15% with solid fill">
            <a:extLst>
              <a:ext uri="{FF2B5EF4-FFF2-40B4-BE49-F238E27FC236}">
                <a16:creationId xmlns:a16="http://schemas.microsoft.com/office/drawing/2014/main" id="{E16A3724-9C61-B85C-C563-24D8D1996E0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8F00BE64-8142-508C-8A92-E33A4A121C9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3442" y="3693568"/>
            <a:ext cx="324000" cy="324000"/>
          </a:xfrm>
          <a:prstGeom prst="rect">
            <a:avLst/>
          </a:prstGeom>
        </p:spPr>
      </p:pic>
      <p:pic>
        <p:nvPicPr>
          <p:cNvPr id="7" name="Graphic 6" descr="Harvey Balls 40% with solid fill">
            <a:extLst>
              <a:ext uri="{FF2B5EF4-FFF2-40B4-BE49-F238E27FC236}">
                <a16:creationId xmlns:a16="http://schemas.microsoft.com/office/drawing/2014/main" id="{C4215FDE-101B-3FB8-39D9-A9B0A75FF74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9961" y="3399351"/>
            <a:ext cx="252000" cy="252000"/>
          </a:xfrm>
          <a:prstGeom prst="rect">
            <a:avLst/>
          </a:prstGeom>
        </p:spPr>
      </p:pic>
      <p:pic>
        <p:nvPicPr>
          <p:cNvPr id="8" name="Graphic 7" descr="Harvey Balls 25% with solid fill">
            <a:extLst>
              <a:ext uri="{FF2B5EF4-FFF2-40B4-BE49-F238E27FC236}">
                <a16:creationId xmlns:a16="http://schemas.microsoft.com/office/drawing/2014/main" id="{AE88D34D-B55F-D91C-1B6F-0292EA3645F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064280"/>
            <a:ext cx="252000" cy="252000"/>
          </a:xfrm>
          <a:prstGeom prst="rect">
            <a:avLst/>
          </a:prstGeom>
        </p:spPr>
      </p:pic>
      <p:pic>
        <p:nvPicPr>
          <p:cNvPr id="9" name="Graphic 8" descr="Harvey Balls 100% with solid fill">
            <a:extLst>
              <a:ext uri="{FF2B5EF4-FFF2-40B4-BE49-F238E27FC236}">
                <a16:creationId xmlns:a16="http://schemas.microsoft.com/office/drawing/2014/main" id="{11548E38-8AE0-B93D-471B-C2F4CE6936A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9961" y="5471267"/>
            <a:ext cx="252000" cy="252000"/>
          </a:xfrm>
          <a:prstGeom prst="rect">
            <a:avLst/>
          </a:prstGeom>
        </p:spPr>
      </p:pic>
      <p:pic>
        <p:nvPicPr>
          <p:cNvPr id="10" name="Graphic 9" descr="Harvey Balls 55% with solid fill">
            <a:extLst>
              <a:ext uri="{FF2B5EF4-FFF2-40B4-BE49-F238E27FC236}">
                <a16:creationId xmlns:a16="http://schemas.microsoft.com/office/drawing/2014/main" id="{3B7F0B7C-A6AC-0A16-C16A-85D93F8360DA}"/>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4132201"/>
            <a:ext cx="252000" cy="252000"/>
          </a:xfrm>
          <a:prstGeom prst="rect">
            <a:avLst/>
          </a:prstGeom>
        </p:spPr>
      </p:pic>
      <p:pic>
        <p:nvPicPr>
          <p:cNvPr id="11" name="Graphic 10" descr="Harvey Balls 65% with solid fill">
            <a:extLst>
              <a:ext uri="{FF2B5EF4-FFF2-40B4-BE49-F238E27FC236}">
                <a16:creationId xmlns:a16="http://schemas.microsoft.com/office/drawing/2014/main" id="{2AD16A6F-9B26-E108-0220-4ABBFC98C7FF}"/>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453650"/>
            <a:ext cx="252000" cy="252000"/>
          </a:xfrm>
          <a:prstGeom prst="rect">
            <a:avLst/>
          </a:prstGeom>
        </p:spPr>
      </p:pic>
      <p:pic>
        <p:nvPicPr>
          <p:cNvPr id="12" name="Graphic 11" descr="Harvey Balls 75% with solid fill">
            <a:extLst>
              <a:ext uri="{FF2B5EF4-FFF2-40B4-BE49-F238E27FC236}">
                <a16:creationId xmlns:a16="http://schemas.microsoft.com/office/drawing/2014/main" id="{7020AC3B-58D8-61DA-4259-0F2F25E40CBD}"/>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792855"/>
            <a:ext cx="252000" cy="252000"/>
          </a:xfrm>
          <a:prstGeom prst="rect">
            <a:avLst/>
          </a:prstGeom>
        </p:spPr>
      </p:pic>
      <p:pic>
        <p:nvPicPr>
          <p:cNvPr id="13" name="Graphic 12" descr="Harvey Balls 85% with solid fill">
            <a:extLst>
              <a:ext uri="{FF2B5EF4-FFF2-40B4-BE49-F238E27FC236}">
                <a16:creationId xmlns:a16="http://schemas.microsoft.com/office/drawing/2014/main" id="{8DF4C2BC-6331-5F85-496F-58C14A83CC0A}"/>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5132060"/>
            <a:ext cx="252000" cy="252000"/>
          </a:xfrm>
          <a:prstGeom prst="rect">
            <a:avLst/>
          </a:prstGeom>
        </p:spPr>
      </p:pic>
      <p:pic>
        <p:nvPicPr>
          <p:cNvPr id="15" name="Picture 14" descr="A person standing in front of a large screen&#10;&#10;Description automatically generated">
            <a:extLst>
              <a:ext uri="{FF2B5EF4-FFF2-40B4-BE49-F238E27FC236}">
                <a16:creationId xmlns:a16="http://schemas.microsoft.com/office/drawing/2014/main" id="{E68EABBE-7D7D-EDCF-1051-5853CC24E721}"/>
              </a:ext>
            </a:extLst>
          </p:cNvPr>
          <p:cNvPicPr>
            <a:picLocks noChangeAspect="1"/>
          </p:cNvPicPr>
          <p:nvPr/>
        </p:nvPicPr>
        <p:blipFill>
          <a:blip r:embed="rId22" cstate="screen">
            <a:extLst>
              <a:ext uri="{28A0092B-C50C-407E-A947-70E740481C1C}">
                <a14:useLocalDpi xmlns:a14="http://schemas.microsoft.com/office/drawing/2010/main" val="0"/>
              </a:ext>
            </a:extLst>
          </a:blip>
          <a:stretch>
            <a:fillRect/>
          </a:stretch>
        </p:blipFill>
        <p:spPr>
          <a:xfrm>
            <a:off x="5537451" y="2120708"/>
            <a:ext cx="2845290" cy="3793720"/>
          </a:xfrm>
          <a:prstGeom prst="rect">
            <a:avLst/>
          </a:prstGeom>
        </p:spPr>
      </p:pic>
    </p:spTree>
    <p:extLst>
      <p:ext uri="{BB962C8B-B14F-4D97-AF65-F5344CB8AC3E}">
        <p14:creationId xmlns:p14="http://schemas.microsoft.com/office/powerpoint/2010/main" val="34783022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dirty="0"/>
              <a:t>Campaigns</a:t>
            </a:r>
          </a:p>
          <a:p>
            <a:endParaRPr lang="en-GB" sz="3000" dirty="0"/>
          </a:p>
        </p:txBody>
      </p:sp>
      <p:pic>
        <p:nvPicPr>
          <p:cNvPr id="2" name="Graphic 1" descr="Harvey Balls 0% with solid fill">
            <a:extLst>
              <a:ext uri="{FF2B5EF4-FFF2-40B4-BE49-F238E27FC236}">
                <a16:creationId xmlns:a16="http://schemas.microsoft.com/office/drawing/2014/main" id="{1061DF21-68B0-BF36-C4EB-7DE3051141F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961" y="2387798"/>
            <a:ext cx="252000" cy="252000"/>
          </a:xfrm>
          <a:prstGeom prst="rect">
            <a:avLst/>
          </a:prstGeom>
        </p:spPr>
      </p:pic>
      <p:pic>
        <p:nvPicPr>
          <p:cNvPr id="5" name="Graphic 4" descr="Harvey Balls 15% with solid fill">
            <a:extLst>
              <a:ext uri="{FF2B5EF4-FFF2-40B4-BE49-F238E27FC236}">
                <a16:creationId xmlns:a16="http://schemas.microsoft.com/office/drawing/2014/main" id="{DFAB13D2-5151-9710-3782-D5D34588644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0F07B419-B9CC-C4ED-E7CB-6717CEF6C2D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7AF26F07-7DF2-0E8C-0723-C4B42A21C74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F6121694-780A-4AE1-2C66-1857BC4436D7}"/>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CBC04F99-BAA0-1DB7-E3E4-0BDDAE9386E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9961" y="5471267"/>
            <a:ext cx="252000" cy="252000"/>
          </a:xfrm>
          <a:prstGeom prst="rect">
            <a:avLst/>
          </a:prstGeom>
        </p:spPr>
      </p:pic>
      <p:pic>
        <p:nvPicPr>
          <p:cNvPr id="11" name="Graphic 10" descr="Harvey Balls 55% with solid fill">
            <a:extLst>
              <a:ext uri="{FF2B5EF4-FFF2-40B4-BE49-F238E27FC236}">
                <a16:creationId xmlns:a16="http://schemas.microsoft.com/office/drawing/2014/main" id="{B880554A-D86F-4D4C-95F9-8C0A3C215837}"/>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4132201"/>
            <a:ext cx="252000" cy="252000"/>
          </a:xfrm>
          <a:prstGeom prst="rect">
            <a:avLst/>
          </a:prstGeom>
        </p:spPr>
      </p:pic>
      <p:pic>
        <p:nvPicPr>
          <p:cNvPr id="12" name="Graphic 11" descr="Harvey Balls 65% with solid fill">
            <a:extLst>
              <a:ext uri="{FF2B5EF4-FFF2-40B4-BE49-F238E27FC236}">
                <a16:creationId xmlns:a16="http://schemas.microsoft.com/office/drawing/2014/main" id="{13417720-CDB6-7FFF-ECB1-820CADB1D176}"/>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453650"/>
            <a:ext cx="252000" cy="252000"/>
          </a:xfrm>
          <a:prstGeom prst="rect">
            <a:avLst/>
          </a:prstGeom>
        </p:spPr>
      </p:pic>
      <p:pic>
        <p:nvPicPr>
          <p:cNvPr id="13" name="Graphic 12" descr="Harvey Balls 75% with solid fill">
            <a:extLst>
              <a:ext uri="{FF2B5EF4-FFF2-40B4-BE49-F238E27FC236}">
                <a16:creationId xmlns:a16="http://schemas.microsoft.com/office/drawing/2014/main" id="{D7050013-3E57-D0CB-A2CE-88879334A227}"/>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8F63E965-5F96-ACD9-CCE6-44EFAE3652AB}"/>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5132060"/>
            <a:ext cx="252000" cy="252000"/>
          </a:xfrm>
          <a:prstGeom prst="rect">
            <a:avLst/>
          </a:prstGeom>
        </p:spPr>
      </p:pic>
      <p:pic>
        <p:nvPicPr>
          <p:cNvPr id="11270" name="Picture 6">
            <a:extLst>
              <a:ext uri="{FF2B5EF4-FFF2-40B4-BE49-F238E27FC236}">
                <a16:creationId xmlns:a16="http://schemas.microsoft.com/office/drawing/2014/main" id="{0117B78A-F615-C79A-BB36-204E49ACED48}"/>
              </a:ext>
            </a:extLst>
          </p:cNvPr>
          <p:cNvPicPr>
            <a:picLocks noChangeAspect="1" noChangeArrowheads="1"/>
          </p:cNvPicPr>
          <p:nvPr/>
        </p:nvPicPr>
        <p:blipFill>
          <a:blip r:embed="rId22" cstate="screen">
            <a:extLst>
              <a:ext uri="{28A0092B-C50C-407E-A947-70E740481C1C}">
                <a14:useLocalDpi xmlns:a14="http://schemas.microsoft.com/office/drawing/2010/main" val="0"/>
              </a:ext>
            </a:extLst>
          </a:blip>
          <a:srcRect/>
          <a:stretch>
            <a:fillRect/>
          </a:stretch>
        </p:blipFill>
        <p:spPr bwMode="auto">
          <a:xfrm>
            <a:off x="5501488" y="2844960"/>
            <a:ext cx="2826482" cy="282648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A purple and pink letter on a black background&#10;&#10;Description automatically generated">
            <a:extLst>
              <a:ext uri="{FF2B5EF4-FFF2-40B4-BE49-F238E27FC236}">
                <a16:creationId xmlns:a16="http://schemas.microsoft.com/office/drawing/2014/main" id="{6C379B8E-6E34-1E7D-00AC-0072785B06B9}"/>
              </a:ext>
            </a:extLst>
          </p:cNvPr>
          <p:cNvPicPr>
            <a:picLocks noChangeAspect="1"/>
          </p:cNvPicPr>
          <p:nvPr/>
        </p:nvPicPr>
        <p:blipFill>
          <a:blip r:embed="rId23" cstate="screen">
            <a:extLst>
              <a:ext uri="{28A0092B-C50C-407E-A947-70E740481C1C}">
                <a14:useLocalDpi xmlns:a14="http://schemas.microsoft.com/office/drawing/2010/main" val="0"/>
              </a:ext>
            </a:extLst>
          </a:blip>
          <a:stretch>
            <a:fillRect/>
          </a:stretch>
        </p:blipFill>
        <p:spPr>
          <a:xfrm>
            <a:off x="1241841" y="3095839"/>
            <a:ext cx="3565248" cy="1843458"/>
          </a:xfrm>
          <a:prstGeom prst="rect">
            <a:avLst/>
          </a:prstGeom>
        </p:spPr>
      </p:pic>
    </p:spTree>
    <p:extLst>
      <p:ext uri="{BB962C8B-B14F-4D97-AF65-F5344CB8AC3E}">
        <p14:creationId xmlns:p14="http://schemas.microsoft.com/office/powerpoint/2010/main" val="10005299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C1B455-1960-38AE-2703-A3165B50A595}"/>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32660EF7-8590-F406-8F9C-E1309027BCA0}"/>
              </a:ext>
            </a:extLst>
          </p:cNvPr>
          <p:cNvSpPr>
            <a:spLocks noGrp="1"/>
          </p:cNvSpPr>
          <p:nvPr>
            <p:ph type="body" sz="quarter" idx="13"/>
          </p:nvPr>
        </p:nvSpPr>
        <p:spPr/>
        <p:txBody>
          <a:bodyPr/>
          <a:lstStyle/>
          <a:p>
            <a:r>
              <a:rPr lang="en-GB" sz="3000" dirty="0"/>
              <a:t>Forums</a:t>
            </a:r>
          </a:p>
        </p:txBody>
      </p:sp>
      <p:pic>
        <p:nvPicPr>
          <p:cNvPr id="2" name="Graphic 1" descr="Harvey Balls 0% with solid fill">
            <a:extLst>
              <a:ext uri="{FF2B5EF4-FFF2-40B4-BE49-F238E27FC236}">
                <a16:creationId xmlns:a16="http://schemas.microsoft.com/office/drawing/2014/main" id="{286356B3-E6FB-DBA3-4857-0E30365CDED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961" y="2387798"/>
            <a:ext cx="252000" cy="252000"/>
          </a:xfrm>
          <a:prstGeom prst="rect">
            <a:avLst/>
          </a:prstGeom>
        </p:spPr>
      </p:pic>
      <p:pic>
        <p:nvPicPr>
          <p:cNvPr id="5" name="Graphic 4" descr="Harvey Balls 15% with solid fill">
            <a:extLst>
              <a:ext uri="{FF2B5EF4-FFF2-40B4-BE49-F238E27FC236}">
                <a16:creationId xmlns:a16="http://schemas.microsoft.com/office/drawing/2014/main" id="{F9CF05BD-2C1F-C024-B36B-356978BEE89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69F8585B-900C-DB4C-4D22-D99CBA42E7D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93CF4A47-8678-A18E-C6D2-0EE68A98E53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0A246514-ED35-911A-DB16-CA7BB6852AB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F34E7E47-4AEB-C461-4E13-AF76710AC8CC}"/>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9961" y="5471267"/>
            <a:ext cx="252000" cy="252000"/>
          </a:xfrm>
          <a:prstGeom prst="rect">
            <a:avLst/>
          </a:prstGeom>
        </p:spPr>
      </p:pic>
      <p:pic>
        <p:nvPicPr>
          <p:cNvPr id="11" name="Graphic 10" descr="Harvey Balls 55% with solid fill">
            <a:extLst>
              <a:ext uri="{FF2B5EF4-FFF2-40B4-BE49-F238E27FC236}">
                <a16:creationId xmlns:a16="http://schemas.microsoft.com/office/drawing/2014/main" id="{BC54E53A-CD73-EE14-C3A1-25A421A0EC2E}"/>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4132201"/>
            <a:ext cx="252000" cy="252000"/>
          </a:xfrm>
          <a:prstGeom prst="rect">
            <a:avLst/>
          </a:prstGeom>
        </p:spPr>
      </p:pic>
      <p:pic>
        <p:nvPicPr>
          <p:cNvPr id="12" name="Graphic 11" descr="Harvey Balls 65% with solid fill">
            <a:extLst>
              <a:ext uri="{FF2B5EF4-FFF2-40B4-BE49-F238E27FC236}">
                <a16:creationId xmlns:a16="http://schemas.microsoft.com/office/drawing/2014/main" id="{21B8C09A-447F-8FFD-A5A6-E9B2EA8210D9}"/>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453650"/>
            <a:ext cx="252000" cy="252000"/>
          </a:xfrm>
          <a:prstGeom prst="rect">
            <a:avLst/>
          </a:prstGeom>
        </p:spPr>
      </p:pic>
      <p:pic>
        <p:nvPicPr>
          <p:cNvPr id="13" name="Graphic 12" descr="Harvey Balls 75% with solid fill">
            <a:extLst>
              <a:ext uri="{FF2B5EF4-FFF2-40B4-BE49-F238E27FC236}">
                <a16:creationId xmlns:a16="http://schemas.microsoft.com/office/drawing/2014/main" id="{AB01149B-76C4-1331-7795-BA06EFC0A8FD}"/>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674664C1-1930-65BA-DCDE-081B541B3E6F}"/>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5132060"/>
            <a:ext cx="252000" cy="252000"/>
          </a:xfrm>
          <a:prstGeom prst="rect">
            <a:avLst/>
          </a:prstGeom>
        </p:spPr>
      </p:pic>
      <p:sp>
        <p:nvSpPr>
          <p:cNvPr id="4" name="TextBox 3">
            <a:extLst>
              <a:ext uri="{FF2B5EF4-FFF2-40B4-BE49-F238E27FC236}">
                <a16:creationId xmlns:a16="http://schemas.microsoft.com/office/drawing/2014/main" id="{E0FA5AE6-0B1E-8652-3401-9A57F6FCD7A7}"/>
              </a:ext>
            </a:extLst>
          </p:cNvPr>
          <p:cNvSpPr txBox="1"/>
          <p:nvPr/>
        </p:nvSpPr>
        <p:spPr>
          <a:xfrm>
            <a:off x="981759" y="2188859"/>
            <a:ext cx="3172836" cy="2308324"/>
          </a:xfrm>
          <a:prstGeom prst="rect">
            <a:avLst/>
          </a:prstGeom>
          <a:noFill/>
        </p:spPr>
        <p:txBody>
          <a:bodyPr wrap="square" rtlCol="0">
            <a:spAutoFit/>
          </a:bodyPr>
          <a:lstStyle/>
          <a:p>
            <a:r>
              <a:rPr lang="en-GB" b="1" dirty="0">
                <a:latin typeface="Lato" panose="020F0502020204030203" pitchFamily="34" charset="0"/>
                <a:ea typeface="Lato" panose="020F0502020204030203" pitchFamily="34" charset="0"/>
                <a:cs typeface="Lato" panose="020F0502020204030203" pitchFamily="34" charset="0"/>
              </a:rPr>
              <a:t>Tuesday 25</a:t>
            </a:r>
            <a:r>
              <a:rPr lang="en-GB" b="1" baseline="30000" dirty="0">
                <a:latin typeface="Lato" panose="020F0502020204030203" pitchFamily="34" charset="0"/>
                <a:ea typeface="Lato" panose="020F0502020204030203" pitchFamily="34" charset="0"/>
                <a:cs typeface="Lato" panose="020F0502020204030203" pitchFamily="34" charset="0"/>
              </a:rPr>
              <a:t>th</a:t>
            </a:r>
            <a:r>
              <a:rPr lang="en-GB" b="1" dirty="0">
                <a:latin typeface="Lato" panose="020F0502020204030203" pitchFamily="34" charset="0"/>
                <a:ea typeface="Lato" panose="020F0502020204030203" pitchFamily="34" charset="0"/>
                <a:cs typeface="Lato" panose="020F0502020204030203" pitchFamily="34" charset="0"/>
              </a:rPr>
              <a:t> February</a:t>
            </a:r>
          </a:p>
          <a:p>
            <a:r>
              <a:rPr lang="en-GB" dirty="0">
                <a:latin typeface="Lato" panose="020F0502020204030203" pitchFamily="34" charset="0"/>
                <a:ea typeface="Lato" panose="020F0502020204030203" pitchFamily="34" charset="0"/>
                <a:cs typeface="Lato" panose="020F0502020204030203" pitchFamily="34" charset="0"/>
              </a:rPr>
              <a:t>2.00pm – 3.00pm</a:t>
            </a:r>
          </a:p>
          <a:p>
            <a:endParaRPr lang="en-GB" dirty="0">
              <a:latin typeface="Lato" panose="020F0502020204030203" pitchFamily="34" charset="0"/>
              <a:ea typeface="Lato" panose="020F0502020204030203" pitchFamily="34" charset="0"/>
              <a:cs typeface="Lato" panose="020F0502020204030203" pitchFamily="34" charset="0"/>
            </a:endParaRPr>
          </a:p>
          <a:p>
            <a:r>
              <a:rPr lang="en-GB" b="1" dirty="0">
                <a:latin typeface="Lato" panose="020F0502020204030203" pitchFamily="34" charset="0"/>
                <a:ea typeface="Lato" panose="020F0502020204030203" pitchFamily="34" charset="0"/>
                <a:cs typeface="Lato" panose="020F0502020204030203" pitchFamily="34" charset="0"/>
              </a:rPr>
              <a:t>Wednesday 11</a:t>
            </a:r>
            <a:r>
              <a:rPr lang="en-GB" b="1" baseline="30000" dirty="0">
                <a:latin typeface="Lato" panose="020F0502020204030203" pitchFamily="34" charset="0"/>
                <a:ea typeface="Lato" panose="020F0502020204030203" pitchFamily="34" charset="0"/>
                <a:cs typeface="Lato" panose="020F0502020204030203" pitchFamily="34" charset="0"/>
              </a:rPr>
              <a:t>th</a:t>
            </a:r>
            <a:r>
              <a:rPr lang="en-GB" b="1" dirty="0">
                <a:latin typeface="Lato" panose="020F0502020204030203" pitchFamily="34" charset="0"/>
                <a:ea typeface="Lato" panose="020F0502020204030203" pitchFamily="34" charset="0"/>
                <a:cs typeface="Lato" panose="020F0502020204030203" pitchFamily="34" charset="0"/>
              </a:rPr>
              <a:t> June</a:t>
            </a:r>
          </a:p>
          <a:p>
            <a:r>
              <a:rPr lang="en-GB" dirty="0">
                <a:latin typeface="Lato" panose="020F0502020204030203" pitchFamily="34" charset="0"/>
                <a:ea typeface="Lato" panose="020F0502020204030203" pitchFamily="34" charset="0"/>
                <a:cs typeface="Lato" panose="020F0502020204030203" pitchFamily="34" charset="0"/>
              </a:rPr>
              <a:t>9:30am – 10:30am</a:t>
            </a:r>
          </a:p>
          <a:p>
            <a:endParaRPr lang="en-GB" dirty="0">
              <a:latin typeface="Lato" panose="020F0502020204030203" pitchFamily="34" charset="0"/>
              <a:ea typeface="Lato" panose="020F0502020204030203" pitchFamily="34" charset="0"/>
              <a:cs typeface="Lato" panose="020F0502020204030203" pitchFamily="34" charset="0"/>
            </a:endParaRPr>
          </a:p>
          <a:p>
            <a:r>
              <a:rPr lang="en-GB" b="1" dirty="0">
                <a:latin typeface="Lato" panose="020F0502020204030203" pitchFamily="34" charset="0"/>
                <a:ea typeface="Lato" panose="020F0502020204030203" pitchFamily="34" charset="0"/>
                <a:cs typeface="Lato" panose="020F0502020204030203" pitchFamily="34" charset="0"/>
              </a:rPr>
              <a:t>Tuesday 11</a:t>
            </a:r>
            <a:r>
              <a:rPr lang="en-GB" b="1" baseline="30000" dirty="0">
                <a:latin typeface="Lato" panose="020F0502020204030203" pitchFamily="34" charset="0"/>
                <a:ea typeface="Lato" panose="020F0502020204030203" pitchFamily="34" charset="0"/>
                <a:cs typeface="Lato" panose="020F0502020204030203" pitchFamily="34" charset="0"/>
              </a:rPr>
              <a:t>th</a:t>
            </a:r>
            <a:r>
              <a:rPr lang="en-GB" b="1" dirty="0">
                <a:latin typeface="Lato" panose="020F0502020204030203" pitchFamily="34" charset="0"/>
                <a:ea typeface="Lato" panose="020F0502020204030203" pitchFamily="34" charset="0"/>
                <a:cs typeface="Lato" panose="020F0502020204030203" pitchFamily="34" charset="0"/>
              </a:rPr>
              <a:t> November</a:t>
            </a:r>
          </a:p>
          <a:p>
            <a:r>
              <a:rPr lang="en-GB" dirty="0">
                <a:latin typeface="Lato" panose="020F0502020204030203" pitchFamily="34" charset="0"/>
                <a:ea typeface="Lato" panose="020F0502020204030203" pitchFamily="34" charset="0"/>
                <a:cs typeface="Lato" panose="020F0502020204030203" pitchFamily="34" charset="0"/>
              </a:rPr>
              <a:t>3.30pm – 4.30pm</a:t>
            </a:r>
          </a:p>
        </p:txBody>
      </p:sp>
      <p:sp>
        <p:nvSpPr>
          <p:cNvPr id="7" name="TextBox 6">
            <a:extLst>
              <a:ext uri="{FF2B5EF4-FFF2-40B4-BE49-F238E27FC236}">
                <a16:creationId xmlns:a16="http://schemas.microsoft.com/office/drawing/2014/main" id="{5E3F50C4-B7FF-A9CD-9625-BC3D5EFFC46F}"/>
              </a:ext>
            </a:extLst>
          </p:cNvPr>
          <p:cNvSpPr txBox="1"/>
          <p:nvPr/>
        </p:nvSpPr>
        <p:spPr>
          <a:xfrm>
            <a:off x="981759" y="4792855"/>
            <a:ext cx="7938799" cy="1631216"/>
          </a:xfrm>
          <a:prstGeom prst="rect">
            <a:avLst/>
          </a:prstGeom>
          <a:noFill/>
        </p:spPr>
        <p:txBody>
          <a:bodyPr wrap="square" rtlCol="0">
            <a:spAutoFit/>
          </a:bodyPr>
          <a:lstStyle/>
          <a:p>
            <a:pPr>
              <a:spcAft>
                <a:spcPts val="1200"/>
              </a:spcAft>
            </a:pPr>
            <a:r>
              <a:rPr lang="en-GB" dirty="0">
                <a:latin typeface="Lato" panose="020F0502020204030203" pitchFamily="34" charset="0"/>
                <a:ea typeface="Lato" panose="020F0502020204030203" pitchFamily="34" charset="0"/>
                <a:cs typeface="Lato" panose="020F0502020204030203" pitchFamily="34" charset="0"/>
              </a:rPr>
              <a:t>Project Leads attend an online forum (Zoom) each term. This is a great way to share what’s working well in school, to seek advice from others, and to hear about successful approaches in other schools.</a:t>
            </a:r>
          </a:p>
          <a:p>
            <a:r>
              <a:rPr lang="en-GB" dirty="0">
                <a:latin typeface="Lato" panose="020F0502020204030203" pitchFamily="34" charset="0"/>
                <a:ea typeface="Lato" panose="020F0502020204030203" pitchFamily="34" charset="0"/>
                <a:cs typeface="Lato" panose="020F0502020204030203" pitchFamily="34" charset="0"/>
              </a:rPr>
              <a:t>These sessions also provide National Numeracy with an opportunity to share relevant updates from schools.</a:t>
            </a:r>
          </a:p>
        </p:txBody>
      </p:sp>
      <p:pic>
        <p:nvPicPr>
          <p:cNvPr id="15" name="Picture 14" descr="A group of people around a table&#10;&#10;Description automatically generated">
            <a:extLst>
              <a:ext uri="{FF2B5EF4-FFF2-40B4-BE49-F238E27FC236}">
                <a16:creationId xmlns:a16="http://schemas.microsoft.com/office/drawing/2014/main" id="{4899A8C0-AE5B-74A5-1A93-EDDFBD8C6A25}"/>
              </a:ext>
            </a:extLst>
          </p:cNvPr>
          <p:cNvPicPr>
            <a:picLocks noChangeAspect="1"/>
          </p:cNvPicPr>
          <p:nvPr/>
        </p:nvPicPr>
        <p:blipFill>
          <a:blip r:embed="rId22" cstate="screen">
            <a:extLst>
              <a:ext uri="{28A0092B-C50C-407E-A947-70E740481C1C}">
                <a14:useLocalDpi xmlns:a14="http://schemas.microsoft.com/office/drawing/2010/main" val="0"/>
              </a:ext>
            </a:extLst>
          </a:blip>
          <a:stretch>
            <a:fillRect/>
          </a:stretch>
        </p:blipFill>
        <p:spPr>
          <a:xfrm>
            <a:off x="4997029" y="2269528"/>
            <a:ext cx="3341483" cy="2227655"/>
          </a:xfrm>
          <a:prstGeom prst="rect">
            <a:avLst/>
          </a:prstGeom>
        </p:spPr>
      </p:pic>
    </p:spTree>
    <p:extLst>
      <p:ext uri="{BB962C8B-B14F-4D97-AF65-F5344CB8AC3E}">
        <p14:creationId xmlns:p14="http://schemas.microsoft.com/office/powerpoint/2010/main" val="14798825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6BE4CF-2589-08EE-575D-130005ACFC6A}"/>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F3A00C83-AF90-3A01-E94F-29FC537297C7}"/>
              </a:ext>
            </a:extLst>
          </p:cNvPr>
          <p:cNvSpPr>
            <a:spLocks noGrp="1"/>
          </p:cNvSpPr>
          <p:nvPr>
            <p:ph type="body" sz="quarter" idx="13"/>
          </p:nvPr>
        </p:nvSpPr>
        <p:spPr/>
        <p:txBody>
          <a:bodyPr/>
          <a:lstStyle/>
          <a:p>
            <a:r>
              <a:rPr lang="en-GB" sz="3000" dirty="0"/>
              <a:t>Parental Engagement Session</a:t>
            </a:r>
          </a:p>
        </p:txBody>
      </p:sp>
      <p:pic>
        <p:nvPicPr>
          <p:cNvPr id="2" name="Graphic 1" descr="Harvey Balls 0% with solid fill">
            <a:extLst>
              <a:ext uri="{FF2B5EF4-FFF2-40B4-BE49-F238E27FC236}">
                <a16:creationId xmlns:a16="http://schemas.microsoft.com/office/drawing/2014/main" id="{D1FC9F93-96AC-6D81-A3BC-4978BAD3462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961" y="2387798"/>
            <a:ext cx="252000" cy="252000"/>
          </a:xfrm>
          <a:prstGeom prst="rect">
            <a:avLst/>
          </a:prstGeom>
        </p:spPr>
      </p:pic>
      <p:pic>
        <p:nvPicPr>
          <p:cNvPr id="5" name="Graphic 4" descr="Harvey Balls 15% with solid fill">
            <a:extLst>
              <a:ext uri="{FF2B5EF4-FFF2-40B4-BE49-F238E27FC236}">
                <a16:creationId xmlns:a16="http://schemas.microsoft.com/office/drawing/2014/main" id="{01BCE2DA-2033-E989-9E0D-9401ADCC89C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F6C33D84-D4C6-41CB-866C-9C11D5E7655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91151CBB-E8DA-DD2C-0D38-D0C7987566E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3C2B544E-14FF-39D8-8226-A36E109BB18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CC345F41-4E6B-7B5E-7CEE-2903FD4792B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9961" y="5471267"/>
            <a:ext cx="252000" cy="252000"/>
          </a:xfrm>
          <a:prstGeom prst="rect">
            <a:avLst/>
          </a:prstGeom>
        </p:spPr>
      </p:pic>
      <p:pic>
        <p:nvPicPr>
          <p:cNvPr id="11" name="Graphic 10" descr="Harvey Balls 55% with solid fill">
            <a:extLst>
              <a:ext uri="{FF2B5EF4-FFF2-40B4-BE49-F238E27FC236}">
                <a16:creationId xmlns:a16="http://schemas.microsoft.com/office/drawing/2014/main" id="{C65E4078-E67F-18C4-F81C-37EECD42CAA1}"/>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4132201"/>
            <a:ext cx="252000" cy="252000"/>
          </a:xfrm>
          <a:prstGeom prst="rect">
            <a:avLst/>
          </a:prstGeom>
        </p:spPr>
      </p:pic>
      <p:pic>
        <p:nvPicPr>
          <p:cNvPr id="12" name="Graphic 11" descr="Harvey Balls 65% with solid fill">
            <a:extLst>
              <a:ext uri="{FF2B5EF4-FFF2-40B4-BE49-F238E27FC236}">
                <a16:creationId xmlns:a16="http://schemas.microsoft.com/office/drawing/2014/main" id="{D0B569A6-C556-8209-4AAB-717E44A4F04A}"/>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453650"/>
            <a:ext cx="252000" cy="252000"/>
          </a:xfrm>
          <a:prstGeom prst="rect">
            <a:avLst/>
          </a:prstGeom>
        </p:spPr>
      </p:pic>
      <p:pic>
        <p:nvPicPr>
          <p:cNvPr id="13" name="Graphic 12" descr="Harvey Balls 75% with solid fill">
            <a:extLst>
              <a:ext uri="{FF2B5EF4-FFF2-40B4-BE49-F238E27FC236}">
                <a16:creationId xmlns:a16="http://schemas.microsoft.com/office/drawing/2014/main" id="{40A6B384-5179-079F-DC33-B2F703322720}"/>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4FB69F0C-C983-2466-B28B-038537DFD5E7}"/>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5132060"/>
            <a:ext cx="252000" cy="252000"/>
          </a:xfrm>
          <a:prstGeom prst="rect">
            <a:avLst/>
          </a:prstGeom>
        </p:spPr>
      </p:pic>
      <p:sp>
        <p:nvSpPr>
          <p:cNvPr id="16" name="TextBox 15">
            <a:extLst>
              <a:ext uri="{FF2B5EF4-FFF2-40B4-BE49-F238E27FC236}">
                <a16:creationId xmlns:a16="http://schemas.microsoft.com/office/drawing/2014/main" id="{301E63D0-311D-2618-5638-C6B00936FF82}"/>
              </a:ext>
            </a:extLst>
          </p:cNvPr>
          <p:cNvSpPr txBox="1"/>
          <p:nvPr/>
        </p:nvSpPr>
        <p:spPr>
          <a:xfrm>
            <a:off x="969776" y="2387798"/>
            <a:ext cx="5477164" cy="1200329"/>
          </a:xfrm>
          <a:prstGeom prst="rect">
            <a:avLst/>
          </a:prstGeom>
          <a:noFill/>
        </p:spPr>
        <p:txBody>
          <a:bodyPr wrap="square" rtlCol="0">
            <a:spAutoFit/>
          </a:bodyPr>
          <a:lstStyle/>
          <a:p>
            <a:r>
              <a:rPr lang="en-GB" b="1" dirty="0">
                <a:latin typeface="Lato" panose="020F0502020204030203" pitchFamily="34" charset="0"/>
                <a:ea typeface="Lato" panose="020F0502020204030203" pitchFamily="34" charset="0"/>
                <a:cs typeface="Lato" panose="020F0502020204030203" pitchFamily="34" charset="0"/>
              </a:rPr>
              <a:t>Wednesday 22</a:t>
            </a:r>
            <a:r>
              <a:rPr lang="en-GB" b="1" baseline="30000" dirty="0">
                <a:latin typeface="Lato" panose="020F0502020204030203" pitchFamily="34" charset="0"/>
                <a:ea typeface="Lato" panose="020F0502020204030203" pitchFamily="34" charset="0"/>
                <a:cs typeface="Lato" panose="020F0502020204030203" pitchFamily="34" charset="0"/>
              </a:rPr>
              <a:t>nd</a:t>
            </a:r>
            <a:r>
              <a:rPr lang="en-GB" b="1" dirty="0">
                <a:latin typeface="Lato" panose="020F0502020204030203" pitchFamily="34" charset="0"/>
                <a:ea typeface="Lato" panose="020F0502020204030203" pitchFamily="34" charset="0"/>
                <a:cs typeface="Lato" panose="020F0502020204030203" pitchFamily="34" charset="0"/>
              </a:rPr>
              <a:t> January</a:t>
            </a:r>
          </a:p>
          <a:p>
            <a:r>
              <a:rPr lang="en-GB" b="1" dirty="0">
                <a:latin typeface="Lato" panose="020F0502020204030203" pitchFamily="34" charset="0"/>
                <a:ea typeface="Lato" panose="020F0502020204030203" pitchFamily="34" charset="0"/>
                <a:cs typeface="Lato" panose="020F0502020204030203" pitchFamily="34" charset="0"/>
              </a:rPr>
              <a:t>3.45pm – 4.45pm</a:t>
            </a:r>
          </a:p>
          <a:p>
            <a:endParaRPr lang="en-GB" b="1" dirty="0">
              <a:latin typeface="Lato" panose="020F0502020204030203" pitchFamily="34" charset="0"/>
              <a:ea typeface="Lato" panose="020F0502020204030203" pitchFamily="34" charset="0"/>
              <a:cs typeface="Lato" panose="020F0502020204030203" pitchFamily="34" charset="0"/>
            </a:endParaRPr>
          </a:p>
          <a:p>
            <a:r>
              <a:rPr lang="en-GB" dirty="0">
                <a:latin typeface="Lato" panose="020F0502020204030203" pitchFamily="34" charset="0"/>
                <a:ea typeface="Lato" panose="020F0502020204030203" pitchFamily="34" charset="0"/>
                <a:cs typeface="Lato" panose="020F0502020204030203" pitchFamily="34" charset="0"/>
              </a:rPr>
              <a:t>Zoom</a:t>
            </a:r>
          </a:p>
        </p:txBody>
      </p:sp>
      <p:pic>
        <p:nvPicPr>
          <p:cNvPr id="17" name="Picture 16" descr="A person and kids playing with colorful objects&#10;&#10;Description automatically generated">
            <a:extLst>
              <a:ext uri="{FF2B5EF4-FFF2-40B4-BE49-F238E27FC236}">
                <a16:creationId xmlns:a16="http://schemas.microsoft.com/office/drawing/2014/main" id="{E8B5C403-620D-5889-3E7E-FE551FB1FD5D}"/>
              </a:ext>
            </a:extLst>
          </p:cNvPr>
          <p:cNvPicPr>
            <a:picLocks noChangeAspect="1"/>
          </p:cNvPicPr>
          <p:nvPr/>
        </p:nvPicPr>
        <p:blipFill>
          <a:blip r:embed="rId22" cstate="screen">
            <a:extLst>
              <a:ext uri="{28A0092B-C50C-407E-A947-70E740481C1C}">
                <a14:useLocalDpi xmlns:a14="http://schemas.microsoft.com/office/drawing/2010/main" val="0"/>
              </a:ext>
            </a:extLst>
          </a:blip>
          <a:stretch>
            <a:fillRect/>
          </a:stretch>
        </p:blipFill>
        <p:spPr>
          <a:xfrm>
            <a:off x="5435643" y="2243583"/>
            <a:ext cx="3334328" cy="2222885"/>
          </a:xfrm>
          <a:prstGeom prst="rect">
            <a:avLst/>
          </a:prstGeom>
        </p:spPr>
      </p:pic>
      <p:sp>
        <p:nvSpPr>
          <p:cNvPr id="18" name="TextBox 17">
            <a:extLst>
              <a:ext uri="{FF2B5EF4-FFF2-40B4-BE49-F238E27FC236}">
                <a16:creationId xmlns:a16="http://schemas.microsoft.com/office/drawing/2014/main" id="{38CBAC30-CB9D-BEF4-A7C3-C9007C38D5EC}"/>
              </a:ext>
            </a:extLst>
          </p:cNvPr>
          <p:cNvSpPr txBox="1"/>
          <p:nvPr/>
        </p:nvSpPr>
        <p:spPr>
          <a:xfrm>
            <a:off x="831172" y="4819885"/>
            <a:ext cx="7938799" cy="923330"/>
          </a:xfrm>
          <a:prstGeom prst="rect">
            <a:avLst/>
          </a:prstGeom>
          <a:noFill/>
        </p:spPr>
        <p:txBody>
          <a:bodyPr wrap="square" rtlCol="0">
            <a:spAutoFit/>
          </a:bodyPr>
          <a:lstStyle/>
          <a:p>
            <a:r>
              <a:rPr lang="en-GB" dirty="0">
                <a:latin typeface="Lato" panose="020F0502020204030203" pitchFamily="34" charset="0"/>
                <a:ea typeface="Lato" panose="020F0502020204030203" pitchFamily="34" charset="0"/>
                <a:cs typeface="Lato" panose="020F0502020204030203" pitchFamily="34" charset="0"/>
              </a:rPr>
              <a:t>Numeracy Champions and other interested staff are invited to join a session on tested strategies for engaging and involving parents and carers in their children’s maths learning. </a:t>
            </a:r>
          </a:p>
        </p:txBody>
      </p:sp>
    </p:spTree>
    <p:extLst>
      <p:ext uri="{BB962C8B-B14F-4D97-AF65-F5344CB8AC3E}">
        <p14:creationId xmlns:p14="http://schemas.microsoft.com/office/powerpoint/2010/main" val="30439723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dirty="0"/>
              <a:t>Housekeeping</a:t>
            </a:r>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791132" y="2176356"/>
            <a:ext cx="7973482" cy="3948871"/>
          </a:xfrm>
        </p:spPr>
        <p:txBody>
          <a:bodyPr/>
          <a:lstStyle/>
          <a:p>
            <a:pPr marL="285750" indent="-285750" algn="l" rtl="0" fontAlgn="base">
              <a:buFont typeface="Arial" panose="020B0604020202020204" pitchFamily="34" charset="0"/>
              <a:buChar char="•"/>
            </a:pPr>
            <a:r>
              <a:rPr lang="en-GB" sz="2800" b="0">
                <a:solidFill>
                  <a:srgbClr val="000000"/>
                </a:solidFill>
                <a:latin typeface="Lato" panose="020F0502020204030203" pitchFamily="34" charset="0"/>
              </a:rPr>
              <a:t>The session is being recorded</a:t>
            </a:r>
          </a:p>
          <a:p>
            <a:pPr marL="285750" indent="-285750" algn="l" rtl="0" fontAlgn="base">
              <a:buFont typeface="Arial" panose="020B0604020202020204" pitchFamily="34" charset="0"/>
              <a:buChar char="•"/>
            </a:pPr>
            <a:r>
              <a:rPr lang="en-GB" sz="2800" b="0">
                <a:solidFill>
                  <a:srgbClr val="000000"/>
                </a:solidFill>
                <a:latin typeface="Lato" panose="020F0502020204030203" pitchFamily="34" charset="0"/>
              </a:rPr>
              <a:t>In breakout rooms, nominate one person to feed back to the main room</a:t>
            </a:r>
          </a:p>
          <a:p>
            <a:pPr marL="285750" indent="-285750" algn="l" rtl="0" fontAlgn="base">
              <a:buFont typeface="Arial" panose="020B0604020202020204" pitchFamily="34" charset="0"/>
              <a:buChar char="•"/>
            </a:pPr>
            <a:r>
              <a:rPr lang="en-GB" sz="2800" b="0">
                <a:solidFill>
                  <a:srgbClr val="000000"/>
                </a:solidFill>
                <a:latin typeface="Lato" panose="020F0502020204030203" pitchFamily="34" charset="0"/>
              </a:rPr>
              <a:t>Raise hand to ask or answer questions</a:t>
            </a:r>
            <a:endParaRPr lang="en-GB" sz="2800">
              <a:latin typeface="Lato" panose="020F0502020204030203" pitchFamily="34" charset="0"/>
            </a:endParaRPr>
          </a:p>
        </p:txBody>
      </p:sp>
      <p:pic>
        <p:nvPicPr>
          <p:cNvPr id="6" name="Picture 5">
            <a:extLst>
              <a:ext uri="{FF2B5EF4-FFF2-40B4-BE49-F238E27FC236}">
                <a16:creationId xmlns:a16="http://schemas.microsoft.com/office/drawing/2014/main" id="{D32D77D5-08B6-1192-4704-B8355E0D2E68}"/>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843228" y="4298573"/>
            <a:ext cx="7973483" cy="1335609"/>
          </a:xfrm>
          <a:prstGeom prst="rect">
            <a:avLst/>
          </a:prstGeom>
        </p:spPr>
      </p:pic>
    </p:spTree>
    <p:extLst>
      <p:ext uri="{BB962C8B-B14F-4D97-AF65-F5344CB8AC3E}">
        <p14:creationId xmlns:p14="http://schemas.microsoft.com/office/powerpoint/2010/main" val="41687756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BC0AA4-97CE-62B2-B807-906F0C6BED69}"/>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803A8C89-9501-FED7-D0DC-8AD0CD5FE6B0}"/>
              </a:ext>
            </a:extLst>
          </p:cNvPr>
          <p:cNvSpPr>
            <a:spLocks noGrp="1"/>
          </p:cNvSpPr>
          <p:nvPr>
            <p:ph type="body" sz="quarter" idx="13"/>
          </p:nvPr>
        </p:nvSpPr>
        <p:spPr/>
        <p:txBody>
          <a:bodyPr/>
          <a:lstStyle/>
          <a:p>
            <a:r>
              <a:rPr lang="en-GB" sz="3000" dirty="0"/>
              <a:t>Webinars</a:t>
            </a:r>
          </a:p>
        </p:txBody>
      </p:sp>
      <p:pic>
        <p:nvPicPr>
          <p:cNvPr id="2" name="Graphic 1" descr="Harvey Balls 0% with solid fill">
            <a:extLst>
              <a:ext uri="{FF2B5EF4-FFF2-40B4-BE49-F238E27FC236}">
                <a16:creationId xmlns:a16="http://schemas.microsoft.com/office/drawing/2014/main" id="{433C244B-B911-AEDC-FCA9-628E231EE11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961" y="2387798"/>
            <a:ext cx="252000" cy="252000"/>
          </a:xfrm>
          <a:prstGeom prst="rect">
            <a:avLst/>
          </a:prstGeom>
        </p:spPr>
      </p:pic>
      <p:pic>
        <p:nvPicPr>
          <p:cNvPr id="5" name="Graphic 4" descr="Harvey Balls 15% with solid fill">
            <a:extLst>
              <a:ext uri="{FF2B5EF4-FFF2-40B4-BE49-F238E27FC236}">
                <a16:creationId xmlns:a16="http://schemas.microsoft.com/office/drawing/2014/main" id="{771AB886-65EB-DB24-C935-8E4C73E48FB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5E344E0A-2B48-8864-DF63-D37F2A20025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DD94E9FD-5960-BEFF-FFF5-6C2D235E059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384B2462-2FFB-8972-0B3A-94DB3A7BC99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730DC557-DF5D-AC6D-892D-270011299A2C}"/>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9961" y="5471267"/>
            <a:ext cx="252000" cy="252000"/>
          </a:xfrm>
          <a:prstGeom prst="rect">
            <a:avLst/>
          </a:prstGeom>
        </p:spPr>
      </p:pic>
      <p:pic>
        <p:nvPicPr>
          <p:cNvPr id="11" name="Graphic 10" descr="Harvey Balls 55% with solid fill">
            <a:extLst>
              <a:ext uri="{FF2B5EF4-FFF2-40B4-BE49-F238E27FC236}">
                <a16:creationId xmlns:a16="http://schemas.microsoft.com/office/drawing/2014/main" id="{CE6F9072-564D-B611-EFC4-4E50CA767D2B}"/>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4132201"/>
            <a:ext cx="252000" cy="252000"/>
          </a:xfrm>
          <a:prstGeom prst="rect">
            <a:avLst/>
          </a:prstGeom>
        </p:spPr>
      </p:pic>
      <p:pic>
        <p:nvPicPr>
          <p:cNvPr id="12" name="Graphic 11" descr="Harvey Balls 65% with solid fill">
            <a:extLst>
              <a:ext uri="{FF2B5EF4-FFF2-40B4-BE49-F238E27FC236}">
                <a16:creationId xmlns:a16="http://schemas.microsoft.com/office/drawing/2014/main" id="{D33A77D5-52BC-2B91-2C34-AD896ABA5A7E}"/>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453650"/>
            <a:ext cx="252000" cy="252000"/>
          </a:xfrm>
          <a:prstGeom prst="rect">
            <a:avLst/>
          </a:prstGeom>
        </p:spPr>
      </p:pic>
      <p:pic>
        <p:nvPicPr>
          <p:cNvPr id="13" name="Graphic 12" descr="Harvey Balls 75% with solid fill">
            <a:extLst>
              <a:ext uri="{FF2B5EF4-FFF2-40B4-BE49-F238E27FC236}">
                <a16:creationId xmlns:a16="http://schemas.microsoft.com/office/drawing/2014/main" id="{A9EC3BDD-64CD-F4DA-C17B-7D0F3905D624}"/>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948EF06E-F886-E312-9380-73691D3E1CC1}"/>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5132060"/>
            <a:ext cx="252000" cy="252000"/>
          </a:xfrm>
          <a:prstGeom prst="rect">
            <a:avLst/>
          </a:prstGeom>
        </p:spPr>
      </p:pic>
      <p:sp>
        <p:nvSpPr>
          <p:cNvPr id="4" name="TextBox 3">
            <a:extLst>
              <a:ext uri="{FF2B5EF4-FFF2-40B4-BE49-F238E27FC236}">
                <a16:creationId xmlns:a16="http://schemas.microsoft.com/office/drawing/2014/main" id="{99E59183-108E-95C5-9C86-25A405785A82}"/>
              </a:ext>
            </a:extLst>
          </p:cNvPr>
          <p:cNvSpPr txBox="1"/>
          <p:nvPr/>
        </p:nvSpPr>
        <p:spPr>
          <a:xfrm>
            <a:off x="1020851" y="2439967"/>
            <a:ext cx="4262440" cy="2462213"/>
          </a:xfrm>
          <a:prstGeom prst="rect">
            <a:avLst/>
          </a:prstGeom>
          <a:noFill/>
        </p:spPr>
        <p:txBody>
          <a:bodyPr wrap="square" rtlCol="0">
            <a:spAutoFit/>
          </a:bodyPr>
          <a:lstStyle/>
          <a:p>
            <a:pPr>
              <a:spcAft>
                <a:spcPts val="1200"/>
              </a:spcAft>
            </a:pPr>
            <a:r>
              <a:rPr lang="en-GB" dirty="0"/>
              <a:t>Numeracy </a:t>
            </a:r>
            <a:r>
              <a:rPr lang="en-GB" dirty="0">
                <a:latin typeface="Lato" panose="020F0502020204030203" pitchFamily="34" charset="0"/>
                <a:ea typeface="Lato" panose="020F0502020204030203" pitchFamily="34" charset="0"/>
                <a:cs typeface="Lato" panose="020F0502020204030203" pitchFamily="34" charset="0"/>
              </a:rPr>
              <a:t>Champions</a:t>
            </a:r>
            <a:r>
              <a:rPr lang="en-GB" dirty="0"/>
              <a:t> and other interested staff will be invited to a webinar each term, which will focus on a specific subject, such as maths anxiety or dyscalculia.</a:t>
            </a:r>
          </a:p>
          <a:p>
            <a:pPr>
              <a:spcAft>
                <a:spcPts val="1200"/>
              </a:spcAft>
            </a:pPr>
            <a:r>
              <a:rPr lang="en-GB" dirty="0"/>
              <a:t>These will provide continuing professional development and in-depth discussion into relevant topics.</a:t>
            </a:r>
          </a:p>
        </p:txBody>
      </p:sp>
      <p:pic>
        <p:nvPicPr>
          <p:cNvPr id="1026" name="Picture 2" descr="Dyscalculia Network | Leading Support ...">
            <a:extLst>
              <a:ext uri="{FF2B5EF4-FFF2-40B4-BE49-F238E27FC236}">
                <a16:creationId xmlns:a16="http://schemas.microsoft.com/office/drawing/2014/main" id="{E651E073-596D-468E-B07F-50C286AAEEFE}"/>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668271" y="2844184"/>
            <a:ext cx="3076575" cy="1485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26484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BF2288-8F67-A889-2843-7C945C543FDE}"/>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4EB52653-5FA9-3FA3-A1F5-2A045290AAAA}"/>
              </a:ext>
            </a:extLst>
          </p:cNvPr>
          <p:cNvSpPr>
            <a:spLocks noGrp="1"/>
          </p:cNvSpPr>
          <p:nvPr>
            <p:ph type="body" sz="quarter" idx="13"/>
          </p:nvPr>
        </p:nvSpPr>
        <p:spPr/>
        <p:txBody>
          <a:bodyPr/>
          <a:lstStyle/>
          <a:p>
            <a:r>
              <a:rPr lang="en-GB" sz="3000" dirty="0"/>
              <a:t>Volunteering</a:t>
            </a:r>
          </a:p>
        </p:txBody>
      </p:sp>
      <p:pic>
        <p:nvPicPr>
          <p:cNvPr id="2" name="Graphic 1" descr="Harvey Balls 0% with solid fill">
            <a:extLst>
              <a:ext uri="{FF2B5EF4-FFF2-40B4-BE49-F238E27FC236}">
                <a16:creationId xmlns:a16="http://schemas.microsoft.com/office/drawing/2014/main" id="{57CBD25C-1100-482C-05A5-B2609492B38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961" y="2387798"/>
            <a:ext cx="252000" cy="252000"/>
          </a:xfrm>
          <a:prstGeom prst="rect">
            <a:avLst/>
          </a:prstGeom>
        </p:spPr>
      </p:pic>
      <p:pic>
        <p:nvPicPr>
          <p:cNvPr id="5" name="Graphic 4" descr="Harvey Balls 15% with solid fill">
            <a:extLst>
              <a:ext uri="{FF2B5EF4-FFF2-40B4-BE49-F238E27FC236}">
                <a16:creationId xmlns:a16="http://schemas.microsoft.com/office/drawing/2014/main" id="{1696F6A0-DAAE-8F96-EA21-34A30F91A5C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C1D95C64-B9F8-42C2-1E4B-DC5F9EEC8EE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14689642-97F5-0F73-B8AF-E5EFFA9B4BB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235227C2-C1DE-8735-4AD0-482AB33D01C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C496A692-98B0-113E-D886-8F98B72251FA}"/>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9961" y="5471267"/>
            <a:ext cx="252000" cy="252000"/>
          </a:xfrm>
          <a:prstGeom prst="rect">
            <a:avLst/>
          </a:prstGeom>
        </p:spPr>
      </p:pic>
      <p:pic>
        <p:nvPicPr>
          <p:cNvPr id="11" name="Graphic 10" descr="Harvey Balls 55% with solid fill">
            <a:extLst>
              <a:ext uri="{FF2B5EF4-FFF2-40B4-BE49-F238E27FC236}">
                <a16:creationId xmlns:a16="http://schemas.microsoft.com/office/drawing/2014/main" id="{C22301D7-50F2-90AE-685C-6E549D9633DF}"/>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4132201"/>
            <a:ext cx="252000" cy="252000"/>
          </a:xfrm>
          <a:prstGeom prst="rect">
            <a:avLst/>
          </a:prstGeom>
        </p:spPr>
      </p:pic>
      <p:pic>
        <p:nvPicPr>
          <p:cNvPr id="12" name="Graphic 11" descr="Harvey Balls 65% with solid fill">
            <a:extLst>
              <a:ext uri="{FF2B5EF4-FFF2-40B4-BE49-F238E27FC236}">
                <a16:creationId xmlns:a16="http://schemas.microsoft.com/office/drawing/2014/main" id="{813050D7-CB89-12AC-7BAC-40757B6064E0}"/>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453650"/>
            <a:ext cx="252000" cy="252000"/>
          </a:xfrm>
          <a:prstGeom prst="rect">
            <a:avLst/>
          </a:prstGeom>
        </p:spPr>
      </p:pic>
      <p:pic>
        <p:nvPicPr>
          <p:cNvPr id="13" name="Graphic 12" descr="Harvey Balls 75% with solid fill">
            <a:extLst>
              <a:ext uri="{FF2B5EF4-FFF2-40B4-BE49-F238E27FC236}">
                <a16:creationId xmlns:a16="http://schemas.microsoft.com/office/drawing/2014/main" id="{177FB282-570F-5EC0-877C-49AA633555A6}"/>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ACC8ED51-2F23-0288-45C8-C2878C794060}"/>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5132060"/>
            <a:ext cx="252000" cy="252000"/>
          </a:xfrm>
          <a:prstGeom prst="rect">
            <a:avLst/>
          </a:prstGeom>
        </p:spPr>
      </p:pic>
      <p:sp>
        <p:nvSpPr>
          <p:cNvPr id="7" name="TextBox 6">
            <a:extLst>
              <a:ext uri="{FF2B5EF4-FFF2-40B4-BE49-F238E27FC236}">
                <a16:creationId xmlns:a16="http://schemas.microsoft.com/office/drawing/2014/main" id="{2464B93B-E39B-0839-8464-BCB0DD4D31D1}"/>
              </a:ext>
            </a:extLst>
          </p:cNvPr>
          <p:cNvSpPr txBox="1"/>
          <p:nvPr/>
        </p:nvSpPr>
        <p:spPr>
          <a:xfrm>
            <a:off x="857212" y="2203792"/>
            <a:ext cx="8063346" cy="4385816"/>
          </a:xfrm>
          <a:prstGeom prst="rect">
            <a:avLst/>
          </a:prstGeom>
          <a:noFill/>
        </p:spPr>
        <p:txBody>
          <a:bodyPr wrap="square" rtlCol="0">
            <a:spAutoFit/>
          </a:bodyPr>
          <a:lstStyle/>
          <a:p>
            <a:pPr>
              <a:spcAft>
                <a:spcPts val="1200"/>
              </a:spcAft>
            </a:pPr>
            <a:r>
              <a:rPr lang="en-GB" dirty="0">
                <a:latin typeface="Lato" panose="020F0502020204030203" pitchFamily="34" charset="0"/>
                <a:ea typeface="Lato" panose="020F0502020204030203" pitchFamily="34" charset="0"/>
                <a:cs typeface="Lato" panose="020F0502020204030203" pitchFamily="34" charset="0"/>
              </a:rPr>
              <a:t>Get children thinking about the maths in the real world with National Numeracy!</a:t>
            </a:r>
          </a:p>
          <a:p>
            <a:pPr>
              <a:spcAft>
                <a:spcPts val="1200"/>
              </a:spcAft>
            </a:pPr>
            <a:r>
              <a:rPr lang="en-GB" dirty="0">
                <a:latin typeface="Lato" panose="020F0502020204030203" pitchFamily="34" charset="0"/>
                <a:ea typeface="Lato" panose="020F0502020204030203" pitchFamily="34" charset="0"/>
                <a:cs typeface="Lato" panose="020F0502020204030203" pitchFamily="34" charset="0"/>
              </a:rPr>
              <a:t>Where available, volunteers from the corporate world will come into schools to share their experiences through our ‘My Maths Story’ assembly and/or ‘Maths in the Real World’ interactive classroom lesson. It’s a great way of raising the profile of maths in your school and helping children see why they learn it.</a:t>
            </a:r>
          </a:p>
          <a:p>
            <a:pPr>
              <a:spcAft>
                <a:spcPts val="1200"/>
              </a:spcAft>
            </a:pPr>
            <a:r>
              <a:rPr lang="en-GB" b="1" dirty="0">
                <a:latin typeface="Lato" panose="020F0502020204030203" pitchFamily="34" charset="0"/>
                <a:ea typeface="Lato" panose="020F0502020204030203" pitchFamily="34" charset="0"/>
                <a:cs typeface="Lato" panose="020F0502020204030203" pitchFamily="34" charset="0"/>
              </a:rPr>
              <a:t>Our activities aim to:</a:t>
            </a:r>
          </a:p>
          <a:p>
            <a:pPr marL="285750" indent="-285750">
              <a:spcAft>
                <a:spcPts val="600"/>
              </a:spcAft>
              <a:buFont typeface="Arial" panose="020B0604020202020204" pitchFamily="34" charset="0"/>
              <a:buChar char="•"/>
            </a:pPr>
            <a:r>
              <a:rPr lang="en-GB" dirty="0">
                <a:latin typeface="Lato" panose="020F0502020204030203" pitchFamily="34" charset="0"/>
                <a:ea typeface="Lato" panose="020F0502020204030203" pitchFamily="34" charset="0"/>
                <a:cs typeface="Lato" panose="020F0502020204030203" pitchFamily="34" charset="0"/>
              </a:rPr>
              <a:t>Enable pupils to make the link between what they are learning and the world of work.</a:t>
            </a:r>
          </a:p>
          <a:p>
            <a:pPr marL="285750" indent="-285750">
              <a:spcAft>
                <a:spcPts val="600"/>
              </a:spcAft>
              <a:buFont typeface="Arial" panose="020B0604020202020204" pitchFamily="34" charset="0"/>
              <a:buChar char="•"/>
            </a:pPr>
            <a:r>
              <a:rPr lang="en-GB" dirty="0">
                <a:latin typeface="Lato" panose="020F0502020204030203" pitchFamily="34" charset="0"/>
                <a:ea typeface="Lato" panose="020F0502020204030203" pitchFamily="34" charset="0"/>
                <a:cs typeface="Lato" panose="020F0502020204030203" pitchFamily="34" charset="0"/>
              </a:rPr>
              <a:t>Encourage children to think about jobs that involve maths.</a:t>
            </a:r>
          </a:p>
          <a:p>
            <a:pPr marL="285750" indent="-285750">
              <a:spcAft>
                <a:spcPts val="600"/>
              </a:spcAft>
              <a:buFont typeface="Arial" panose="020B0604020202020204" pitchFamily="34" charset="0"/>
              <a:buChar char="•"/>
            </a:pPr>
            <a:r>
              <a:rPr lang="en-GB" dirty="0">
                <a:latin typeface="Lato" panose="020F0502020204030203" pitchFamily="34" charset="0"/>
                <a:ea typeface="Lato" panose="020F0502020204030203" pitchFamily="34" charset="0"/>
                <a:cs typeface="Lato" panose="020F0502020204030203" pitchFamily="34" charset="0"/>
              </a:rPr>
              <a:t>Inspire children to see the maths in everyday life beyond school.</a:t>
            </a:r>
          </a:p>
          <a:p>
            <a:pPr marL="285750" indent="-285750">
              <a:spcAft>
                <a:spcPts val="600"/>
              </a:spcAft>
              <a:buFont typeface="Arial" panose="020B0604020202020204" pitchFamily="34" charset="0"/>
              <a:buChar char="•"/>
            </a:pPr>
            <a:r>
              <a:rPr lang="en-GB" dirty="0">
                <a:latin typeface="Lato" panose="020F0502020204030203" pitchFamily="34" charset="0"/>
                <a:ea typeface="Lato" panose="020F0502020204030203" pitchFamily="34" charset="0"/>
                <a:cs typeface="Lato" panose="020F0502020204030203" pitchFamily="34" charset="0"/>
              </a:rPr>
              <a:t>Challenge stereotypes about careers and the world of work.</a:t>
            </a:r>
          </a:p>
        </p:txBody>
      </p:sp>
    </p:spTree>
    <p:extLst>
      <p:ext uri="{BB962C8B-B14F-4D97-AF65-F5344CB8AC3E}">
        <p14:creationId xmlns:p14="http://schemas.microsoft.com/office/powerpoint/2010/main" val="23291739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56E629-2F2B-BCA2-8E3B-C0FF52431C26}"/>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BCE5AD59-75E7-25DF-DF5A-FAE37DE8EE60}"/>
              </a:ext>
            </a:extLst>
          </p:cNvPr>
          <p:cNvSpPr>
            <a:spLocks noGrp="1"/>
          </p:cNvSpPr>
          <p:nvPr>
            <p:ph type="body" sz="quarter" idx="13"/>
          </p:nvPr>
        </p:nvSpPr>
        <p:spPr/>
        <p:txBody>
          <a:bodyPr/>
          <a:lstStyle/>
          <a:p>
            <a:r>
              <a:rPr lang="en-GB" sz="3000" dirty="0"/>
              <a:t>Volunteering: ‘My Maths Story’ assembly</a:t>
            </a:r>
          </a:p>
        </p:txBody>
      </p:sp>
      <p:pic>
        <p:nvPicPr>
          <p:cNvPr id="2" name="Graphic 1" descr="Harvey Balls 0% with solid fill">
            <a:extLst>
              <a:ext uri="{FF2B5EF4-FFF2-40B4-BE49-F238E27FC236}">
                <a16:creationId xmlns:a16="http://schemas.microsoft.com/office/drawing/2014/main" id="{1640AB70-328D-F599-AC5A-3BCB2A996F5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961" y="2387798"/>
            <a:ext cx="252000" cy="252000"/>
          </a:xfrm>
          <a:prstGeom prst="rect">
            <a:avLst/>
          </a:prstGeom>
        </p:spPr>
      </p:pic>
      <p:pic>
        <p:nvPicPr>
          <p:cNvPr id="5" name="Graphic 4" descr="Harvey Balls 15% with solid fill">
            <a:extLst>
              <a:ext uri="{FF2B5EF4-FFF2-40B4-BE49-F238E27FC236}">
                <a16:creationId xmlns:a16="http://schemas.microsoft.com/office/drawing/2014/main" id="{3F45CEB2-9D6B-C4A1-9AA4-53AD74284A6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B6E4814A-F2A7-5CBD-5FE9-40C6D824384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A6AE718D-F698-C5A5-C287-92CCA51D385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E86E68FC-3FA7-E842-BBA3-0CC7E837F5E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A982ADE4-8F58-9702-7F1E-8141935C53D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9961" y="5471267"/>
            <a:ext cx="252000" cy="252000"/>
          </a:xfrm>
          <a:prstGeom prst="rect">
            <a:avLst/>
          </a:prstGeom>
        </p:spPr>
      </p:pic>
      <p:pic>
        <p:nvPicPr>
          <p:cNvPr id="11" name="Graphic 10" descr="Harvey Balls 55% with solid fill">
            <a:extLst>
              <a:ext uri="{FF2B5EF4-FFF2-40B4-BE49-F238E27FC236}">
                <a16:creationId xmlns:a16="http://schemas.microsoft.com/office/drawing/2014/main" id="{510CCB43-9E2C-4DD3-7F74-CE0C83D675C1}"/>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4132201"/>
            <a:ext cx="252000" cy="252000"/>
          </a:xfrm>
          <a:prstGeom prst="rect">
            <a:avLst/>
          </a:prstGeom>
        </p:spPr>
      </p:pic>
      <p:pic>
        <p:nvPicPr>
          <p:cNvPr id="12" name="Graphic 11" descr="Harvey Balls 65% with solid fill">
            <a:extLst>
              <a:ext uri="{FF2B5EF4-FFF2-40B4-BE49-F238E27FC236}">
                <a16:creationId xmlns:a16="http://schemas.microsoft.com/office/drawing/2014/main" id="{24D15705-ECE9-3D97-392C-C341505258EA}"/>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453650"/>
            <a:ext cx="252000" cy="252000"/>
          </a:xfrm>
          <a:prstGeom prst="rect">
            <a:avLst/>
          </a:prstGeom>
        </p:spPr>
      </p:pic>
      <p:pic>
        <p:nvPicPr>
          <p:cNvPr id="13" name="Graphic 12" descr="Harvey Balls 75% with solid fill">
            <a:extLst>
              <a:ext uri="{FF2B5EF4-FFF2-40B4-BE49-F238E27FC236}">
                <a16:creationId xmlns:a16="http://schemas.microsoft.com/office/drawing/2014/main" id="{32148E59-FEFD-E432-8DB4-516AEAA66D67}"/>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577AB505-449C-3D5A-A3D4-A86A725EF65D}"/>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5132060"/>
            <a:ext cx="252000" cy="252000"/>
          </a:xfrm>
          <a:prstGeom prst="rect">
            <a:avLst/>
          </a:prstGeom>
        </p:spPr>
      </p:pic>
      <p:sp>
        <p:nvSpPr>
          <p:cNvPr id="4" name="TextBox 3">
            <a:extLst>
              <a:ext uri="{FF2B5EF4-FFF2-40B4-BE49-F238E27FC236}">
                <a16:creationId xmlns:a16="http://schemas.microsoft.com/office/drawing/2014/main" id="{4B4D9FD7-8AC1-BED8-097A-8F4C0CA130D3}"/>
              </a:ext>
            </a:extLst>
          </p:cNvPr>
          <p:cNvSpPr txBox="1"/>
          <p:nvPr/>
        </p:nvSpPr>
        <p:spPr>
          <a:xfrm>
            <a:off x="749572" y="2056968"/>
            <a:ext cx="8063346" cy="923330"/>
          </a:xfrm>
          <a:prstGeom prst="rect">
            <a:avLst/>
          </a:prstGeom>
          <a:noFill/>
        </p:spPr>
        <p:txBody>
          <a:bodyPr wrap="square" rtlCol="0">
            <a:spAutoFit/>
          </a:bodyPr>
          <a:lstStyle/>
          <a:p>
            <a:pPr>
              <a:spcAft>
                <a:spcPts val="1200"/>
              </a:spcAft>
            </a:pPr>
            <a:r>
              <a:rPr lang="en-GB" dirty="0">
                <a:latin typeface="Lato" panose="020F0502020204030203" pitchFamily="34" charset="0"/>
                <a:ea typeface="Lato" panose="020F0502020204030203" pitchFamily="34" charset="0"/>
                <a:cs typeface="Lato" panose="020F0502020204030203" pitchFamily="34" charset="0"/>
              </a:rPr>
              <a:t>Volunteers share their own numeracy journey, what their job entails, what they do in their spare time, and how it all involves numeracy. They will also encourage the children to think about how they use numeracy every day.</a:t>
            </a:r>
          </a:p>
        </p:txBody>
      </p:sp>
      <p:sp>
        <p:nvSpPr>
          <p:cNvPr id="15" name="TextBox 14">
            <a:extLst>
              <a:ext uri="{FF2B5EF4-FFF2-40B4-BE49-F238E27FC236}">
                <a16:creationId xmlns:a16="http://schemas.microsoft.com/office/drawing/2014/main" id="{1D1914B8-4D87-16A1-B1B0-1448E21A87D5}"/>
              </a:ext>
            </a:extLst>
          </p:cNvPr>
          <p:cNvSpPr txBox="1"/>
          <p:nvPr/>
        </p:nvSpPr>
        <p:spPr>
          <a:xfrm>
            <a:off x="749572" y="2980298"/>
            <a:ext cx="4243966" cy="3631763"/>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GB" sz="1500" dirty="0">
                <a:latin typeface="Lato" panose="020F0502020204030203" pitchFamily="34" charset="0"/>
                <a:ea typeface="Lato" panose="020F0502020204030203" pitchFamily="34" charset="0"/>
                <a:cs typeface="Lato" panose="020F0502020204030203" pitchFamily="34" charset="0"/>
              </a:rPr>
              <a:t>Talks take approximately 15 minutes.</a:t>
            </a:r>
          </a:p>
          <a:p>
            <a:pPr marL="285750" indent="-285750">
              <a:spcAft>
                <a:spcPts val="1200"/>
              </a:spcAft>
              <a:buFont typeface="Arial" panose="020B0604020202020204" pitchFamily="34" charset="0"/>
              <a:buChar char="•"/>
            </a:pPr>
            <a:r>
              <a:rPr lang="en-GB" sz="1500" dirty="0">
                <a:latin typeface="Lato" panose="020F0502020204030203" pitchFamily="34" charset="0"/>
                <a:ea typeface="Lato" panose="020F0502020204030203" pitchFamily="34" charset="0"/>
                <a:cs typeface="Lato" panose="020F0502020204030203" pitchFamily="34" charset="0"/>
              </a:rPr>
              <a:t>1 or 2 volunteers will attend. We will let you know their name and job title in advance.</a:t>
            </a:r>
          </a:p>
          <a:p>
            <a:pPr marL="285750" indent="-285750">
              <a:spcAft>
                <a:spcPts val="1200"/>
              </a:spcAft>
              <a:buFont typeface="Arial" panose="020B0604020202020204" pitchFamily="34" charset="0"/>
              <a:buChar char="•"/>
            </a:pPr>
            <a:r>
              <a:rPr lang="en-GB" sz="1500" dirty="0">
                <a:latin typeface="Lato" panose="020F0502020204030203" pitchFamily="34" charset="0"/>
                <a:ea typeface="Lato" panose="020F0502020204030203" pitchFamily="34" charset="0"/>
                <a:cs typeface="Lato" panose="020F0502020204030203" pitchFamily="34" charset="0"/>
              </a:rPr>
              <a:t>Talks are suitable for Key Stage 2 </a:t>
            </a:r>
          </a:p>
          <a:p>
            <a:pPr marL="285750" indent="-285750">
              <a:spcAft>
                <a:spcPts val="1200"/>
              </a:spcAft>
              <a:buFont typeface="Arial" panose="020B0604020202020204" pitchFamily="34" charset="0"/>
              <a:buChar char="•"/>
            </a:pPr>
            <a:r>
              <a:rPr lang="en-GB" sz="1500" dirty="0">
                <a:latin typeface="Lato" panose="020F0502020204030203" pitchFamily="34" charset="0"/>
                <a:ea typeface="Lato" panose="020F0502020204030203" pitchFamily="34" charset="0"/>
                <a:cs typeface="Lato" panose="020F0502020204030203" pitchFamily="34" charset="0"/>
              </a:rPr>
              <a:t>Volunteers will use pre-prepared slides to deliver the talk.</a:t>
            </a:r>
          </a:p>
          <a:p>
            <a:pPr marL="285750" indent="-285750">
              <a:spcAft>
                <a:spcPts val="1200"/>
              </a:spcAft>
              <a:buFont typeface="Arial" panose="020B0604020202020204" pitchFamily="34" charset="0"/>
              <a:buChar char="•"/>
            </a:pPr>
            <a:r>
              <a:rPr lang="en-GB" sz="1500" dirty="0">
                <a:latin typeface="Lato" panose="020F0502020204030203" pitchFamily="34" charset="0"/>
                <a:ea typeface="Lato" panose="020F0502020204030203" pitchFamily="34" charset="0"/>
                <a:cs typeface="Lato" panose="020F0502020204030203" pitchFamily="34" charset="0"/>
              </a:rPr>
              <a:t>We advise you to encourage children to prepare some questions to ask the volunteer about their job/career in advance of the session.</a:t>
            </a:r>
          </a:p>
          <a:p>
            <a:pPr marL="285750" indent="-285750">
              <a:spcAft>
                <a:spcPts val="1200"/>
              </a:spcAft>
              <a:buFont typeface="Arial" panose="020B0604020202020204" pitchFamily="34" charset="0"/>
              <a:buChar char="•"/>
            </a:pPr>
            <a:r>
              <a:rPr lang="en-GB" sz="1500" dirty="0">
                <a:latin typeface="Lato" panose="020F0502020204030203" pitchFamily="34" charset="0"/>
                <a:ea typeface="Lato" panose="020F0502020204030203" pitchFamily="34" charset="0"/>
                <a:cs typeface="Lato" panose="020F0502020204030203" pitchFamily="34" charset="0"/>
              </a:rPr>
              <a:t>We will need a laptop attached to a screen available to use.</a:t>
            </a:r>
          </a:p>
        </p:txBody>
      </p:sp>
      <p:pic>
        <p:nvPicPr>
          <p:cNvPr id="16" name="Picture 15" descr="A group of people in a classroom&#10;&#10;Description automatically generated">
            <a:extLst>
              <a:ext uri="{FF2B5EF4-FFF2-40B4-BE49-F238E27FC236}">
                <a16:creationId xmlns:a16="http://schemas.microsoft.com/office/drawing/2014/main" id="{41620045-89B1-0CC0-8A6A-79412D4A9076}"/>
              </a:ext>
            </a:extLst>
          </p:cNvPr>
          <p:cNvPicPr>
            <a:picLocks noChangeAspect="1"/>
          </p:cNvPicPr>
          <p:nvPr/>
        </p:nvPicPr>
        <p:blipFill>
          <a:blip r:embed="rId22" cstate="screen">
            <a:extLst>
              <a:ext uri="{28A0092B-C50C-407E-A947-70E740481C1C}">
                <a14:useLocalDpi xmlns:a14="http://schemas.microsoft.com/office/drawing/2010/main" val="0"/>
              </a:ext>
            </a:extLst>
          </a:blip>
          <a:stretch>
            <a:fillRect/>
          </a:stretch>
        </p:blipFill>
        <p:spPr>
          <a:xfrm>
            <a:off x="5072190" y="3408225"/>
            <a:ext cx="3850782" cy="2305503"/>
          </a:xfrm>
          <a:prstGeom prst="rect">
            <a:avLst/>
          </a:prstGeom>
        </p:spPr>
      </p:pic>
    </p:spTree>
    <p:extLst>
      <p:ext uri="{BB962C8B-B14F-4D97-AF65-F5344CB8AC3E}">
        <p14:creationId xmlns:p14="http://schemas.microsoft.com/office/powerpoint/2010/main" val="39357589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0665F-6335-A225-6AFD-6AF6699E5FAA}"/>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17F01550-C77B-CB16-EFF1-3C2B04F87B3D}"/>
              </a:ext>
            </a:extLst>
          </p:cNvPr>
          <p:cNvSpPr>
            <a:spLocks noGrp="1"/>
          </p:cNvSpPr>
          <p:nvPr>
            <p:ph type="body" sz="quarter" idx="13"/>
          </p:nvPr>
        </p:nvSpPr>
        <p:spPr/>
        <p:txBody>
          <a:bodyPr/>
          <a:lstStyle/>
          <a:p>
            <a:r>
              <a:rPr lang="en-GB" sz="3000" dirty="0"/>
              <a:t>Volunteering: ‘Maths in the Real World’ classroom sessions</a:t>
            </a:r>
          </a:p>
        </p:txBody>
      </p:sp>
      <p:pic>
        <p:nvPicPr>
          <p:cNvPr id="2" name="Graphic 1" descr="Harvey Balls 0% with solid fill">
            <a:extLst>
              <a:ext uri="{FF2B5EF4-FFF2-40B4-BE49-F238E27FC236}">
                <a16:creationId xmlns:a16="http://schemas.microsoft.com/office/drawing/2014/main" id="{478B5E56-8212-1CB4-BDD9-AD001C2041A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961" y="2387798"/>
            <a:ext cx="252000" cy="252000"/>
          </a:xfrm>
          <a:prstGeom prst="rect">
            <a:avLst/>
          </a:prstGeom>
        </p:spPr>
      </p:pic>
      <p:pic>
        <p:nvPicPr>
          <p:cNvPr id="5" name="Graphic 4" descr="Harvey Balls 15% with solid fill">
            <a:extLst>
              <a:ext uri="{FF2B5EF4-FFF2-40B4-BE49-F238E27FC236}">
                <a16:creationId xmlns:a16="http://schemas.microsoft.com/office/drawing/2014/main" id="{F68CA537-1780-606B-0F7A-0C6008472A9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F372D633-1E01-CF55-007D-E6F87067342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1FC20B9C-0FAF-977D-BFF0-3E78FF6C1B1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4772D401-36EC-5E01-E0F6-65A48338FA5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8AB0019B-15A7-63F6-818C-969FEDA07D0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9961" y="5471267"/>
            <a:ext cx="252000" cy="252000"/>
          </a:xfrm>
          <a:prstGeom prst="rect">
            <a:avLst/>
          </a:prstGeom>
        </p:spPr>
      </p:pic>
      <p:pic>
        <p:nvPicPr>
          <p:cNvPr id="11" name="Graphic 10" descr="Harvey Balls 55% with solid fill">
            <a:extLst>
              <a:ext uri="{FF2B5EF4-FFF2-40B4-BE49-F238E27FC236}">
                <a16:creationId xmlns:a16="http://schemas.microsoft.com/office/drawing/2014/main" id="{EA3A3F8A-750C-8E50-64B9-384C8C0313E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4132201"/>
            <a:ext cx="252000" cy="252000"/>
          </a:xfrm>
          <a:prstGeom prst="rect">
            <a:avLst/>
          </a:prstGeom>
        </p:spPr>
      </p:pic>
      <p:pic>
        <p:nvPicPr>
          <p:cNvPr id="12" name="Graphic 11" descr="Harvey Balls 65% with solid fill">
            <a:extLst>
              <a:ext uri="{FF2B5EF4-FFF2-40B4-BE49-F238E27FC236}">
                <a16:creationId xmlns:a16="http://schemas.microsoft.com/office/drawing/2014/main" id="{924FCFC6-EED9-5217-3021-38A9236774DE}"/>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453650"/>
            <a:ext cx="252000" cy="252000"/>
          </a:xfrm>
          <a:prstGeom prst="rect">
            <a:avLst/>
          </a:prstGeom>
        </p:spPr>
      </p:pic>
      <p:pic>
        <p:nvPicPr>
          <p:cNvPr id="13" name="Graphic 12" descr="Harvey Balls 75% with solid fill">
            <a:extLst>
              <a:ext uri="{FF2B5EF4-FFF2-40B4-BE49-F238E27FC236}">
                <a16:creationId xmlns:a16="http://schemas.microsoft.com/office/drawing/2014/main" id="{368783AD-119B-5AEE-72B0-34A35BEA7227}"/>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12B34A7B-743F-83C9-3E53-B6CA8D87C0FE}"/>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5132060"/>
            <a:ext cx="252000" cy="252000"/>
          </a:xfrm>
          <a:prstGeom prst="rect">
            <a:avLst/>
          </a:prstGeom>
        </p:spPr>
      </p:pic>
      <p:sp>
        <p:nvSpPr>
          <p:cNvPr id="7" name="TextBox 6">
            <a:extLst>
              <a:ext uri="{FF2B5EF4-FFF2-40B4-BE49-F238E27FC236}">
                <a16:creationId xmlns:a16="http://schemas.microsoft.com/office/drawing/2014/main" id="{1E3FCF38-87E8-769E-A294-8FE79DE1537A}"/>
              </a:ext>
            </a:extLst>
          </p:cNvPr>
          <p:cNvSpPr txBox="1"/>
          <p:nvPr/>
        </p:nvSpPr>
        <p:spPr>
          <a:xfrm>
            <a:off x="857212" y="2114693"/>
            <a:ext cx="8063346" cy="1323439"/>
          </a:xfrm>
          <a:prstGeom prst="rect">
            <a:avLst/>
          </a:prstGeom>
          <a:noFill/>
        </p:spPr>
        <p:txBody>
          <a:bodyPr wrap="square" rtlCol="0">
            <a:spAutoFit/>
          </a:bodyPr>
          <a:lstStyle/>
          <a:p>
            <a:pPr>
              <a:spcAft>
                <a:spcPts val="1200"/>
              </a:spcAft>
            </a:pPr>
            <a:r>
              <a:rPr lang="en-GB" sz="1600" dirty="0">
                <a:latin typeface="Lato" panose="020F0502020204030203" pitchFamily="34" charset="0"/>
                <a:ea typeface="Lato" panose="020F0502020204030203" pitchFamily="34" charset="0"/>
                <a:cs typeface="Lato" panose="020F0502020204030203" pitchFamily="34" charset="0"/>
              </a:rPr>
              <a:t>This session is designed to be teacher-led and supported by volunteers. Children will meet characters, some in real life and some fictional and explore the maths they use in their jobs and hobbies. Children are split into small groups and take part in a carousel activity, with the groups moving around the classroom to visit different characters in turn. A short reflective activity follows the carousel. </a:t>
            </a:r>
          </a:p>
        </p:txBody>
      </p:sp>
      <p:sp>
        <p:nvSpPr>
          <p:cNvPr id="17" name="TextBox 16">
            <a:extLst>
              <a:ext uri="{FF2B5EF4-FFF2-40B4-BE49-F238E27FC236}">
                <a16:creationId xmlns:a16="http://schemas.microsoft.com/office/drawing/2014/main" id="{7E0576A4-1424-0C50-7494-F5E07A016340}"/>
              </a:ext>
            </a:extLst>
          </p:cNvPr>
          <p:cNvSpPr txBox="1"/>
          <p:nvPr/>
        </p:nvSpPr>
        <p:spPr>
          <a:xfrm>
            <a:off x="783033" y="3507992"/>
            <a:ext cx="3828618" cy="2785378"/>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GB" sz="1500" dirty="0">
                <a:latin typeface="Lato" panose="020F0502020204030203" pitchFamily="34" charset="0"/>
                <a:ea typeface="Lato" panose="020F0502020204030203" pitchFamily="34" charset="0"/>
                <a:cs typeface="Lato" panose="020F0502020204030203" pitchFamily="34" charset="0"/>
              </a:rPr>
              <a:t>One 50-60 minute lesson.</a:t>
            </a:r>
          </a:p>
          <a:p>
            <a:pPr marL="285750" indent="-285750">
              <a:spcAft>
                <a:spcPts val="1200"/>
              </a:spcAft>
              <a:buFont typeface="Arial" panose="020B0604020202020204" pitchFamily="34" charset="0"/>
              <a:buChar char="•"/>
            </a:pPr>
            <a:r>
              <a:rPr lang="en-GB" sz="1500" dirty="0">
                <a:latin typeface="Lato" panose="020F0502020204030203" pitchFamily="34" charset="0"/>
                <a:ea typeface="Lato" panose="020F0502020204030203" pitchFamily="34" charset="0"/>
                <a:cs typeface="Lato" panose="020F0502020204030203" pitchFamily="34" charset="0"/>
              </a:rPr>
              <a:t>Suitable for Upper Key Stage 2.</a:t>
            </a:r>
          </a:p>
          <a:p>
            <a:pPr marL="285750" indent="-285750">
              <a:spcAft>
                <a:spcPts val="1200"/>
              </a:spcAft>
              <a:buFont typeface="Arial" panose="020B0604020202020204" pitchFamily="34" charset="0"/>
              <a:buChar char="•"/>
            </a:pPr>
            <a:r>
              <a:rPr lang="en-GB" sz="1500" dirty="0">
                <a:latin typeface="Lato" panose="020F0502020204030203" pitchFamily="34" charset="0"/>
                <a:ea typeface="Lato" panose="020F0502020204030203" pitchFamily="34" charset="0"/>
                <a:cs typeface="Lato" panose="020F0502020204030203" pitchFamily="34" charset="0"/>
              </a:rPr>
              <a:t>A PowerPoint slide deck will guide you through the lesson.</a:t>
            </a:r>
          </a:p>
          <a:p>
            <a:pPr marL="285750" indent="-285750">
              <a:spcAft>
                <a:spcPts val="1200"/>
              </a:spcAft>
              <a:buFont typeface="Arial" panose="020B0604020202020204" pitchFamily="34" charset="0"/>
              <a:buChar char="•"/>
            </a:pPr>
            <a:r>
              <a:rPr lang="en-GB" sz="1500" dirty="0">
                <a:latin typeface="Lato" panose="020F0502020204030203" pitchFamily="34" charset="0"/>
                <a:ea typeface="Lato" panose="020F0502020204030203" pitchFamily="34" charset="0"/>
                <a:cs typeface="Lato" panose="020F0502020204030203" pitchFamily="34" charset="0"/>
              </a:rPr>
              <a:t>A full lesson plan is provided with character details, job profiles and an activity sheet.</a:t>
            </a:r>
          </a:p>
          <a:p>
            <a:pPr marL="285750" indent="-285750">
              <a:spcAft>
                <a:spcPts val="1200"/>
              </a:spcAft>
              <a:buFont typeface="Arial" panose="020B0604020202020204" pitchFamily="34" charset="0"/>
              <a:buChar char="•"/>
            </a:pPr>
            <a:r>
              <a:rPr lang="en-GB" sz="1500" dirty="0">
                <a:latin typeface="Lato" panose="020F0502020204030203" pitchFamily="34" charset="0"/>
                <a:ea typeface="Lato" panose="020F0502020204030203" pitchFamily="34" charset="0"/>
                <a:cs typeface="Lato" panose="020F0502020204030203" pitchFamily="34" charset="0"/>
              </a:rPr>
              <a:t>The school needs to provide 6 large pieces of paper, pens and pencils.</a:t>
            </a:r>
          </a:p>
        </p:txBody>
      </p:sp>
      <p:pic>
        <p:nvPicPr>
          <p:cNvPr id="18" name="Picture 17" descr="A group of people writing on a large paper&#10;&#10;Description automatically generated">
            <a:extLst>
              <a:ext uri="{FF2B5EF4-FFF2-40B4-BE49-F238E27FC236}">
                <a16:creationId xmlns:a16="http://schemas.microsoft.com/office/drawing/2014/main" id="{E9C91D07-C132-660F-D8CE-0EEDF3DB9306}"/>
              </a:ext>
            </a:extLst>
          </p:cNvPr>
          <p:cNvPicPr>
            <a:picLocks noChangeAspect="1"/>
          </p:cNvPicPr>
          <p:nvPr/>
        </p:nvPicPr>
        <p:blipFill>
          <a:blip r:embed="rId22" cstate="screen">
            <a:extLst>
              <a:ext uri="{28A0092B-C50C-407E-A947-70E740481C1C}">
                <a14:useLocalDpi xmlns:a14="http://schemas.microsoft.com/office/drawing/2010/main" val="0"/>
              </a:ext>
            </a:extLst>
          </a:blip>
          <a:stretch>
            <a:fillRect/>
          </a:stretch>
        </p:blipFill>
        <p:spPr>
          <a:xfrm>
            <a:off x="4861442" y="3507992"/>
            <a:ext cx="3713837" cy="2785378"/>
          </a:xfrm>
          <a:prstGeom prst="rect">
            <a:avLst/>
          </a:prstGeom>
        </p:spPr>
      </p:pic>
    </p:spTree>
    <p:extLst>
      <p:ext uri="{BB962C8B-B14F-4D97-AF65-F5344CB8AC3E}">
        <p14:creationId xmlns:p14="http://schemas.microsoft.com/office/powerpoint/2010/main" val="40203834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E3359E-CFAD-2CCF-C44D-71C92E99628D}"/>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6B54CCCA-C710-78A7-3486-36BE489393FD}"/>
              </a:ext>
            </a:extLst>
          </p:cNvPr>
          <p:cNvSpPr>
            <a:spLocks noGrp="1"/>
          </p:cNvSpPr>
          <p:nvPr>
            <p:ph type="body" sz="quarter" idx="13"/>
          </p:nvPr>
        </p:nvSpPr>
        <p:spPr/>
        <p:txBody>
          <a:bodyPr/>
          <a:lstStyle/>
          <a:p>
            <a:r>
              <a:rPr lang="en-GB" sz="3000" dirty="0"/>
              <a:t>Volunteering: Next steps</a:t>
            </a:r>
          </a:p>
        </p:txBody>
      </p:sp>
      <p:pic>
        <p:nvPicPr>
          <p:cNvPr id="2" name="Graphic 1" descr="Harvey Balls 0% with solid fill">
            <a:extLst>
              <a:ext uri="{FF2B5EF4-FFF2-40B4-BE49-F238E27FC236}">
                <a16:creationId xmlns:a16="http://schemas.microsoft.com/office/drawing/2014/main" id="{7E9EB130-83F1-489F-7C30-4F1AF06C146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961" y="2387798"/>
            <a:ext cx="252000" cy="252000"/>
          </a:xfrm>
          <a:prstGeom prst="rect">
            <a:avLst/>
          </a:prstGeom>
        </p:spPr>
      </p:pic>
      <p:pic>
        <p:nvPicPr>
          <p:cNvPr id="5" name="Graphic 4" descr="Harvey Balls 15% with solid fill">
            <a:extLst>
              <a:ext uri="{FF2B5EF4-FFF2-40B4-BE49-F238E27FC236}">
                <a16:creationId xmlns:a16="http://schemas.microsoft.com/office/drawing/2014/main" id="{D0043AC4-6090-60E9-CA43-D846B7D622D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B119E8BF-ACEF-27A6-743E-72C53D387DC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3CAB0365-0B5B-6D50-11A2-885F9E9495D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92B9D5A4-CEE0-A527-64FC-171136C2F31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A5864B83-C761-F289-C417-A73860FDBA2F}"/>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9961" y="5471267"/>
            <a:ext cx="252000" cy="252000"/>
          </a:xfrm>
          <a:prstGeom prst="rect">
            <a:avLst/>
          </a:prstGeom>
        </p:spPr>
      </p:pic>
      <p:pic>
        <p:nvPicPr>
          <p:cNvPr id="11" name="Graphic 10" descr="Harvey Balls 55% with solid fill">
            <a:extLst>
              <a:ext uri="{FF2B5EF4-FFF2-40B4-BE49-F238E27FC236}">
                <a16:creationId xmlns:a16="http://schemas.microsoft.com/office/drawing/2014/main" id="{03E3AA2B-BCAB-4415-01A9-934CD4B1BE0F}"/>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4132201"/>
            <a:ext cx="252000" cy="252000"/>
          </a:xfrm>
          <a:prstGeom prst="rect">
            <a:avLst/>
          </a:prstGeom>
        </p:spPr>
      </p:pic>
      <p:pic>
        <p:nvPicPr>
          <p:cNvPr id="12" name="Graphic 11" descr="Harvey Balls 65% with solid fill">
            <a:extLst>
              <a:ext uri="{FF2B5EF4-FFF2-40B4-BE49-F238E27FC236}">
                <a16:creationId xmlns:a16="http://schemas.microsoft.com/office/drawing/2014/main" id="{30D98F94-5D9F-2C0B-0787-0ABEE7BBD2B9}"/>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453650"/>
            <a:ext cx="252000" cy="252000"/>
          </a:xfrm>
          <a:prstGeom prst="rect">
            <a:avLst/>
          </a:prstGeom>
        </p:spPr>
      </p:pic>
      <p:pic>
        <p:nvPicPr>
          <p:cNvPr id="13" name="Graphic 12" descr="Harvey Balls 75% with solid fill">
            <a:extLst>
              <a:ext uri="{FF2B5EF4-FFF2-40B4-BE49-F238E27FC236}">
                <a16:creationId xmlns:a16="http://schemas.microsoft.com/office/drawing/2014/main" id="{99858B67-243C-9D0F-F68E-02AFABC63FE7}"/>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F117EA99-B71B-72AF-2C46-C54333395B44}"/>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5132060"/>
            <a:ext cx="252000" cy="252000"/>
          </a:xfrm>
          <a:prstGeom prst="rect">
            <a:avLst/>
          </a:prstGeom>
        </p:spPr>
      </p:pic>
      <p:sp>
        <p:nvSpPr>
          <p:cNvPr id="4" name="TextBox 3">
            <a:extLst>
              <a:ext uri="{FF2B5EF4-FFF2-40B4-BE49-F238E27FC236}">
                <a16:creationId xmlns:a16="http://schemas.microsoft.com/office/drawing/2014/main" id="{73515554-0F37-4953-2036-6C426FA66437}"/>
              </a:ext>
            </a:extLst>
          </p:cNvPr>
          <p:cNvSpPr txBox="1"/>
          <p:nvPr/>
        </p:nvSpPr>
        <p:spPr>
          <a:xfrm>
            <a:off x="977570" y="2639798"/>
            <a:ext cx="4003821" cy="2462213"/>
          </a:xfrm>
          <a:prstGeom prst="rect">
            <a:avLst/>
          </a:prstGeom>
          <a:noFill/>
        </p:spPr>
        <p:txBody>
          <a:bodyPr wrap="square" rtlCol="0">
            <a:spAutoFit/>
          </a:bodyPr>
          <a:lstStyle/>
          <a:p>
            <a:pPr>
              <a:spcAft>
                <a:spcPts val="1200"/>
              </a:spcAft>
            </a:pPr>
            <a:r>
              <a:rPr lang="en-GB" dirty="0">
                <a:latin typeface="Lato" panose="020F0502020204030203" pitchFamily="34" charset="0"/>
                <a:ea typeface="Lato" panose="020F0502020204030203" pitchFamily="34" charset="0"/>
                <a:cs typeface="Lato" panose="020F0502020204030203" pitchFamily="34" charset="0"/>
              </a:rPr>
              <a:t>Our Volunteering Manager, Laura Hill, will be in touch from September if there is a volunteer available in your local area. </a:t>
            </a:r>
          </a:p>
          <a:p>
            <a:pPr>
              <a:spcAft>
                <a:spcPts val="1200"/>
              </a:spcAft>
            </a:pPr>
            <a:r>
              <a:rPr lang="en-GB" dirty="0">
                <a:latin typeface="Lato" panose="020F0502020204030203" pitchFamily="34" charset="0"/>
                <a:ea typeface="Lato" panose="020F0502020204030203" pitchFamily="34" charset="0"/>
                <a:cs typeface="Lato" panose="020F0502020204030203" pitchFamily="34" charset="0"/>
              </a:rPr>
              <a:t>We are regularly training new volunteers so there may be a volunteer available later in the school year.</a:t>
            </a:r>
          </a:p>
        </p:txBody>
      </p:sp>
      <p:pic>
        <p:nvPicPr>
          <p:cNvPr id="15" name="Picture 14" descr="A group of people in a classroom&#10;&#10;Description automatically generated">
            <a:extLst>
              <a:ext uri="{FF2B5EF4-FFF2-40B4-BE49-F238E27FC236}">
                <a16:creationId xmlns:a16="http://schemas.microsoft.com/office/drawing/2014/main" id="{E851CCA1-B22D-C1D9-359A-A0D569F84A5B}"/>
              </a:ext>
            </a:extLst>
          </p:cNvPr>
          <p:cNvPicPr>
            <a:picLocks noChangeAspect="1"/>
          </p:cNvPicPr>
          <p:nvPr/>
        </p:nvPicPr>
        <p:blipFill>
          <a:blip r:embed="rId22" cstate="screen">
            <a:extLst>
              <a:ext uri="{28A0092B-C50C-407E-A947-70E740481C1C}">
                <a14:useLocalDpi xmlns:a14="http://schemas.microsoft.com/office/drawing/2010/main" val="0"/>
              </a:ext>
            </a:extLst>
          </a:blip>
          <a:stretch>
            <a:fillRect/>
          </a:stretch>
        </p:blipFill>
        <p:spPr>
          <a:xfrm>
            <a:off x="5392266" y="2547796"/>
            <a:ext cx="3528292" cy="2646219"/>
          </a:xfrm>
          <a:prstGeom prst="rect">
            <a:avLst/>
          </a:prstGeom>
        </p:spPr>
      </p:pic>
    </p:spTree>
    <p:extLst>
      <p:ext uri="{BB962C8B-B14F-4D97-AF65-F5344CB8AC3E}">
        <p14:creationId xmlns:p14="http://schemas.microsoft.com/office/powerpoint/2010/main" val="42414963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46480C-04A6-029A-4912-30E9A7AF342E}"/>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F78931C0-1D56-25FF-09D1-4E312C116817}"/>
              </a:ext>
            </a:extLst>
          </p:cNvPr>
          <p:cNvSpPr>
            <a:spLocks noGrp="1"/>
          </p:cNvSpPr>
          <p:nvPr>
            <p:ph type="body" sz="quarter" idx="13"/>
          </p:nvPr>
        </p:nvSpPr>
        <p:spPr/>
        <p:txBody>
          <a:bodyPr/>
          <a:lstStyle/>
          <a:p>
            <a:r>
              <a:rPr lang="en-GB" sz="3000" dirty="0"/>
              <a:t>Legacy</a:t>
            </a:r>
          </a:p>
        </p:txBody>
      </p:sp>
      <p:pic>
        <p:nvPicPr>
          <p:cNvPr id="2" name="Graphic 1" descr="Harvey Balls 0% with solid fill">
            <a:extLst>
              <a:ext uri="{FF2B5EF4-FFF2-40B4-BE49-F238E27FC236}">
                <a16:creationId xmlns:a16="http://schemas.microsoft.com/office/drawing/2014/main" id="{20AF1A47-62C2-E272-615B-FEFC6342437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961" y="2387798"/>
            <a:ext cx="252000" cy="252000"/>
          </a:xfrm>
          <a:prstGeom prst="rect">
            <a:avLst/>
          </a:prstGeom>
        </p:spPr>
      </p:pic>
      <p:pic>
        <p:nvPicPr>
          <p:cNvPr id="5" name="Graphic 4" descr="Harvey Balls 15% with solid fill">
            <a:extLst>
              <a:ext uri="{FF2B5EF4-FFF2-40B4-BE49-F238E27FC236}">
                <a16:creationId xmlns:a16="http://schemas.microsoft.com/office/drawing/2014/main" id="{1A24C142-6888-59CB-9648-CF4A1142D40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8DDE9ACE-F8AA-03E4-BB20-6698D110C95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4157AD61-35B1-E1E4-E4C5-3AC721E8E8B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23F8D892-CE25-DFCC-3B45-433E157B0F3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8339AB27-EDA0-1328-336C-E49F4CA4B9B6}"/>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9961" y="5471267"/>
            <a:ext cx="252000" cy="252000"/>
          </a:xfrm>
          <a:prstGeom prst="rect">
            <a:avLst/>
          </a:prstGeom>
        </p:spPr>
      </p:pic>
      <p:pic>
        <p:nvPicPr>
          <p:cNvPr id="11" name="Graphic 10" descr="Harvey Balls 55% with solid fill">
            <a:extLst>
              <a:ext uri="{FF2B5EF4-FFF2-40B4-BE49-F238E27FC236}">
                <a16:creationId xmlns:a16="http://schemas.microsoft.com/office/drawing/2014/main" id="{83C0B3C9-E06A-B835-EB72-AACC72898E71}"/>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4132201"/>
            <a:ext cx="252000" cy="252000"/>
          </a:xfrm>
          <a:prstGeom prst="rect">
            <a:avLst/>
          </a:prstGeom>
        </p:spPr>
      </p:pic>
      <p:pic>
        <p:nvPicPr>
          <p:cNvPr id="12" name="Graphic 11" descr="Harvey Balls 65% with solid fill">
            <a:extLst>
              <a:ext uri="{FF2B5EF4-FFF2-40B4-BE49-F238E27FC236}">
                <a16:creationId xmlns:a16="http://schemas.microsoft.com/office/drawing/2014/main" id="{04092216-074C-5AE4-1C77-DA613F2563E4}"/>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453650"/>
            <a:ext cx="252000" cy="252000"/>
          </a:xfrm>
          <a:prstGeom prst="rect">
            <a:avLst/>
          </a:prstGeom>
        </p:spPr>
      </p:pic>
      <p:pic>
        <p:nvPicPr>
          <p:cNvPr id="13" name="Graphic 12" descr="Harvey Balls 75% with solid fill">
            <a:extLst>
              <a:ext uri="{FF2B5EF4-FFF2-40B4-BE49-F238E27FC236}">
                <a16:creationId xmlns:a16="http://schemas.microsoft.com/office/drawing/2014/main" id="{D09B8C63-20AB-D3D3-C6CB-0EF9AC8F3BB3}"/>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A67EE358-1F53-7ECA-DB2B-7737D358E8BB}"/>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5132060"/>
            <a:ext cx="252000" cy="252000"/>
          </a:xfrm>
          <a:prstGeom prst="rect">
            <a:avLst/>
          </a:prstGeom>
        </p:spPr>
      </p:pic>
      <p:sp>
        <p:nvSpPr>
          <p:cNvPr id="7" name="TextBox 6">
            <a:extLst>
              <a:ext uri="{FF2B5EF4-FFF2-40B4-BE49-F238E27FC236}">
                <a16:creationId xmlns:a16="http://schemas.microsoft.com/office/drawing/2014/main" id="{2FCDA1F2-D610-732D-A326-D5C4A4F9E0EF}"/>
              </a:ext>
            </a:extLst>
          </p:cNvPr>
          <p:cNvSpPr txBox="1"/>
          <p:nvPr/>
        </p:nvSpPr>
        <p:spPr>
          <a:xfrm>
            <a:off x="942155" y="2025774"/>
            <a:ext cx="7799967" cy="830997"/>
          </a:xfrm>
          <a:prstGeom prst="rect">
            <a:avLst/>
          </a:prstGeom>
          <a:noFill/>
        </p:spPr>
        <p:txBody>
          <a:bodyPr wrap="square" rtlCol="0">
            <a:spAutoFit/>
          </a:bodyPr>
          <a:lstStyle/>
          <a:p>
            <a:pPr>
              <a:spcAft>
                <a:spcPts val="1200"/>
              </a:spcAft>
            </a:pPr>
            <a:r>
              <a:rPr lang="en-GB" sz="1600" dirty="0">
                <a:latin typeface="Lato" panose="020F0502020204030203" pitchFamily="34" charset="0"/>
                <a:ea typeface="Lato" panose="020F0502020204030203" pitchFamily="34" charset="0"/>
                <a:cs typeface="Lato" panose="020F0502020204030203" pitchFamily="34" charset="0"/>
              </a:rPr>
              <a:t>A key aspect of this programme is that schools are able to carry on supporting their staff, parents, carers and children, leaving a </a:t>
            </a:r>
            <a:r>
              <a:rPr lang="en-GB" sz="1600" b="1" dirty="0">
                <a:latin typeface="Lato" panose="020F0502020204030203" pitchFamily="34" charset="0"/>
                <a:ea typeface="Lato" panose="020F0502020204030203" pitchFamily="34" charset="0"/>
                <a:cs typeface="Lato" panose="020F0502020204030203" pitchFamily="34" charset="0"/>
              </a:rPr>
              <a:t>legacy </a:t>
            </a:r>
            <a:r>
              <a:rPr lang="en-GB" sz="1600" dirty="0">
                <a:latin typeface="Lato" panose="020F0502020204030203" pitchFamily="34" charset="0"/>
                <a:ea typeface="Lato" panose="020F0502020204030203" pitchFamily="34" charset="0"/>
                <a:cs typeface="Lato" panose="020F0502020204030203" pitchFamily="34" charset="0"/>
              </a:rPr>
              <a:t>into future years, led by the Numeracy Champions.</a:t>
            </a:r>
          </a:p>
        </p:txBody>
      </p:sp>
      <p:sp>
        <p:nvSpPr>
          <p:cNvPr id="16" name="TextBox 15">
            <a:extLst>
              <a:ext uri="{FF2B5EF4-FFF2-40B4-BE49-F238E27FC236}">
                <a16:creationId xmlns:a16="http://schemas.microsoft.com/office/drawing/2014/main" id="{42FEC181-7975-359E-44CF-626A9BC798BB}"/>
              </a:ext>
            </a:extLst>
          </p:cNvPr>
          <p:cNvSpPr txBox="1"/>
          <p:nvPr/>
        </p:nvSpPr>
        <p:spPr>
          <a:xfrm>
            <a:off x="942155" y="2970184"/>
            <a:ext cx="7799967" cy="3477875"/>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GB" sz="1500" dirty="0">
                <a:latin typeface="Lato" panose="020F0502020204030203" pitchFamily="34" charset="0"/>
                <a:ea typeface="Lato" panose="020F0502020204030203" pitchFamily="34" charset="0"/>
                <a:cs typeface="Lato" panose="020F0502020204030203" pitchFamily="34" charset="0"/>
              </a:rPr>
              <a:t>Use our resources to help engage and involve parents and carers with children’s numeracy.</a:t>
            </a:r>
          </a:p>
          <a:p>
            <a:pPr marL="285750" indent="-285750">
              <a:spcAft>
                <a:spcPts val="1200"/>
              </a:spcAft>
              <a:buFont typeface="Arial" panose="020B0604020202020204" pitchFamily="34" charset="0"/>
              <a:buChar char="•"/>
            </a:pPr>
            <a:r>
              <a:rPr lang="en-GB" sz="1500" dirty="0">
                <a:latin typeface="Lato" panose="020F0502020204030203" pitchFamily="34" charset="0"/>
                <a:ea typeface="Lato" panose="020F0502020204030203" pitchFamily="34" charset="0"/>
                <a:cs typeface="Lato" panose="020F0502020204030203" pitchFamily="34" charset="0"/>
              </a:rPr>
              <a:t>Encourage families to use the </a:t>
            </a:r>
            <a:r>
              <a:rPr lang="en-GB" sz="1500" b="1" dirty="0">
                <a:latin typeface="Lato" panose="020F0502020204030203" pitchFamily="34" charset="0"/>
                <a:ea typeface="Lato" panose="020F0502020204030203" pitchFamily="34" charset="0"/>
                <a:cs typeface="Lato" panose="020F0502020204030203" pitchFamily="34" charset="0"/>
              </a:rPr>
              <a:t>Family Maths activities </a:t>
            </a:r>
            <a:r>
              <a:rPr lang="en-GB" sz="1500" dirty="0">
                <a:latin typeface="Lato" panose="020F0502020204030203" pitchFamily="34" charset="0"/>
                <a:ea typeface="Lato" panose="020F0502020204030203" pitchFamily="34" charset="0"/>
                <a:cs typeface="Lato" panose="020F0502020204030203" pitchFamily="34" charset="0"/>
              </a:rPr>
              <a:t>(more scrapbooks can be purchased if needed).</a:t>
            </a:r>
          </a:p>
          <a:p>
            <a:pPr marL="285750" indent="-285750">
              <a:spcAft>
                <a:spcPts val="1200"/>
              </a:spcAft>
              <a:buFont typeface="Arial" panose="020B0604020202020204" pitchFamily="34" charset="0"/>
              <a:buChar char="•"/>
            </a:pPr>
            <a:r>
              <a:rPr lang="en-GB" sz="1500" dirty="0">
                <a:latin typeface="Lato" panose="020F0502020204030203" pitchFamily="34" charset="0"/>
                <a:ea typeface="Lato" panose="020F0502020204030203" pitchFamily="34" charset="0"/>
                <a:cs typeface="Lato" panose="020F0502020204030203" pitchFamily="34" charset="0"/>
              </a:rPr>
              <a:t>Participate in </a:t>
            </a:r>
            <a:r>
              <a:rPr lang="en-GB" sz="1500" b="1" dirty="0">
                <a:latin typeface="Lato" panose="020F0502020204030203" pitchFamily="34" charset="0"/>
                <a:ea typeface="Lato" panose="020F0502020204030203" pitchFamily="34" charset="0"/>
                <a:cs typeface="Lato" panose="020F0502020204030203" pitchFamily="34" charset="0"/>
              </a:rPr>
              <a:t>National Numeracy Day </a:t>
            </a:r>
            <a:r>
              <a:rPr lang="en-GB" sz="1500" dirty="0">
                <a:latin typeface="Lato" panose="020F0502020204030203" pitchFamily="34" charset="0"/>
                <a:ea typeface="Lato" panose="020F0502020204030203" pitchFamily="34" charset="0"/>
                <a:cs typeface="Lato" panose="020F0502020204030203" pitchFamily="34" charset="0"/>
              </a:rPr>
              <a:t>and </a:t>
            </a:r>
            <a:r>
              <a:rPr lang="en-GB" sz="1500" b="1" dirty="0">
                <a:latin typeface="Lato" panose="020F0502020204030203" pitchFamily="34" charset="0"/>
                <a:ea typeface="Lato" panose="020F0502020204030203" pitchFamily="34" charset="0"/>
                <a:cs typeface="Lato" panose="020F0502020204030203" pitchFamily="34" charset="0"/>
              </a:rPr>
              <a:t>Number Confidence Week</a:t>
            </a:r>
            <a:r>
              <a:rPr lang="en-GB" sz="1500" dirty="0">
                <a:latin typeface="Lato" panose="020F0502020204030203" pitchFamily="34" charset="0"/>
                <a:ea typeface="Lato" panose="020F0502020204030203" pitchFamily="34" charset="0"/>
                <a:cs typeface="Lato" panose="020F0502020204030203" pitchFamily="34" charset="0"/>
              </a:rPr>
              <a:t>.</a:t>
            </a:r>
          </a:p>
          <a:p>
            <a:pPr marL="285750" indent="-285750">
              <a:spcAft>
                <a:spcPts val="1200"/>
              </a:spcAft>
              <a:buFont typeface="Arial" panose="020B0604020202020204" pitchFamily="34" charset="0"/>
              <a:buChar char="•"/>
            </a:pPr>
            <a:r>
              <a:rPr lang="en-GB" sz="1500" dirty="0">
                <a:latin typeface="Lato" panose="020F0502020204030203" pitchFamily="34" charset="0"/>
                <a:ea typeface="Lato" panose="020F0502020204030203" pitchFamily="34" charset="0"/>
                <a:cs typeface="Lato" panose="020F0502020204030203" pitchFamily="34" charset="0"/>
              </a:rPr>
              <a:t>Run </a:t>
            </a:r>
            <a:r>
              <a:rPr lang="en-GB" sz="1500" b="1" dirty="0">
                <a:latin typeface="Lato" panose="020F0502020204030203" pitchFamily="34" charset="0"/>
                <a:ea typeface="Lato" panose="020F0502020204030203" pitchFamily="34" charset="0"/>
                <a:cs typeface="Lato" panose="020F0502020204030203" pitchFamily="34" charset="0"/>
              </a:rPr>
              <a:t>‘Help Your Child Love Maths!’ </a:t>
            </a:r>
            <a:r>
              <a:rPr lang="en-GB" sz="1500" dirty="0">
                <a:latin typeface="Lato" panose="020F0502020204030203" pitchFamily="34" charset="0"/>
                <a:ea typeface="Lato" panose="020F0502020204030203" pitchFamily="34" charset="0"/>
                <a:cs typeface="Lato" panose="020F0502020204030203" pitchFamily="34" charset="0"/>
              </a:rPr>
              <a:t>workshops for parents and carers.</a:t>
            </a:r>
          </a:p>
          <a:p>
            <a:pPr marL="285750" indent="-285750">
              <a:spcAft>
                <a:spcPts val="1200"/>
              </a:spcAft>
              <a:buFont typeface="Arial" panose="020B0604020202020204" pitchFamily="34" charset="0"/>
              <a:buChar char="•"/>
            </a:pPr>
            <a:r>
              <a:rPr lang="en-GB" sz="1500" dirty="0">
                <a:latin typeface="Lato" panose="020F0502020204030203" pitchFamily="34" charset="0"/>
                <a:ea typeface="Lato" panose="020F0502020204030203" pitchFamily="34" charset="0"/>
                <a:cs typeface="Lato" panose="020F0502020204030203" pitchFamily="34" charset="0"/>
              </a:rPr>
              <a:t>Use the </a:t>
            </a:r>
            <a:r>
              <a:rPr lang="en-GB" sz="1500" b="1" dirty="0">
                <a:latin typeface="Lato" panose="020F0502020204030203" pitchFamily="34" charset="0"/>
                <a:ea typeface="Lato" panose="020F0502020204030203" pitchFamily="34" charset="0"/>
                <a:cs typeface="Lato" panose="020F0502020204030203" pitchFamily="34" charset="0"/>
              </a:rPr>
              <a:t>National Numeracy Challenge.</a:t>
            </a:r>
          </a:p>
          <a:p>
            <a:pPr marL="285750" indent="-285750">
              <a:spcAft>
                <a:spcPts val="1200"/>
              </a:spcAft>
              <a:buFont typeface="Arial" panose="020B0604020202020204" pitchFamily="34" charset="0"/>
              <a:buChar char="•"/>
            </a:pPr>
            <a:r>
              <a:rPr lang="en-GB" sz="1500" dirty="0">
                <a:latin typeface="Lato" panose="020F0502020204030203" pitchFamily="34" charset="0"/>
                <a:ea typeface="Lato" panose="020F0502020204030203" pitchFamily="34" charset="0"/>
                <a:cs typeface="Lato" panose="020F0502020204030203" pitchFamily="34" charset="0"/>
              </a:rPr>
              <a:t>Host visits from </a:t>
            </a:r>
            <a:r>
              <a:rPr lang="en-GB" sz="1500" b="1" dirty="0">
                <a:latin typeface="Lato" panose="020F0502020204030203" pitchFamily="34" charset="0"/>
                <a:ea typeface="Lato" panose="020F0502020204030203" pitchFamily="34" charset="0"/>
                <a:cs typeface="Lato" panose="020F0502020204030203" pitchFamily="34" charset="0"/>
              </a:rPr>
              <a:t>corporate volunteers.</a:t>
            </a:r>
            <a:endParaRPr lang="en-GB" sz="1500" dirty="0">
              <a:latin typeface="Lato" panose="020F0502020204030203" pitchFamily="34" charset="0"/>
              <a:ea typeface="Lato" panose="020F0502020204030203" pitchFamily="34" charset="0"/>
              <a:cs typeface="Lato" panose="020F0502020204030203" pitchFamily="34" charset="0"/>
            </a:endParaRPr>
          </a:p>
          <a:p>
            <a:pPr marL="285750" indent="-285750">
              <a:spcAft>
                <a:spcPts val="1200"/>
              </a:spcAft>
              <a:buFont typeface="Arial" panose="020B0604020202020204" pitchFamily="34" charset="0"/>
              <a:buChar char="•"/>
            </a:pPr>
            <a:r>
              <a:rPr lang="en-GB" sz="1500" dirty="0">
                <a:latin typeface="Lato" panose="020F0502020204030203" pitchFamily="34" charset="0"/>
                <a:ea typeface="Lato" panose="020F0502020204030203" pitchFamily="34" charset="0"/>
                <a:cs typeface="Lato" panose="020F0502020204030203" pitchFamily="34" charset="0"/>
              </a:rPr>
              <a:t>Join termly </a:t>
            </a:r>
            <a:r>
              <a:rPr lang="en-GB" sz="1500" b="1" dirty="0">
                <a:latin typeface="Lato" panose="020F0502020204030203" pitchFamily="34" charset="0"/>
                <a:ea typeface="Lato" panose="020F0502020204030203" pitchFamily="34" charset="0"/>
                <a:cs typeface="Lato" panose="020F0502020204030203" pitchFamily="34" charset="0"/>
              </a:rPr>
              <a:t>webinars.</a:t>
            </a:r>
          </a:p>
          <a:p>
            <a:pPr marL="285750" indent="-285750">
              <a:spcAft>
                <a:spcPts val="1200"/>
              </a:spcAft>
              <a:buFont typeface="Arial" panose="020B0604020202020204" pitchFamily="34" charset="0"/>
              <a:buChar char="•"/>
            </a:pPr>
            <a:r>
              <a:rPr lang="en-GB" sz="1500" dirty="0">
                <a:latin typeface="Lato" panose="020F0502020204030203" pitchFamily="34" charset="0"/>
                <a:ea typeface="Lato" panose="020F0502020204030203" pitchFamily="34" charset="0"/>
                <a:cs typeface="Lato" panose="020F0502020204030203" pitchFamily="34" charset="0"/>
              </a:rPr>
              <a:t>Receive the termly </a:t>
            </a:r>
            <a:r>
              <a:rPr lang="en-GB" sz="1500" b="1" dirty="0">
                <a:latin typeface="Lato" panose="020F0502020204030203" pitchFamily="34" charset="0"/>
                <a:ea typeface="Lato" panose="020F0502020204030203" pitchFamily="34" charset="0"/>
                <a:cs typeface="Lato" panose="020F0502020204030203" pitchFamily="34" charset="0"/>
              </a:rPr>
              <a:t>newsletter.</a:t>
            </a:r>
            <a:endParaRPr lang="en-GB" sz="1500"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8362882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1D1AA3-8953-935B-5792-49854A910635}"/>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3A4E1071-8AF5-440E-3AA6-E9618D41D0B4}"/>
              </a:ext>
            </a:extLst>
          </p:cNvPr>
          <p:cNvSpPr>
            <a:spLocks noGrp="1"/>
          </p:cNvSpPr>
          <p:nvPr>
            <p:ph type="body" sz="quarter" idx="13"/>
          </p:nvPr>
        </p:nvSpPr>
        <p:spPr/>
        <p:txBody>
          <a:bodyPr/>
          <a:lstStyle/>
          <a:p>
            <a:r>
              <a:rPr lang="en-GB" sz="3000" dirty="0"/>
              <a:t>Implementation</a:t>
            </a:r>
          </a:p>
        </p:txBody>
      </p:sp>
      <p:pic>
        <p:nvPicPr>
          <p:cNvPr id="2" name="Graphic 1" descr="Harvey Balls 0% with solid fill">
            <a:extLst>
              <a:ext uri="{FF2B5EF4-FFF2-40B4-BE49-F238E27FC236}">
                <a16:creationId xmlns:a16="http://schemas.microsoft.com/office/drawing/2014/main" id="{C2A5FE86-AF27-362F-63E4-D685230D5D0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961" y="2387798"/>
            <a:ext cx="252000" cy="252000"/>
          </a:xfrm>
          <a:prstGeom prst="rect">
            <a:avLst/>
          </a:prstGeom>
        </p:spPr>
      </p:pic>
      <p:pic>
        <p:nvPicPr>
          <p:cNvPr id="5" name="Graphic 4" descr="Harvey Balls 15% with solid fill">
            <a:extLst>
              <a:ext uri="{FF2B5EF4-FFF2-40B4-BE49-F238E27FC236}">
                <a16:creationId xmlns:a16="http://schemas.microsoft.com/office/drawing/2014/main" id="{A63E3420-2070-C86B-EB54-37F6F8C95DB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4978F3CD-1543-8CBF-AFE0-85FA90AD14C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CD515B9A-48EA-9E24-5F58-7C3D9310225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5846C7B4-F766-66A6-ABC8-E8D38DB0233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0CA763A7-593D-1CD6-06DA-15F8DA708A20}"/>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9961" y="5471267"/>
            <a:ext cx="252000" cy="252000"/>
          </a:xfrm>
          <a:prstGeom prst="rect">
            <a:avLst/>
          </a:prstGeom>
        </p:spPr>
      </p:pic>
      <p:pic>
        <p:nvPicPr>
          <p:cNvPr id="11" name="Graphic 10" descr="Harvey Balls 55% with solid fill">
            <a:extLst>
              <a:ext uri="{FF2B5EF4-FFF2-40B4-BE49-F238E27FC236}">
                <a16:creationId xmlns:a16="http://schemas.microsoft.com/office/drawing/2014/main" id="{56EEEFF2-DBB8-0115-0453-005F712174F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4132201"/>
            <a:ext cx="252000" cy="252000"/>
          </a:xfrm>
          <a:prstGeom prst="rect">
            <a:avLst/>
          </a:prstGeom>
        </p:spPr>
      </p:pic>
      <p:pic>
        <p:nvPicPr>
          <p:cNvPr id="12" name="Graphic 11" descr="Harvey Balls 65% with solid fill">
            <a:extLst>
              <a:ext uri="{FF2B5EF4-FFF2-40B4-BE49-F238E27FC236}">
                <a16:creationId xmlns:a16="http://schemas.microsoft.com/office/drawing/2014/main" id="{AB38597C-1A04-7869-B872-9C1FA59B097D}"/>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453650"/>
            <a:ext cx="252000" cy="252000"/>
          </a:xfrm>
          <a:prstGeom prst="rect">
            <a:avLst/>
          </a:prstGeom>
        </p:spPr>
      </p:pic>
      <p:pic>
        <p:nvPicPr>
          <p:cNvPr id="13" name="Graphic 12" descr="Harvey Balls 75% with solid fill">
            <a:extLst>
              <a:ext uri="{FF2B5EF4-FFF2-40B4-BE49-F238E27FC236}">
                <a16:creationId xmlns:a16="http://schemas.microsoft.com/office/drawing/2014/main" id="{94107103-BC6D-D5F0-45F1-2C386515F6E8}"/>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ECADB2AD-5E63-2AF3-5645-798BCD324177}"/>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5132060"/>
            <a:ext cx="252000" cy="252000"/>
          </a:xfrm>
          <a:prstGeom prst="rect">
            <a:avLst/>
          </a:prstGeom>
        </p:spPr>
      </p:pic>
      <p:sp>
        <p:nvSpPr>
          <p:cNvPr id="17" name="Rectangle 16">
            <a:extLst>
              <a:ext uri="{FF2B5EF4-FFF2-40B4-BE49-F238E27FC236}">
                <a16:creationId xmlns:a16="http://schemas.microsoft.com/office/drawing/2014/main" id="{4E0F2266-5ED2-73CC-4BEA-454FBE08DCDA}"/>
              </a:ext>
            </a:extLst>
          </p:cNvPr>
          <p:cNvSpPr/>
          <p:nvPr/>
        </p:nvSpPr>
        <p:spPr>
          <a:xfrm>
            <a:off x="896293" y="3558012"/>
            <a:ext cx="2372008" cy="2431453"/>
          </a:xfrm>
          <a:prstGeom prst="rect">
            <a:avLst/>
          </a:prstGeom>
          <a:solidFill>
            <a:srgbClr val="3AB4A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Lato" panose="020F0502020204030203" pitchFamily="34" charset="0"/>
                <a:ea typeface="Lato" panose="020F0502020204030203" pitchFamily="34" charset="0"/>
                <a:cs typeface="Lato" panose="020F0502020204030203" pitchFamily="34" charset="0"/>
              </a:rPr>
              <a:t>ENGAGE</a:t>
            </a:r>
          </a:p>
          <a:p>
            <a:pPr algn="ctr"/>
            <a:endParaRPr lang="en-GB" b="1" dirty="0">
              <a:solidFill>
                <a:schemeClr val="tx1"/>
              </a:solidFill>
              <a:latin typeface="Lato" panose="020F0502020204030203" pitchFamily="34" charset="0"/>
              <a:ea typeface="Lato" panose="020F0502020204030203" pitchFamily="34" charset="0"/>
              <a:cs typeface="Lato" panose="020F0502020204030203" pitchFamily="34" charset="0"/>
            </a:endParaRPr>
          </a:p>
          <a:p>
            <a:pPr algn="ctr"/>
            <a:r>
              <a:rPr lang="en-GB" dirty="0">
                <a:solidFill>
                  <a:schemeClr val="tx1"/>
                </a:solidFill>
                <a:latin typeface="Lato" panose="020F0502020204030203" pitchFamily="34" charset="0"/>
                <a:ea typeface="Lato" panose="020F0502020204030203" pitchFamily="34" charset="0"/>
                <a:cs typeface="Lato" panose="020F0502020204030203" pitchFamily="34" charset="0"/>
              </a:rPr>
              <a:t>Engage people so they can shape what happens while also providing overall direction.</a:t>
            </a:r>
          </a:p>
        </p:txBody>
      </p:sp>
      <p:sp>
        <p:nvSpPr>
          <p:cNvPr id="18" name="Rectangle 17">
            <a:extLst>
              <a:ext uri="{FF2B5EF4-FFF2-40B4-BE49-F238E27FC236}">
                <a16:creationId xmlns:a16="http://schemas.microsoft.com/office/drawing/2014/main" id="{AF8E8FA9-3710-A42D-2EA2-E1B7EDAA88DA}"/>
              </a:ext>
            </a:extLst>
          </p:cNvPr>
          <p:cNvSpPr/>
          <p:nvPr/>
        </p:nvSpPr>
        <p:spPr>
          <a:xfrm>
            <a:off x="3589992" y="3558012"/>
            <a:ext cx="2372008" cy="2431453"/>
          </a:xfrm>
          <a:prstGeom prst="rect">
            <a:avLst/>
          </a:prstGeom>
          <a:solidFill>
            <a:srgbClr val="3AB4A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Lato" panose="020F0502020204030203" pitchFamily="34" charset="0"/>
                <a:ea typeface="Lato" panose="020F0502020204030203" pitchFamily="34" charset="0"/>
                <a:cs typeface="Lato" panose="020F0502020204030203" pitchFamily="34" charset="0"/>
              </a:rPr>
              <a:t>UNITE</a:t>
            </a:r>
          </a:p>
          <a:p>
            <a:pPr algn="ctr"/>
            <a:endParaRPr lang="en-GB" b="1" dirty="0">
              <a:solidFill>
                <a:schemeClr val="tx1"/>
              </a:solidFill>
              <a:latin typeface="Lato" panose="020F0502020204030203" pitchFamily="34" charset="0"/>
              <a:ea typeface="Lato" panose="020F0502020204030203" pitchFamily="34" charset="0"/>
              <a:cs typeface="Lato" panose="020F0502020204030203" pitchFamily="34" charset="0"/>
            </a:endParaRPr>
          </a:p>
          <a:p>
            <a:pPr algn="ctr"/>
            <a:r>
              <a:rPr lang="en-GB" dirty="0">
                <a:solidFill>
                  <a:schemeClr val="tx1"/>
                </a:solidFill>
                <a:latin typeface="Lato" panose="020F0502020204030203" pitchFamily="34" charset="0"/>
                <a:ea typeface="Lato" panose="020F0502020204030203" pitchFamily="34" charset="0"/>
                <a:cs typeface="Lato" panose="020F0502020204030203" pitchFamily="34" charset="0"/>
              </a:rPr>
              <a:t>Unite people around what is being implemented, how it will be implemented, and why it matters.</a:t>
            </a:r>
          </a:p>
        </p:txBody>
      </p:sp>
      <p:sp>
        <p:nvSpPr>
          <p:cNvPr id="19" name="Rectangle 18">
            <a:extLst>
              <a:ext uri="{FF2B5EF4-FFF2-40B4-BE49-F238E27FC236}">
                <a16:creationId xmlns:a16="http://schemas.microsoft.com/office/drawing/2014/main" id="{0BDFC04F-6959-EB00-0451-2B299F7D89D3}"/>
              </a:ext>
            </a:extLst>
          </p:cNvPr>
          <p:cNvSpPr/>
          <p:nvPr/>
        </p:nvSpPr>
        <p:spPr>
          <a:xfrm>
            <a:off x="6283691" y="3558012"/>
            <a:ext cx="2372008" cy="2431453"/>
          </a:xfrm>
          <a:prstGeom prst="rect">
            <a:avLst/>
          </a:prstGeom>
          <a:solidFill>
            <a:srgbClr val="3AB4A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Lato" panose="020F0502020204030203" pitchFamily="34" charset="0"/>
                <a:ea typeface="Lato" panose="020F0502020204030203" pitchFamily="34" charset="0"/>
                <a:cs typeface="Lato" panose="020F0502020204030203" pitchFamily="34" charset="0"/>
              </a:rPr>
              <a:t>REFLECT</a:t>
            </a:r>
          </a:p>
          <a:p>
            <a:pPr algn="ctr"/>
            <a:endParaRPr lang="en-GB" b="1" dirty="0">
              <a:solidFill>
                <a:schemeClr val="tx1"/>
              </a:solidFill>
              <a:latin typeface="Lato" panose="020F0502020204030203" pitchFamily="34" charset="0"/>
              <a:ea typeface="Lato" panose="020F0502020204030203" pitchFamily="34" charset="0"/>
              <a:cs typeface="Lato" panose="020F0502020204030203" pitchFamily="34" charset="0"/>
            </a:endParaRPr>
          </a:p>
          <a:p>
            <a:pPr algn="ctr"/>
            <a:r>
              <a:rPr lang="en-GB" dirty="0">
                <a:solidFill>
                  <a:schemeClr val="tx1"/>
                </a:solidFill>
                <a:latin typeface="Lato" panose="020F0502020204030203" pitchFamily="34" charset="0"/>
                <a:ea typeface="Lato" panose="020F0502020204030203" pitchFamily="34" charset="0"/>
                <a:cs typeface="Lato" panose="020F0502020204030203" pitchFamily="34" charset="0"/>
              </a:rPr>
              <a:t>Reflect, monitory, and adapt to improve implementation.</a:t>
            </a:r>
          </a:p>
          <a:p>
            <a:pPr algn="ctr"/>
            <a:endParaRPr lang="en-GB" dirty="0">
              <a:solidFill>
                <a:schemeClr val="tx1"/>
              </a:solidFill>
              <a:latin typeface="Lato" panose="020F0502020204030203" pitchFamily="34" charset="0"/>
              <a:ea typeface="Lato" panose="020F0502020204030203" pitchFamily="34" charset="0"/>
              <a:cs typeface="Lato" panose="020F0502020204030203" pitchFamily="34" charset="0"/>
            </a:endParaRPr>
          </a:p>
          <a:p>
            <a:pPr algn="ctr"/>
            <a:endParaRPr lang="en-GB"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pic>
        <p:nvPicPr>
          <p:cNvPr id="21" name="Graphic 20" descr="Chat outline">
            <a:extLst>
              <a:ext uri="{FF2B5EF4-FFF2-40B4-BE49-F238E27FC236}">
                <a16:creationId xmlns:a16="http://schemas.microsoft.com/office/drawing/2014/main" id="{7F3AFE73-CDA0-E085-E845-44B55C7E145C}"/>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1501311" y="2420263"/>
            <a:ext cx="1158745" cy="1158745"/>
          </a:xfrm>
          <a:prstGeom prst="rect">
            <a:avLst/>
          </a:prstGeom>
        </p:spPr>
      </p:pic>
      <p:pic>
        <p:nvPicPr>
          <p:cNvPr id="23" name="Graphic 22" descr="Handshake with solid fill">
            <a:extLst>
              <a:ext uri="{FF2B5EF4-FFF2-40B4-BE49-F238E27FC236}">
                <a16:creationId xmlns:a16="http://schemas.microsoft.com/office/drawing/2014/main" id="{495B20E9-4D6C-B531-7629-768EBA31B60B}"/>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4246222" y="2421932"/>
            <a:ext cx="1059548" cy="1059548"/>
          </a:xfrm>
          <a:prstGeom prst="rect">
            <a:avLst/>
          </a:prstGeom>
        </p:spPr>
      </p:pic>
      <p:pic>
        <p:nvPicPr>
          <p:cNvPr id="25" name="Graphic 24" descr="Thought bubble outline">
            <a:extLst>
              <a:ext uri="{FF2B5EF4-FFF2-40B4-BE49-F238E27FC236}">
                <a16:creationId xmlns:a16="http://schemas.microsoft.com/office/drawing/2014/main" id="{07A64AF9-EB2C-C720-4081-97D3FB9946A0}"/>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6907769" y="2438369"/>
            <a:ext cx="1123851" cy="1123851"/>
          </a:xfrm>
          <a:prstGeom prst="rect">
            <a:avLst/>
          </a:prstGeom>
        </p:spPr>
      </p:pic>
    </p:spTree>
    <p:extLst>
      <p:ext uri="{BB962C8B-B14F-4D97-AF65-F5344CB8AC3E}">
        <p14:creationId xmlns:p14="http://schemas.microsoft.com/office/powerpoint/2010/main" val="23638155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600"/>
              <a:t>Stay Connected</a:t>
            </a:r>
          </a:p>
        </p:txBody>
      </p:sp>
      <p:sp>
        <p:nvSpPr>
          <p:cNvPr id="4" name="Text Placeholder 2">
            <a:extLst>
              <a:ext uri="{FF2B5EF4-FFF2-40B4-BE49-F238E27FC236}">
                <a16:creationId xmlns:a16="http://schemas.microsoft.com/office/drawing/2014/main" id="{1F29159E-03DB-F60A-98E9-F379D5FC62B7}"/>
              </a:ext>
            </a:extLst>
          </p:cNvPr>
          <p:cNvSpPr>
            <a:spLocks noGrp="1"/>
          </p:cNvSpPr>
          <p:nvPr>
            <p:ph type="body" sz="quarter" idx="10"/>
          </p:nvPr>
        </p:nvSpPr>
        <p:spPr/>
        <p:txBody>
          <a:bodyPr/>
          <a:lstStyle/>
          <a:p>
            <a:r>
              <a:rPr lang="en-GB" sz="1800" b="0">
                <a:solidFill>
                  <a:srgbClr val="000000"/>
                </a:solidFill>
              </a:rPr>
              <a:t>Follow the links below to find and follow National Numeracy on different social media platforms.</a:t>
            </a:r>
          </a:p>
        </p:txBody>
      </p:sp>
      <p:pic>
        <p:nvPicPr>
          <p:cNvPr id="17" name="Picture 16" descr="A person looking at a computer screen&#10;&#10;Description automatically generated with low confidence">
            <a:extLst>
              <a:ext uri="{FF2B5EF4-FFF2-40B4-BE49-F238E27FC236}">
                <a16:creationId xmlns:a16="http://schemas.microsoft.com/office/drawing/2014/main" id="{FFE13383-4DAB-D5CF-2F0B-234A578EE297}"/>
              </a:ext>
            </a:extLst>
          </p:cNvPr>
          <p:cNvPicPr>
            <a:picLocks noChangeAspect="1"/>
          </p:cNvPicPr>
          <p:nvPr/>
        </p:nvPicPr>
        <p:blipFill rotWithShape="1">
          <a:blip r:embed="rId2" cstate="screen">
            <a:extLst>
              <a:ext uri="{28A0092B-C50C-407E-A947-70E740481C1C}">
                <a14:useLocalDpi xmlns:a14="http://schemas.microsoft.com/office/drawing/2010/main" val="0"/>
              </a:ext>
            </a:extLst>
          </a:blip>
          <a:srcRect/>
          <a:stretch/>
        </p:blipFill>
        <p:spPr>
          <a:xfrm>
            <a:off x="5391341" y="2210017"/>
            <a:ext cx="3322041" cy="2583103"/>
          </a:xfrm>
          <a:prstGeom prst="rect">
            <a:avLst/>
          </a:prstGeom>
        </p:spPr>
      </p:pic>
      <p:pic>
        <p:nvPicPr>
          <p:cNvPr id="21" name="Picture 2" descr="LinkedIn (@LinkedIn) / Twitter">
            <a:extLst>
              <a:ext uri="{FF2B5EF4-FFF2-40B4-BE49-F238E27FC236}">
                <a16:creationId xmlns:a16="http://schemas.microsoft.com/office/drawing/2014/main" id="{109224C8-EEBF-FEC9-86D0-A4134205DAFB}"/>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954843" y="3354979"/>
            <a:ext cx="436476" cy="436476"/>
          </a:xfrm>
          <a:prstGeom prst="rect">
            <a:avLst/>
          </a:prstGeom>
          <a:noFill/>
          <a:extLst>
            <a:ext uri="{909E8E84-426E-40DD-AFC4-6F175D3DCCD1}">
              <a14:hiddenFill xmlns:a14="http://schemas.microsoft.com/office/drawing/2010/main">
                <a:solidFill>
                  <a:srgbClr val="FFFFFF"/>
                </a:solidFill>
              </a14:hiddenFill>
            </a:ext>
          </a:extLst>
        </p:spPr>
      </p:pic>
      <p:sp>
        <p:nvSpPr>
          <p:cNvPr id="22" name="Text Placeholder 3">
            <a:extLst>
              <a:ext uri="{FF2B5EF4-FFF2-40B4-BE49-F238E27FC236}">
                <a16:creationId xmlns:a16="http://schemas.microsoft.com/office/drawing/2014/main" id="{9C573937-7A00-367B-0DFA-C5FD186DDEBC}"/>
              </a:ext>
            </a:extLst>
          </p:cNvPr>
          <p:cNvSpPr txBox="1">
            <a:spLocks/>
          </p:cNvSpPr>
          <p:nvPr/>
        </p:nvSpPr>
        <p:spPr>
          <a:xfrm>
            <a:off x="1374393" y="3432928"/>
            <a:ext cx="1963656" cy="263344"/>
          </a:xfrm>
          <a:prstGeom prst="rect">
            <a:avLst/>
          </a:prstGeom>
        </p:spPr>
        <p:txBody>
          <a:bodyPr/>
          <a:lstStyle>
            <a:lvl1pPr marL="0" indent="-171450" algn="l" defTabSz="685800" rtl="0" eaLnBrk="1" latinLnBrk="0" hangingPunct="1">
              <a:lnSpc>
                <a:spcPct val="90000"/>
              </a:lnSpc>
              <a:spcBef>
                <a:spcPts val="750"/>
              </a:spcBef>
              <a:buFontTx/>
              <a:buNone/>
              <a:defRPr sz="1125" b="0" i="0" kern="1200">
                <a:solidFill>
                  <a:srgbClr val="951B81"/>
                </a:solidFill>
                <a:latin typeface="Lato" panose="020F0502020204030203" pitchFamily="34" charset="77"/>
                <a:ea typeface="+mn-ea"/>
                <a:cs typeface="+mn-cs"/>
              </a:defRPr>
            </a:lvl1pPr>
            <a:lvl2pPr marL="0" indent="-171450" algn="l" defTabSz="685800" rtl="0" eaLnBrk="1" latinLnBrk="0" hangingPunct="1">
              <a:lnSpc>
                <a:spcPct val="90000"/>
              </a:lnSpc>
              <a:spcBef>
                <a:spcPts val="375"/>
              </a:spcBef>
              <a:buFontTx/>
              <a:buNone/>
              <a:defRPr sz="900" b="1" i="0" kern="1200" baseline="0">
                <a:solidFill>
                  <a:schemeClr val="tx1"/>
                </a:solidFill>
                <a:latin typeface="Lato" panose="020F0502020204030203" pitchFamily="34" charset="77"/>
                <a:ea typeface="+mn-ea"/>
                <a:cs typeface="+mn-cs"/>
              </a:defRPr>
            </a:lvl2pPr>
            <a:lvl3pPr marL="0" indent="-171450" algn="l" defTabSz="685800" rtl="0" eaLnBrk="1" latinLnBrk="0" hangingPunct="1">
              <a:lnSpc>
                <a:spcPct val="90000"/>
              </a:lnSpc>
              <a:spcBef>
                <a:spcPts val="375"/>
              </a:spcBef>
              <a:buFontTx/>
              <a:buNone/>
              <a:defRPr sz="900" b="0" i="0" kern="1200">
                <a:solidFill>
                  <a:schemeClr val="tx1"/>
                </a:solidFill>
                <a:latin typeface="Lato" panose="020F0502020204030203" pitchFamily="34" charset="77"/>
                <a:ea typeface="+mn-ea"/>
                <a:cs typeface="+mn-cs"/>
              </a:defRPr>
            </a:lvl3pPr>
            <a:lvl4pPr marL="135000" indent="135000" algn="l" defTabSz="685800" rtl="0" eaLnBrk="1" latinLnBrk="0" hangingPunct="1">
              <a:lnSpc>
                <a:spcPct val="90000"/>
              </a:lnSpc>
              <a:spcBef>
                <a:spcPts val="375"/>
              </a:spcBef>
              <a:buFont typeface="Arial" panose="020B0604020202020204" pitchFamily="34" charset="0"/>
              <a:buChar char="•"/>
              <a:defRPr sz="900" b="0" i="0" kern="1200">
                <a:solidFill>
                  <a:schemeClr val="tx1"/>
                </a:solidFill>
                <a:latin typeface="Lato" panose="020F0502020204030203" pitchFamily="34" charset="77"/>
                <a:ea typeface="+mn-ea"/>
                <a:cs typeface="+mn-cs"/>
              </a:defRPr>
            </a:lvl4pPr>
            <a:lvl5pPr marL="1543050" indent="-171450" algn="l" defTabSz="685800" rtl="0" eaLnBrk="1" latinLnBrk="0" hangingPunct="1">
              <a:lnSpc>
                <a:spcPct val="90000"/>
              </a:lnSpc>
              <a:spcBef>
                <a:spcPts val="375"/>
              </a:spcBef>
              <a:buFontTx/>
              <a:buNone/>
              <a:defRPr sz="750" kern="1200">
                <a:solidFill>
                  <a:schemeClr val="tx1"/>
                </a:solidFill>
                <a:latin typeface="Lato" panose="020F05020202040302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600">
                <a:solidFill>
                  <a:srgbClr val="000000"/>
                </a:solidFill>
                <a:hlinkClick r:id="rId4">
                  <a:extLst>
                    <a:ext uri="{A12FA001-AC4F-418D-AE19-62706E023703}">
                      <ahyp:hlinkClr xmlns:ahyp="http://schemas.microsoft.com/office/drawing/2018/hyperlinkcolor" val="tx"/>
                    </a:ext>
                  </a:extLst>
                </a:hlinkClick>
              </a:rPr>
              <a:t>National Numeracy</a:t>
            </a:r>
            <a:endParaRPr lang="en-GB" sz="1600">
              <a:solidFill>
                <a:srgbClr val="000000"/>
              </a:solidFill>
            </a:endParaRPr>
          </a:p>
        </p:txBody>
      </p:sp>
      <p:sp>
        <p:nvSpPr>
          <p:cNvPr id="24" name="Text Placeholder 3">
            <a:extLst>
              <a:ext uri="{FF2B5EF4-FFF2-40B4-BE49-F238E27FC236}">
                <a16:creationId xmlns:a16="http://schemas.microsoft.com/office/drawing/2014/main" id="{A1F92030-49FA-7358-24F9-3112E5670051}"/>
              </a:ext>
            </a:extLst>
          </p:cNvPr>
          <p:cNvSpPr txBox="1">
            <a:spLocks/>
          </p:cNvSpPr>
          <p:nvPr/>
        </p:nvSpPr>
        <p:spPr>
          <a:xfrm>
            <a:off x="1374393" y="3997755"/>
            <a:ext cx="1963656" cy="263344"/>
          </a:xfrm>
          <a:prstGeom prst="rect">
            <a:avLst/>
          </a:prstGeom>
        </p:spPr>
        <p:txBody>
          <a:bodyPr/>
          <a:lstStyle>
            <a:lvl1pPr marL="0" indent="-171450" algn="l" defTabSz="685800" rtl="0" eaLnBrk="1" latinLnBrk="0" hangingPunct="1">
              <a:lnSpc>
                <a:spcPct val="90000"/>
              </a:lnSpc>
              <a:spcBef>
                <a:spcPts val="750"/>
              </a:spcBef>
              <a:buFontTx/>
              <a:buNone/>
              <a:defRPr sz="1125" b="0" i="0" kern="1200">
                <a:solidFill>
                  <a:srgbClr val="951B81"/>
                </a:solidFill>
                <a:latin typeface="Lato" panose="020F0502020204030203" pitchFamily="34" charset="77"/>
                <a:ea typeface="+mn-ea"/>
                <a:cs typeface="+mn-cs"/>
              </a:defRPr>
            </a:lvl1pPr>
            <a:lvl2pPr marL="0" indent="-171450" algn="l" defTabSz="685800" rtl="0" eaLnBrk="1" latinLnBrk="0" hangingPunct="1">
              <a:lnSpc>
                <a:spcPct val="90000"/>
              </a:lnSpc>
              <a:spcBef>
                <a:spcPts val="375"/>
              </a:spcBef>
              <a:buFontTx/>
              <a:buNone/>
              <a:defRPr sz="900" b="1" i="0" kern="1200" baseline="0">
                <a:solidFill>
                  <a:schemeClr val="tx1"/>
                </a:solidFill>
                <a:latin typeface="Lato" panose="020F0502020204030203" pitchFamily="34" charset="77"/>
                <a:ea typeface="+mn-ea"/>
                <a:cs typeface="+mn-cs"/>
              </a:defRPr>
            </a:lvl2pPr>
            <a:lvl3pPr marL="0" indent="-171450" algn="l" defTabSz="685800" rtl="0" eaLnBrk="1" latinLnBrk="0" hangingPunct="1">
              <a:lnSpc>
                <a:spcPct val="90000"/>
              </a:lnSpc>
              <a:spcBef>
                <a:spcPts val="375"/>
              </a:spcBef>
              <a:buFontTx/>
              <a:buNone/>
              <a:defRPr sz="900" b="0" i="0" kern="1200">
                <a:solidFill>
                  <a:schemeClr val="tx1"/>
                </a:solidFill>
                <a:latin typeface="Lato" panose="020F0502020204030203" pitchFamily="34" charset="77"/>
                <a:ea typeface="+mn-ea"/>
                <a:cs typeface="+mn-cs"/>
              </a:defRPr>
            </a:lvl3pPr>
            <a:lvl4pPr marL="135000" indent="135000" algn="l" defTabSz="685800" rtl="0" eaLnBrk="1" latinLnBrk="0" hangingPunct="1">
              <a:lnSpc>
                <a:spcPct val="90000"/>
              </a:lnSpc>
              <a:spcBef>
                <a:spcPts val="375"/>
              </a:spcBef>
              <a:buFont typeface="Arial" panose="020B0604020202020204" pitchFamily="34" charset="0"/>
              <a:buChar char="•"/>
              <a:defRPr sz="900" b="0" i="0" kern="1200">
                <a:solidFill>
                  <a:schemeClr val="tx1"/>
                </a:solidFill>
                <a:latin typeface="Lato" panose="020F0502020204030203" pitchFamily="34" charset="77"/>
                <a:ea typeface="+mn-ea"/>
                <a:cs typeface="+mn-cs"/>
              </a:defRPr>
            </a:lvl4pPr>
            <a:lvl5pPr marL="1543050" indent="-171450" algn="l" defTabSz="685800" rtl="0" eaLnBrk="1" latinLnBrk="0" hangingPunct="1">
              <a:lnSpc>
                <a:spcPct val="90000"/>
              </a:lnSpc>
              <a:spcBef>
                <a:spcPts val="375"/>
              </a:spcBef>
              <a:buFontTx/>
              <a:buNone/>
              <a:defRPr sz="750" kern="1200">
                <a:solidFill>
                  <a:schemeClr val="tx1"/>
                </a:solidFill>
                <a:latin typeface="Lato" panose="020F05020202040302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600">
                <a:solidFill>
                  <a:srgbClr val="000000"/>
                </a:solidFill>
                <a:hlinkClick r:id="rId5">
                  <a:extLst>
                    <a:ext uri="{A12FA001-AC4F-418D-AE19-62706E023703}">
                      <ahyp:hlinkClr xmlns:ahyp="http://schemas.microsoft.com/office/drawing/2018/hyperlinkcolor" val="tx"/>
                    </a:ext>
                  </a:extLst>
                </a:hlinkClick>
              </a:rPr>
              <a:t>@Nat_Numeracy</a:t>
            </a:r>
            <a:endParaRPr lang="en-GB" sz="1600">
              <a:solidFill>
                <a:srgbClr val="000000"/>
              </a:solidFill>
            </a:endParaRPr>
          </a:p>
        </p:txBody>
      </p:sp>
      <p:pic>
        <p:nvPicPr>
          <p:cNvPr id="25" name="Picture 6" descr="Facebook - Wikipedia">
            <a:extLst>
              <a:ext uri="{FF2B5EF4-FFF2-40B4-BE49-F238E27FC236}">
                <a16:creationId xmlns:a16="http://schemas.microsoft.com/office/drawing/2014/main" id="{C0295735-76DB-B222-7C64-66C5921964DA}"/>
              </a:ext>
            </a:extLst>
          </p:cNvPr>
          <p:cNvPicPr>
            <a:picLocks noChangeAspect="1" noChangeArrowheads="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954842" y="4457969"/>
            <a:ext cx="436476" cy="436476"/>
          </a:xfrm>
          <a:prstGeom prst="rect">
            <a:avLst/>
          </a:prstGeom>
          <a:noFill/>
          <a:extLst>
            <a:ext uri="{909E8E84-426E-40DD-AFC4-6F175D3DCCD1}">
              <a14:hiddenFill xmlns:a14="http://schemas.microsoft.com/office/drawing/2010/main">
                <a:solidFill>
                  <a:srgbClr val="FFFFFF"/>
                </a:solidFill>
              </a14:hiddenFill>
            </a:ext>
          </a:extLst>
        </p:spPr>
      </p:pic>
      <p:sp>
        <p:nvSpPr>
          <p:cNvPr id="26" name="Text Placeholder 3">
            <a:extLst>
              <a:ext uri="{FF2B5EF4-FFF2-40B4-BE49-F238E27FC236}">
                <a16:creationId xmlns:a16="http://schemas.microsoft.com/office/drawing/2014/main" id="{B886F02E-014E-3CDB-B05A-7CE7059C3544}"/>
              </a:ext>
            </a:extLst>
          </p:cNvPr>
          <p:cNvSpPr txBox="1">
            <a:spLocks/>
          </p:cNvSpPr>
          <p:nvPr/>
        </p:nvSpPr>
        <p:spPr>
          <a:xfrm>
            <a:off x="1374393" y="4562582"/>
            <a:ext cx="1963656" cy="263344"/>
          </a:xfrm>
          <a:prstGeom prst="rect">
            <a:avLst/>
          </a:prstGeom>
        </p:spPr>
        <p:txBody>
          <a:bodyPr/>
          <a:lstStyle>
            <a:lvl1pPr marL="0" indent="-171450" algn="l" defTabSz="685800" rtl="0" eaLnBrk="1" latinLnBrk="0" hangingPunct="1">
              <a:lnSpc>
                <a:spcPct val="90000"/>
              </a:lnSpc>
              <a:spcBef>
                <a:spcPts val="750"/>
              </a:spcBef>
              <a:buFontTx/>
              <a:buNone/>
              <a:defRPr sz="1125" b="0" i="0" kern="1200">
                <a:solidFill>
                  <a:srgbClr val="951B81"/>
                </a:solidFill>
                <a:latin typeface="Lato" panose="020F0502020204030203" pitchFamily="34" charset="77"/>
                <a:ea typeface="+mn-ea"/>
                <a:cs typeface="+mn-cs"/>
              </a:defRPr>
            </a:lvl1pPr>
            <a:lvl2pPr marL="0" indent="-171450" algn="l" defTabSz="685800" rtl="0" eaLnBrk="1" latinLnBrk="0" hangingPunct="1">
              <a:lnSpc>
                <a:spcPct val="90000"/>
              </a:lnSpc>
              <a:spcBef>
                <a:spcPts val="375"/>
              </a:spcBef>
              <a:buFontTx/>
              <a:buNone/>
              <a:defRPr sz="900" b="1" i="0" kern="1200" baseline="0">
                <a:solidFill>
                  <a:schemeClr val="tx1"/>
                </a:solidFill>
                <a:latin typeface="Lato" panose="020F0502020204030203" pitchFamily="34" charset="77"/>
                <a:ea typeface="+mn-ea"/>
                <a:cs typeface="+mn-cs"/>
              </a:defRPr>
            </a:lvl2pPr>
            <a:lvl3pPr marL="0" indent="-171450" algn="l" defTabSz="685800" rtl="0" eaLnBrk="1" latinLnBrk="0" hangingPunct="1">
              <a:lnSpc>
                <a:spcPct val="90000"/>
              </a:lnSpc>
              <a:spcBef>
                <a:spcPts val="375"/>
              </a:spcBef>
              <a:buFontTx/>
              <a:buNone/>
              <a:defRPr sz="900" b="0" i="0" kern="1200">
                <a:solidFill>
                  <a:schemeClr val="tx1"/>
                </a:solidFill>
                <a:latin typeface="Lato" panose="020F0502020204030203" pitchFamily="34" charset="77"/>
                <a:ea typeface="+mn-ea"/>
                <a:cs typeface="+mn-cs"/>
              </a:defRPr>
            </a:lvl3pPr>
            <a:lvl4pPr marL="135000" indent="135000" algn="l" defTabSz="685800" rtl="0" eaLnBrk="1" latinLnBrk="0" hangingPunct="1">
              <a:lnSpc>
                <a:spcPct val="90000"/>
              </a:lnSpc>
              <a:spcBef>
                <a:spcPts val="375"/>
              </a:spcBef>
              <a:buFont typeface="Arial" panose="020B0604020202020204" pitchFamily="34" charset="0"/>
              <a:buChar char="•"/>
              <a:defRPr sz="900" b="0" i="0" kern="1200">
                <a:solidFill>
                  <a:schemeClr val="tx1"/>
                </a:solidFill>
                <a:latin typeface="Lato" panose="020F0502020204030203" pitchFamily="34" charset="77"/>
                <a:ea typeface="+mn-ea"/>
                <a:cs typeface="+mn-cs"/>
              </a:defRPr>
            </a:lvl4pPr>
            <a:lvl5pPr marL="1543050" indent="-171450" algn="l" defTabSz="685800" rtl="0" eaLnBrk="1" latinLnBrk="0" hangingPunct="1">
              <a:lnSpc>
                <a:spcPct val="90000"/>
              </a:lnSpc>
              <a:spcBef>
                <a:spcPts val="375"/>
              </a:spcBef>
              <a:buFontTx/>
              <a:buNone/>
              <a:defRPr sz="750" kern="1200">
                <a:solidFill>
                  <a:schemeClr val="tx1"/>
                </a:solidFill>
                <a:latin typeface="Lato" panose="020F05020202040302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600">
                <a:solidFill>
                  <a:srgbClr val="000000"/>
                </a:solidFill>
                <a:hlinkClick r:id="rId7">
                  <a:extLst>
                    <a:ext uri="{A12FA001-AC4F-418D-AE19-62706E023703}">
                      <ahyp:hlinkClr xmlns:ahyp="http://schemas.microsoft.com/office/drawing/2018/hyperlinkcolor" val="tx"/>
                    </a:ext>
                  </a:extLst>
                </a:hlinkClick>
              </a:rPr>
              <a:t>National Numeracy</a:t>
            </a:r>
            <a:endParaRPr lang="en-GB" sz="1600">
              <a:solidFill>
                <a:srgbClr val="000000"/>
              </a:solidFill>
            </a:endParaRPr>
          </a:p>
        </p:txBody>
      </p:sp>
      <p:pic>
        <p:nvPicPr>
          <p:cNvPr id="27" name="Picture 8" descr="Instagram - Wikipedia">
            <a:extLst>
              <a:ext uri="{FF2B5EF4-FFF2-40B4-BE49-F238E27FC236}">
                <a16:creationId xmlns:a16="http://schemas.microsoft.com/office/drawing/2014/main" id="{049AD5FF-C4F0-2B9C-E4E2-C9C2BBA89C7B}"/>
              </a:ext>
            </a:extLst>
          </p:cNvPr>
          <p:cNvPicPr>
            <a:picLocks noChangeAspect="1" noChangeArrowheads="1"/>
          </p:cNvPicPr>
          <p:nvPr/>
        </p:nvPicPr>
        <p:blipFill>
          <a:blip r:embed="rId8" cstate="screen">
            <a:extLst>
              <a:ext uri="{28A0092B-C50C-407E-A947-70E740481C1C}">
                <a14:useLocalDpi xmlns:a14="http://schemas.microsoft.com/office/drawing/2010/main" val="0"/>
              </a:ext>
            </a:extLst>
          </a:blip>
          <a:srcRect/>
          <a:stretch>
            <a:fillRect/>
          </a:stretch>
        </p:blipFill>
        <p:spPr bwMode="auto">
          <a:xfrm>
            <a:off x="954842" y="5065791"/>
            <a:ext cx="436476" cy="436476"/>
          </a:xfrm>
          <a:prstGeom prst="rect">
            <a:avLst/>
          </a:prstGeom>
          <a:noFill/>
          <a:extLst>
            <a:ext uri="{909E8E84-426E-40DD-AFC4-6F175D3DCCD1}">
              <a14:hiddenFill xmlns:a14="http://schemas.microsoft.com/office/drawing/2010/main">
                <a:solidFill>
                  <a:srgbClr val="FFFFFF"/>
                </a:solidFill>
              </a14:hiddenFill>
            </a:ext>
          </a:extLst>
        </p:spPr>
      </p:pic>
      <p:sp>
        <p:nvSpPr>
          <p:cNvPr id="28" name="Text Placeholder 3">
            <a:extLst>
              <a:ext uri="{FF2B5EF4-FFF2-40B4-BE49-F238E27FC236}">
                <a16:creationId xmlns:a16="http://schemas.microsoft.com/office/drawing/2014/main" id="{E798C1D5-CC7A-0F73-C7DB-D2D5E12940CB}"/>
              </a:ext>
            </a:extLst>
          </p:cNvPr>
          <p:cNvSpPr txBox="1">
            <a:spLocks/>
          </p:cNvSpPr>
          <p:nvPr/>
        </p:nvSpPr>
        <p:spPr>
          <a:xfrm>
            <a:off x="1374392" y="5127409"/>
            <a:ext cx="2327551" cy="374858"/>
          </a:xfrm>
          <a:prstGeom prst="rect">
            <a:avLst/>
          </a:prstGeom>
        </p:spPr>
        <p:txBody>
          <a:bodyPr/>
          <a:lstStyle>
            <a:lvl1pPr marL="0" indent="-171450" algn="l" defTabSz="685800" rtl="0" eaLnBrk="1" latinLnBrk="0" hangingPunct="1">
              <a:lnSpc>
                <a:spcPct val="90000"/>
              </a:lnSpc>
              <a:spcBef>
                <a:spcPts val="750"/>
              </a:spcBef>
              <a:buFontTx/>
              <a:buNone/>
              <a:defRPr sz="1125" b="0" i="0" kern="1200">
                <a:solidFill>
                  <a:srgbClr val="951B81"/>
                </a:solidFill>
                <a:latin typeface="Lato" panose="020F0502020204030203" pitchFamily="34" charset="77"/>
                <a:ea typeface="+mn-ea"/>
                <a:cs typeface="+mn-cs"/>
              </a:defRPr>
            </a:lvl1pPr>
            <a:lvl2pPr marL="0" indent="-171450" algn="l" defTabSz="685800" rtl="0" eaLnBrk="1" latinLnBrk="0" hangingPunct="1">
              <a:lnSpc>
                <a:spcPct val="90000"/>
              </a:lnSpc>
              <a:spcBef>
                <a:spcPts val="375"/>
              </a:spcBef>
              <a:buFontTx/>
              <a:buNone/>
              <a:defRPr sz="900" b="1" i="0" kern="1200" baseline="0">
                <a:solidFill>
                  <a:schemeClr val="tx1"/>
                </a:solidFill>
                <a:latin typeface="Lato" panose="020F0502020204030203" pitchFamily="34" charset="77"/>
                <a:ea typeface="+mn-ea"/>
                <a:cs typeface="+mn-cs"/>
              </a:defRPr>
            </a:lvl2pPr>
            <a:lvl3pPr marL="0" indent="-171450" algn="l" defTabSz="685800" rtl="0" eaLnBrk="1" latinLnBrk="0" hangingPunct="1">
              <a:lnSpc>
                <a:spcPct val="90000"/>
              </a:lnSpc>
              <a:spcBef>
                <a:spcPts val="375"/>
              </a:spcBef>
              <a:buFontTx/>
              <a:buNone/>
              <a:defRPr sz="900" b="0" i="0" kern="1200">
                <a:solidFill>
                  <a:schemeClr val="tx1"/>
                </a:solidFill>
                <a:latin typeface="Lato" panose="020F0502020204030203" pitchFamily="34" charset="77"/>
                <a:ea typeface="+mn-ea"/>
                <a:cs typeface="+mn-cs"/>
              </a:defRPr>
            </a:lvl3pPr>
            <a:lvl4pPr marL="135000" indent="135000" algn="l" defTabSz="685800" rtl="0" eaLnBrk="1" latinLnBrk="0" hangingPunct="1">
              <a:lnSpc>
                <a:spcPct val="90000"/>
              </a:lnSpc>
              <a:spcBef>
                <a:spcPts val="375"/>
              </a:spcBef>
              <a:buFont typeface="Arial" panose="020B0604020202020204" pitchFamily="34" charset="0"/>
              <a:buChar char="•"/>
              <a:defRPr sz="900" b="0" i="0" kern="1200">
                <a:solidFill>
                  <a:schemeClr val="tx1"/>
                </a:solidFill>
                <a:latin typeface="Lato" panose="020F0502020204030203" pitchFamily="34" charset="77"/>
                <a:ea typeface="+mn-ea"/>
                <a:cs typeface="+mn-cs"/>
              </a:defRPr>
            </a:lvl4pPr>
            <a:lvl5pPr marL="1543050" indent="-171450" algn="l" defTabSz="685800" rtl="0" eaLnBrk="1" latinLnBrk="0" hangingPunct="1">
              <a:lnSpc>
                <a:spcPct val="90000"/>
              </a:lnSpc>
              <a:spcBef>
                <a:spcPts val="375"/>
              </a:spcBef>
              <a:buFontTx/>
              <a:buNone/>
              <a:defRPr sz="750" kern="1200">
                <a:solidFill>
                  <a:schemeClr val="tx1"/>
                </a:solidFill>
                <a:latin typeface="Lato" panose="020F05020202040302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600">
                <a:solidFill>
                  <a:srgbClr val="000000"/>
                </a:solidFill>
                <a:hlinkClick r:id="rId9">
                  <a:extLst>
                    <a:ext uri="{A12FA001-AC4F-418D-AE19-62706E023703}">
                      <ahyp:hlinkClr xmlns:ahyp="http://schemas.microsoft.com/office/drawing/2018/hyperlinkcolor" val="tx"/>
                    </a:ext>
                  </a:extLst>
                </a:hlinkClick>
              </a:rPr>
              <a:t>@National_Numeracy</a:t>
            </a:r>
            <a:endParaRPr lang="en-GB" sz="1600">
              <a:solidFill>
                <a:srgbClr val="000000"/>
              </a:solidFill>
            </a:endParaRPr>
          </a:p>
        </p:txBody>
      </p:sp>
      <p:pic>
        <p:nvPicPr>
          <p:cNvPr id="29" name="Picture 10" descr="YouTube – Apps on Google Play">
            <a:extLst>
              <a:ext uri="{FF2B5EF4-FFF2-40B4-BE49-F238E27FC236}">
                <a16:creationId xmlns:a16="http://schemas.microsoft.com/office/drawing/2014/main" id="{5102622D-577D-EC11-6A70-B18453490F80}"/>
              </a:ext>
            </a:extLst>
          </p:cNvPr>
          <p:cNvPicPr>
            <a:picLocks noChangeAspect="1" noChangeArrowheads="1"/>
          </p:cNvPicPr>
          <p:nvPr/>
        </p:nvPicPr>
        <p:blipFill rotWithShape="1">
          <a:blip r:embed="rId10" cstate="screen">
            <a:extLst>
              <a:ext uri="{28A0092B-C50C-407E-A947-70E740481C1C}">
                <a14:useLocalDpi xmlns:a14="http://schemas.microsoft.com/office/drawing/2010/main" val="0"/>
              </a:ext>
            </a:extLst>
          </a:blip>
          <a:srcRect l="3027" t="15290" r="3418" b="15064"/>
          <a:stretch/>
        </p:blipFill>
        <p:spPr bwMode="auto">
          <a:xfrm>
            <a:off x="954842" y="5637442"/>
            <a:ext cx="504415" cy="375509"/>
          </a:xfrm>
          <a:prstGeom prst="rect">
            <a:avLst/>
          </a:prstGeom>
          <a:noFill/>
          <a:extLst>
            <a:ext uri="{909E8E84-426E-40DD-AFC4-6F175D3DCCD1}">
              <a14:hiddenFill xmlns:a14="http://schemas.microsoft.com/office/drawing/2010/main">
                <a:solidFill>
                  <a:srgbClr val="FFFFFF"/>
                </a:solidFill>
              </a14:hiddenFill>
            </a:ext>
          </a:extLst>
        </p:spPr>
      </p:pic>
      <p:sp>
        <p:nvSpPr>
          <p:cNvPr id="30" name="Text Placeholder 3">
            <a:extLst>
              <a:ext uri="{FF2B5EF4-FFF2-40B4-BE49-F238E27FC236}">
                <a16:creationId xmlns:a16="http://schemas.microsoft.com/office/drawing/2014/main" id="{2DBAA1AF-E8AD-0591-BB21-A01E0A5299A4}"/>
              </a:ext>
            </a:extLst>
          </p:cNvPr>
          <p:cNvSpPr txBox="1">
            <a:spLocks/>
          </p:cNvSpPr>
          <p:nvPr/>
        </p:nvSpPr>
        <p:spPr>
          <a:xfrm>
            <a:off x="1420307" y="5692236"/>
            <a:ext cx="2090929" cy="263344"/>
          </a:xfrm>
          <a:prstGeom prst="rect">
            <a:avLst/>
          </a:prstGeom>
        </p:spPr>
        <p:txBody>
          <a:bodyPr/>
          <a:lstStyle>
            <a:lvl1pPr marL="0" indent="-171450" algn="l" defTabSz="685800" rtl="0" eaLnBrk="1" latinLnBrk="0" hangingPunct="1">
              <a:lnSpc>
                <a:spcPct val="90000"/>
              </a:lnSpc>
              <a:spcBef>
                <a:spcPts val="750"/>
              </a:spcBef>
              <a:buFontTx/>
              <a:buNone/>
              <a:defRPr sz="1125" b="0" i="0" kern="1200">
                <a:solidFill>
                  <a:srgbClr val="951B81"/>
                </a:solidFill>
                <a:latin typeface="Lato" panose="020F0502020204030203" pitchFamily="34" charset="77"/>
                <a:ea typeface="+mn-ea"/>
                <a:cs typeface="+mn-cs"/>
              </a:defRPr>
            </a:lvl1pPr>
            <a:lvl2pPr marL="0" indent="-171450" algn="l" defTabSz="685800" rtl="0" eaLnBrk="1" latinLnBrk="0" hangingPunct="1">
              <a:lnSpc>
                <a:spcPct val="90000"/>
              </a:lnSpc>
              <a:spcBef>
                <a:spcPts val="375"/>
              </a:spcBef>
              <a:buFontTx/>
              <a:buNone/>
              <a:defRPr sz="900" b="1" i="0" kern="1200" baseline="0">
                <a:solidFill>
                  <a:schemeClr val="tx1"/>
                </a:solidFill>
                <a:latin typeface="Lato" panose="020F0502020204030203" pitchFamily="34" charset="77"/>
                <a:ea typeface="+mn-ea"/>
                <a:cs typeface="+mn-cs"/>
              </a:defRPr>
            </a:lvl2pPr>
            <a:lvl3pPr marL="0" indent="-171450" algn="l" defTabSz="685800" rtl="0" eaLnBrk="1" latinLnBrk="0" hangingPunct="1">
              <a:lnSpc>
                <a:spcPct val="90000"/>
              </a:lnSpc>
              <a:spcBef>
                <a:spcPts val="375"/>
              </a:spcBef>
              <a:buFontTx/>
              <a:buNone/>
              <a:defRPr sz="900" b="0" i="0" kern="1200">
                <a:solidFill>
                  <a:schemeClr val="tx1"/>
                </a:solidFill>
                <a:latin typeface="Lato" panose="020F0502020204030203" pitchFamily="34" charset="77"/>
                <a:ea typeface="+mn-ea"/>
                <a:cs typeface="+mn-cs"/>
              </a:defRPr>
            </a:lvl3pPr>
            <a:lvl4pPr marL="135000" indent="135000" algn="l" defTabSz="685800" rtl="0" eaLnBrk="1" latinLnBrk="0" hangingPunct="1">
              <a:lnSpc>
                <a:spcPct val="90000"/>
              </a:lnSpc>
              <a:spcBef>
                <a:spcPts val="375"/>
              </a:spcBef>
              <a:buFont typeface="Arial" panose="020B0604020202020204" pitchFamily="34" charset="0"/>
              <a:buChar char="•"/>
              <a:defRPr sz="900" b="0" i="0" kern="1200">
                <a:solidFill>
                  <a:schemeClr val="tx1"/>
                </a:solidFill>
                <a:latin typeface="Lato" panose="020F0502020204030203" pitchFamily="34" charset="77"/>
                <a:ea typeface="+mn-ea"/>
                <a:cs typeface="+mn-cs"/>
              </a:defRPr>
            </a:lvl4pPr>
            <a:lvl5pPr marL="1543050" indent="-171450" algn="l" defTabSz="685800" rtl="0" eaLnBrk="1" latinLnBrk="0" hangingPunct="1">
              <a:lnSpc>
                <a:spcPct val="90000"/>
              </a:lnSpc>
              <a:spcBef>
                <a:spcPts val="375"/>
              </a:spcBef>
              <a:buFontTx/>
              <a:buNone/>
              <a:defRPr sz="750" kern="1200">
                <a:solidFill>
                  <a:schemeClr val="tx1"/>
                </a:solidFill>
                <a:latin typeface="Lato" panose="020F05020202040302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600">
                <a:solidFill>
                  <a:srgbClr val="000000"/>
                </a:solidFill>
                <a:hlinkClick r:id="rId11">
                  <a:extLst>
                    <a:ext uri="{A12FA001-AC4F-418D-AE19-62706E023703}">
                      <ahyp:hlinkClr xmlns:ahyp="http://schemas.microsoft.com/office/drawing/2018/hyperlinkcolor" val="tx"/>
                    </a:ext>
                  </a:extLst>
                </a:hlinkClick>
              </a:rPr>
              <a:t>National Numeracy</a:t>
            </a:r>
            <a:endParaRPr lang="en-GB" sz="1600">
              <a:solidFill>
                <a:srgbClr val="000000"/>
              </a:solidFill>
            </a:endParaRPr>
          </a:p>
        </p:txBody>
      </p:sp>
      <p:pic>
        <p:nvPicPr>
          <p:cNvPr id="1026" name="Picture 2" descr="X's community-led approach: tackling inaccurate &amp; misleading information |  WebWire">
            <a:extLst>
              <a:ext uri="{FF2B5EF4-FFF2-40B4-BE49-F238E27FC236}">
                <a16:creationId xmlns:a16="http://schemas.microsoft.com/office/drawing/2014/main" id="{E7C1B002-C6E2-7ACA-88E0-151F68E45D0E}"/>
              </a:ext>
            </a:extLst>
          </p:cNvPr>
          <p:cNvPicPr>
            <a:picLocks noChangeAspect="1" noChangeArrowheads="1"/>
          </p:cNvPicPr>
          <p:nvPr/>
        </p:nvPicPr>
        <p:blipFill>
          <a:blip r:embed="rId12" cstate="screen">
            <a:extLst>
              <a:ext uri="{28A0092B-C50C-407E-A947-70E740481C1C}">
                <a14:useLocalDpi xmlns:a14="http://schemas.microsoft.com/office/drawing/2010/main" val="0"/>
              </a:ext>
            </a:extLst>
          </a:blip>
          <a:srcRect/>
          <a:stretch>
            <a:fillRect/>
          </a:stretch>
        </p:blipFill>
        <p:spPr bwMode="auto">
          <a:xfrm>
            <a:off x="813441" y="3979905"/>
            <a:ext cx="697584" cy="392391"/>
          </a:xfrm>
          <a:prstGeom prst="rect">
            <a:avLst/>
          </a:prstGeom>
          <a:noFill/>
          <a:extLst>
            <a:ext uri="{909E8E84-426E-40DD-AFC4-6F175D3DCCD1}">
              <a14:hiddenFill xmlns:a14="http://schemas.microsoft.com/office/drawing/2010/main">
                <a:solidFill>
                  <a:srgbClr val="FFFFFF"/>
                </a:solidFill>
              </a14:hiddenFill>
            </a:ext>
          </a:extLst>
        </p:spPr>
      </p:pic>
      <p:pic>
        <p:nvPicPr>
          <p:cNvPr id="3" name="Graphic 2" descr="Harvey Balls 0% with solid fill">
            <a:extLst>
              <a:ext uri="{FF2B5EF4-FFF2-40B4-BE49-F238E27FC236}">
                <a16:creationId xmlns:a16="http://schemas.microsoft.com/office/drawing/2014/main" id="{A94E4CDF-9449-F429-93AF-9C90FE56EFAC}"/>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9961" y="2387798"/>
            <a:ext cx="252000" cy="252000"/>
          </a:xfrm>
          <a:prstGeom prst="rect">
            <a:avLst/>
          </a:prstGeom>
        </p:spPr>
      </p:pic>
      <p:pic>
        <p:nvPicPr>
          <p:cNvPr id="5" name="Graphic 4" descr="Harvey Balls 15% with solid fill">
            <a:extLst>
              <a:ext uri="{FF2B5EF4-FFF2-40B4-BE49-F238E27FC236}">
                <a16:creationId xmlns:a16="http://schemas.microsoft.com/office/drawing/2014/main" id="{13892530-D9E6-D542-E8BE-519565EA2645}"/>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18CD5074-32A8-303B-4A2F-F2679A02C4DC}"/>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23442" y="3693568"/>
            <a:ext cx="324000" cy="324000"/>
          </a:xfrm>
          <a:prstGeom prst="rect">
            <a:avLst/>
          </a:prstGeom>
        </p:spPr>
      </p:pic>
      <p:pic>
        <p:nvPicPr>
          <p:cNvPr id="9" name="Graphic 8" descr="Harvey Balls 40% with solid fill">
            <a:extLst>
              <a:ext uri="{FF2B5EF4-FFF2-40B4-BE49-F238E27FC236}">
                <a16:creationId xmlns:a16="http://schemas.microsoft.com/office/drawing/2014/main" id="{65345807-79FD-0B73-21D4-EA4158A186B9}"/>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rcRect/>
          <a:stretch/>
        </p:blipFill>
        <p:spPr>
          <a:xfrm>
            <a:off x="239961" y="3399351"/>
            <a:ext cx="252000" cy="252000"/>
          </a:xfrm>
          <a:prstGeom prst="rect">
            <a:avLst/>
          </a:prstGeom>
        </p:spPr>
      </p:pic>
      <p:pic>
        <p:nvPicPr>
          <p:cNvPr id="10" name="Graphic 9" descr="Harvey Balls 25% with solid fill">
            <a:extLst>
              <a:ext uri="{FF2B5EF4-FFF2-40B4-BE49-F238E27FC236}">
                <a16:creationId xmlns:a16="http://schemas.microsoft.com/office/drawing/2014/main" id="{FEF55C8C-A390-F58F-04F7-6434DAFA07D5}"/>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rcRect/>
          <a:stretch/>
        </p:blipFill>
        <p:spPr>
          <a:xfrm>
            <a:off x="239961" y="3064280"/>
            <a:ext cx="252000" cy="252000"/>
          </a:xfrm>
          <a:prstGeom prst="rect">
            <a:avLst/>
          </a:prstGeom>
        </p:spPr>
      </p:pic>
      <p:pic>
        <p:nvPicPr>
          <p:cNvPr id="11" name="Graphic 10" descr="Harvey Balls 100% with solid fill">
            <a:extLst>
              <a:ext uri="{FF2B5EF4-FFF2-40B4-BE49-F238E27FC236}">
                <a16:creationId xmlns:a16="http://schemas.microsoft.com/office/drawing/2014/main" id="{565D68EB-0D00-78F2-D342-F5A37B6C806F}"/>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239961" y="5471267"/>
            <a:ext cx="252000" cy="252000"/>
          </a:xfrm>
          <a:prstGeom prst="rect">
            <a:avLst/>
          </a:prstGeom>
        </p:spPr>
      </p:pic>
      <p:pic>
        <p:nvPicPr>
          <p:cNvPr id="12" name="Graphic 11" descr="Harvey Balls 55% with solid fill">
            <a:extLst>
              <a:ext uri="{FF2B5EF4-FFF2-40B4-BE49-F238E27FC236}">
                <a16:creationId xmlns:a16="http://schemas.microsoft.com/office/drawing/2014/main" id="{0F900FD6-D807-3F21-1FF6-8604CF621733}"/>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239961" y="4132201"/>
            <a:ext cx="252000" cy="252000"/>
          </a:xfrm>
          <a:prstGeom prst="rect">
            <a:avLst/>
          </a:prstGeom>
        </p:spPr>
      </p:pic>
      <p:pic>
        <p:nvPicPr>
          <p:cNvPr id="13" name="Graphic 12" descr="Harvey Balls 65% with solid fill">
            <a:extLst>
              <a:ext uri="{FF2B5EF4-FFF2-40B4-BE49-F238E27FC236}">
                <a16:creationId xmlns:a16="http://schemas.microsoft.com/office/drawing/2014/main" id="{DD55971E-F294-3600-3CB9-49A7EB98D378}"/>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239961" y="4453650"/>
            <a:ext cx="252000" cy="252000"/>
          </a:xfrm>
          <a:prstGeom prst="rect">
            <a:avLst/>
          </a:prstGeom>
        </p:spPr>
      </p:pic>
      <p:pic>
        <p:nvPicPr>
          <p:cNvPr id="14" name="Graphic 13" descr="Harvey Balls 75% with solid fill">
            <a:extLst>
              <a:ext uri="{FF2B5EF4-FFF2-40B4-BE49-F238E27FC236}">
                <a16:creationId xmlns:a16="http://schemas.microsoft.com/office/drawing/2014/main" id="{525FA1FB-3805-E7AD-9D77-AF32C027FB06}"/>
              </a:ext>
            </a:extLst>
          </p:cNvPr>
          <p:cNvPicPr>
            <a:picLocks noChangeAspect="1"/>
          </p:cNvPicPr>
          <p:nvPr/>
        </p:nvPicPr>
        <p:blipFill>
          <a:blip r:embed="rId29">
            <a:extLst>
              <a:ext uri="{28A0092B-C50C-407E-A947-70E740481C1C}">
                <a14:useLocalDpi xmlns:a14="http://schemas.microsoft.com/office/drawing/2010/main" val="0"/>
              </a:ext>
              <a:ext uri="{96DAC541-7B7A-43D3-8B79-37D633B846F1}">
                <asvg:svgBlip xmlns:asvg="http://schemas.microsoft.com/office/drawing/2016/SVG/main" r:embed="rId30"/>
              </a:ext>
            </a:extLst>
          </a:blip>
          <a:stretch>
            <a:fillRect/>
          </a:stretch>
        </p:blipFill>
        <p:spPr>
          <a:xfrm>
            <a:off x="239961" y="4792855"/>
            <a:ext cx="252000" cy="252000"/>
          </a:xfrm>
          <a:prstGeom prst="rect">
            <a:avLst/>
          </a:prstGeom>
        </p:spPr>
      </p:pic>
      <p:pic>
        <p:nvPicPr>
          <p:cNvPr id="15" name="Graphic 14" descr="Harvey Balls 85% with solid fill">
            <a:extLst>
              <a:ext uri="{FF2B5EF4-FFF2-40B4-BE49-F238E27FC236}">
                <a16:creationId xmlns:a16="http://schemas.microsoft.com/office/drawing/2014/main" id="{5550EF69-44FA-0D16-8AA4-02E84C8F9C7F}"/>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tretch>
            <a:fillRect/>
          </a:stretch>
        </p:blipFill>
        <p:spPr>
          <a:xfrm>
            <a:off x="239961" y="5132060"/>
            <a:ext cx="252000" cy="252000"/>
          </a:xfrm>
          <a:prstGeom prst="rect">
            <a:avLst/>
          </a:prstGeom>
        </p:spPr>
      </p:pic>
    </p:spTree>
    <p:extLst>
      <p:ext uri="{BB962C8B-B14F-4D97-AF65-F5344CB8AC3E}">
        <p14:creationId xmlns:p14="http://schemas.microsoft.com/office/powerpoint/2010/main" val="23762569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dirty="0"/>
              <a:t>Session Outline</a:t>
            </a:r>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1504015" y="2512085"/>
            <a:ext cx="7469958" cy="3860152"/>
          </a:xfrm>
        </p:spPr>
        <p:txBody>
          <a:bodyPr lIns="91440" tIns="45720" rIns="91440" bIns="45720" anchor="t">
            <a:normAutofit fontScale="32500" lnSpcReduction="20000"/>
          </a:bodyPr>
          <a:lstStyle/>
          <a:p>
            <a:pPr marL="342900" indent="-342900" fontAlgn="base">
              <a:buFont typeface="Lato" panose="020F0502020204030203" pitchFamily="34" charset="0"/>
              <a:buChar char="–"/>
            </a:pPr>
            <a:r>
              <a:rPr lang="en-GB" sz="8800" b="0" dirty="0">
                <a:solidFill>
                  <a:srgbClr val="000000"/>
                </a:solidFill>
                <a:latin typeface="Lato"/>
                <a:ea typeface="Lato"/>
                <a:cs typeface="Rubik Medium"/>
              </a:rPr>
              <a:t>Introduction</a:t>
            </a:r>
          </a:p>
          <a:p>
            <a:pPr marL="342900" indent="-342900" fontAlgn="base">
              <a:buFont typeface="Lato" panose="020F0502020204030203" pitchFamily="34" charset="0"/>
              <a:buChar char="–"/>
            </a:pPr>
            <a:r>
              <a:rPr lang="en-GB" sz="8800" b="0" dirty="0">
                <a:solidFill>
                  <a:srgbClr val="000000"/>
                </a:solidFill>
                <a:latin typeface="Lato"/>
                <a:ea typeface="Lato"/>
                <a:cs typeface="Rubik Medium"/>
              </a:rPr>
              <a:t>Talking positively about maths</a:t>
            </a:r>
          </a:p>
          <a:p>
            <a:pPr marL="342900" indent="-342900" fontAlgn="base">
              <a:buFont typeface="Lato" panose="020F0502020204030203" pitchFamily="34" charset="0"/>
              <a:buChar char="–"/>
            </a:pPr>
            <a:r>
              <a:rPr lang="en-GB" sz="8800" b="0" dirty="0">
                <a:solidFill>
                  <a:srgbClr val="000000"/>
                </a:solidFill>
                <a:latin typeface="Lato"/>
                <a:ea typeface="Lato"/>
                <a:cs typeface="Rubik Medium"/>
              </a:rPr>
              <a:t>Praise effort, not talent</a:t>
            </a:r>
          </a:p>
          <a:p>
            <a:pPr marL="342900" indent="-342900" fontAlgn="base">
              <a:buFont typeface="Lato" panose="020F0502020204030203" pitchFamily="34" charset="0"/>
              <a:buChar char="–"/>
            </a:pPr>
            <a:r>
              <a:rPr lang="en-GB" sz="8800" b="0" dirty="0">
                <a:solidFill>
                  <a:srgbClr val="000000"/>
                </a:solidFill>
                <a:latin typeface="Lato"/>
                <a:ea typeface="Lato"/>
                <a:cs typeface="Rubik Medium"/>
              </a:rPr>
              <a:t>National Numeracy Challenge</a:t>
            </a:r>
          </a:p>
          <a:p>
            <a:pPr marL="342900" indent="-342900" fontAlgn="base">
              <a:buFont typeface="Lato" panose="020F0502020204030203" pitchFamily="34" charset="0"/>
              <a:buChar char="–"/>
            </a:pPr>
            <a:r>
              <a:rPr lang="en-GB" sz="8800" b="0" dirty="0">
                <a:solidFill>
                  <a:srgbClr val="000000"/>
                </a:solidFill>
                <a:latin typeface="Lato"/>
                <a:ea typeface="Lato"/>
                <a:cs typeface="Rubik Medium"/>
              </a:rPr>
              <a:t>BREAK</a:t>
            </a:r>
          </a:p>
          <a:p>
            <a:pPr marL="342900" indent="-342900" fontAlgn="base">
              <a:buFont typeface="Lato" panose="020F0502020204030203" pitchFamily="34" charset="0"/>
              <a:buChar char="–"/>
            </a:pPr>
            <a:r>
              <a:rPr lang="en-GB" sz="8800" b="0" dirty="0">
                <a:solidFill>
                  <a:srgbClr val="000000"/>
                </a:solidFill>
                <a:latin typeface="Lato"/>
                <a:ea typeface="Lato"/>
                <a:cs typeface="Rubik Medium"/>
              </a:rPr>
              <a:t>‘Help Your Child Love Maths!’</a:t>
            </a:r>
          </a:p>
          <a:p>
            <a:pPr marL="342900" indent="-342900" fontAlgn="base">
              <a:buFont typeface="Lato" panose="020F0502020204030203" pitchFamily="34" charset="0"/>
              <a:buChar char="–"/>
            </a:pPr>
            <a:r>
              <a:rPr lang="en-GB" sz="8800" b="0" dirty="0">
                <a:solidFill>
                  <a:srgbClr val="000000"/>
                </a:solidFill>
                <a:latin typeface="Lato"/>
                <a:ea typeface="Lato"/>
                <a:cs typeface="Rubik Medium"/>
              </a:rPr>
              <a:t>Other programme activity</a:t>
            </a:r>
          </a:p>
          <a:p>
            <a:pPr marL="342900" indent="-342900" fontAlgn="base">
              <a:buFont typeface="Lato" panose="020F0502020204030203" pitchFamily="34" charset="0"/>
              <a:buChar char="–"/>
            </a:pPr>
            <a:r>
              <a:rPr lang="en-GB" sz="8800" b="0" dirty="0">
                <a:solidFill>
                  <a:srgbClr val="000000"/>
                </a:solidFill>
                <a:latin typeface="Lato"/>
                <a:ea typeface="Lato"/>
                <a:cs typeface="Rubik Medium"/>
              </a:rPr>
              <a:t>Implementation</a:t>
            </a:r>
          </a:p>
          <a:p>
            <a:pPr marL="342900" indent="-342900" fontAlgn="base">
              <a:buFont typeface="Lato" panose="020F0502020204030203" pitchFamily="34" charset="0"/>
              <a:buChar char="–"/>
            </a:pPr>
            <a:r>
              <a:rPr lang="en-GB" sz="8800" b="0" dirty="0">
                <a:solidFill>
                  <a:srgbClr val="000000"/>
                </a:solidFill>
                <a:latin typeface="Lato"/>
                <a:ea typeface="Lato"/>
                <a:cs typeface="Rubik Medium"/>
              </a:rPr>
              <a:t>Next steps</a:t>
            </a:r>
          </a:p>
          <a:p>
            <a:pPr marL="342900" indent="-342900" fontAlgn="base">
              <a:buFont typeface="Lato" panose="020F0502020204030203" pitchFamily="34" charset="0"/>
              <a:buChar char="–"/>
            </a:pPr>
            <a:endParaRPr lang="en-GB" sz="8800" b="0" dirty="0">
              <a:solidFill>
                <a:srgbClr val="000000"/>
              </a:solidFill>
              <a:latin typeface="Lato"/>
              <a:ea typeface="Lato"/>
              <a:cs typeface="Rubik Medium"/>
            </a:endParaRPr>
          </a:p>
          <a:p>
            <a:pPr marL="213995" indent="-213995" fontAlgn="base">
              <a:buFont typeface="Arial" panose="020B0604020202020204" pitchFamily="34" charset="0"/>
              <a:buChar char="•"/>
            </a:pPr>
            <a:endParaRPr lang="en-GB" sz="2100" dirty="0">
              <a:latin typeface="Lato" panose="020F0502020204030203" pitchFamily="34" charset="0"/>
              <a:ea typeface="Lato" panose="020F0502020204030203" pitchFamily="34" charset="0"/>
            </a:endParaRPr>
          </a:p>
        </p:txBody>
      </p:sp>
      <p:pic>
        <p:nvPicPr>
          <p:cNvPr id="6" name="Graphic 5" descr="Harvey Balls 0% with solid fill">
            <a:extLst>
              <a:ext uri="{FF2B5EF4-FFF2-40B4-BE49-F238E27FC236}">
                <a16:creationId xmlns:a16="http://schemas.microsoft.com/office/drawing/2014/main" id="{50E41930-2538-AFC0-FAE5-994C8E9E1DE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52015" y="2512085"/>
            <a:ext cx="252000" cy="252000"/>
          </a:xfrm>
          <a:prstGeom prst="rect">
            <a:avLst/>
          </a:prstGeom>
        </p:spPr>
      </p:pic>
      <p:pic>
        <p:nvPicPr>
          <p:cNvPr id="8" name="Graphic 7" descr="Harvey Balls 15% with solid fill">
            <a:extLst>
              <a:ext uri="{FF2B5EF4-FFF2-40B4-BE49-F238E27FC236}">
                <a16:creationId xmlns:a16="http://schemas.microsoft.com/office/drawing/2014/main" id="{208E705D-8F93-E0F5-AFFA-CA500493C74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2015" y="2842471"/>
            <a:ext cx="252000" cy="252000"/>
          </a:xfrm>
          <a:prstGeom prst="rect">
            <a:avLst/>
          </a:prstGeom>
        </p:spPr>
      </p:pic>
      <p:pic>
        <p:nvPicPr>
          <p:cNvPr id="12" name="Graphic 11" descr="Tea with solid fill">
            <a:extLst>
              <a:ext uri="{FF2B5EF4-FFF2-40B4-BE49-F238E27FC236}">
                <a16:creationId xmlns:a16="http://schemas.microsoft.com/office/drawing/2014/main" id="{73990DD9-2D57-6926-16E5-728E8A0E64C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235496" y="4013168"/>
            <a:ext cx="324000" cy="324000"/>
          </a:xfrm>
          <a:prstGeom prst="rect">
            <a:avLst/>
          </a:prstGeom>
        </p:spPr>
      </p:pic>
      <p:pic>
        <p:nvPicPr>
          <p:cNvPr id="13" name="Graphic 12" descr="Harvey Balls 40% with solid fill">
            <a:extLst>
              <a:ext uri="{FF2B5EF4-FFF2-40B4-BE49-F238E27FC236}">
                <a16:creationId xmlns:a16="http://schemas.microsoft.com/office/drawing/2014/main" id="{887FC8E0-7CA4-0D98-4CAF-3EC7986AAC0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1252015" y="3541394"/>
            <a:ext cx="252000" cy="252000"/>
          </a:xfrm>
          <a:prstGeom prst="rect">
            <a:avLst/>
          </a:prstGeom>
        </p:spPr>
      </p:pic>
      <p:pic>
        <p:nvPicPr>
          <p:cNvPr id="14" name="Graphic 13" descr="Harvey Balls 25% with solid fill">
            <a:extLst>
              <a:ext uri="{FF2B5EF4-FFF2-40B4-BE49-F238E27FC236}">
                <a16:creationId xmlns:a16="http://schemas.microsoft.com/office/drawing/2014/main" id="{D7A6B8C4-7885-2D39-AB62-430630D44A9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1252015" y="3188567"/>
            <a:ext cx="252000" cy="252000"/>
          </a:xfrm>
          <a:prstGeom prst="rect">
            <a:avLst/>
          </a:prstGeom>
        </p:spPr>
      </p:pic>
      <p:pic>
        <p:nvPicPr>
          <p:cNvPr id="20" name="Graphic 19" descr="Harvey Balls 100% with solid fill">
            <a:extLst>
              <a:ext uri="{FF2B5EF4-FFF2-40B4-BE49-F238E27FC236}">
                <a16:creationId xmlns:a16="http://schemas.microsoft.com/office/drawing/2014/main" id="{FA315B49-7CC3-23B2-15CE-22DC517B5BB1}"/>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252015" y="5799742"/>
            <a:ext cx="252000" cy="252000"/>
          </a:xfrm>
          <a:prstGeom prst="rect">
            <a:avLst/>
          </a:prstGeom>
        </p:spPr>
      </p:pic>
      <p:pic>
        <p:nvPicPr>
          <p:cNvPr id="21" name="Graphic 20" descr="Harvey Balls 55% with solid fill">
            <a:extLst>
              <a:ext uri="{FF2B5EF4-FFF2-40B4-BE49-F238E27FC236}">
                <a16:creationId xmlns:a16="http://schemas.microsoft.com/office/drawing/2014/main" id="{207E9147-98FB-7843-0048-8B2506036899}"/>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1252015" y="4460676"/>
            <a:ext cx="252000" cy="252000"/>
          </a:xfrm>
          <a:prstGeom prst="rect">
            <a:avLst/>
          </a:prstGeom>
        </p:spPr>
      </p:pic>
      <p:pic>
        <p:nvPicPr>
          <p:cNvPr id="22" name="Graphic 21" descr="Harvey Balls 65% with solid fill">
            <a:extLst>
              <a:ext uri="{FF2B5EF4-FFF2-40B4-BE49-F238E27FC236}">
                <a16:creationId xmlns:a16="http://schemas.microsoft.com/office/drawing/2014/main" id="{FF746A38-DAAC-8A00-7792-972B8EEEEC63}"/>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1252015" y="4782125"/>
            <a:ext cx="252000" cy="252000"/>
          </a:xfrm>
          <a:prstGeom prst="rect">
            <a:avLst/>
          </a:prstGeom>
        </p:spPr>
      </p:pic>
      <p:pic>
        <p:nvPicPr>
          <p:cNvPr id="23" name="Graphic 22" descr="Harvey Balls 75% with solid fill">
            <a:extLst>
              <a:ext uri="{FF2B5EF4-FFF2-40B4-BE49-F238E27FC236}">
                <a16:creationId xmlns:a16="http://schemas.microsoft.com/office/drawing/2014/main" id="{1E1EF358-49C7-0C9A-ABBD-8F052DCA2594}"/>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1252015" y="5121330"/>
            <a:ext cx="252000" cy="252000"/>
          </a:xfrm>
          <a:prstGeom prst="rect">
            <a:avLst/>
          </a:prstGeom>
        </p:spPr>
      </p:pic>
      <p:pic>
        <p:nvPicPr>
          <p:cNvPr id="24" name="Graphic 23" descr="Harvey Balls 85% with solid fill">
            <a:extLst>
              <a:ext uri="{FF2B5EF4-FFF2-40B4-BE49-F238E27FC236}">
                <a16:creationId xmlns:a16="http://schemas.microsoft.com/office/drawing/2014/main" id="{CBE9FFA9-4586-6EAD-0C25-1230BA14F2B1}"/>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1252015" y="5460535"/>
            <a:ext cx="252000" cy="252000"/>
          </a:xfrm>
          <a:prstGeom prst="rect">
            <a:avLst/>
          </a:prstGeom>
        </p:spPr>
      </p:pic>
    </p:spTree>
    <p:extLst>
      <p:ext uri="{BB962C8B-B14F-4D97-AF65-F5344CB8AC3E}">
        <p14:creationId xmlns:p14="http://schemas.microsoft.com/office/powerpoint/2010/main" val="2022601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 0 L 0 0 C -0.06198 -0.00417 -0.02656 -0.00255 -0.1059 -0.00255 " pathEditMode="relative" ptsTypes="AAA">
                                      <p:cBhvr>
                                        <p:cTn id="6" dur="2000" fill="hold"/>
                                        <p:tgtEl>
                                          <p:spTgt spid="6"/>
                                        </p:tgtEl>
                                        <p:attrNameLst>
                                          <p:attrName>ppt_x</p:attrName>
                                          <p:attrName>ppt_y</p:attrName>
                                        </p:attrNameLst>
                                      </p:cBhvr>
                                    </p:animMotion>
                                  </p:childTnLst>
                                </p:cTn>
                              </p:par>
                              <p:par>
                                <p:cTn id="7" presetID="0" presetClass="path" presetSubtype="0" accel="50000" decel="50000" fill="hold" nodeType="withEffect">
                                  <p:stCondLst>
                                    <p:cond delay="0"/>
                                  </p:stCondLst>
                                  <p:childTnLst>
                                    <p:animMotion origin="layout" path="M 0 0 L 0 0 C -0.06198 -0.00417 -0.02656 -0.00255 -0.1059 -0.00255 " pathEditMode="relative" ptsTypes="AAA">
                                      <p:cBhvr>
                                        <p:cTn id="8" dur="2000" fill="hold"/>
                                        <p:tgtEl>
                                          <p:spTgt spid="8"/>
                                        </p:tgtEl>
                                        <p:attrNameLst>
                                          <p:attrName>ppt_x</p:attrName>
                                          <p:attrName>ppt_y</p:attrName>
                                        </p:attrNameLst>
                                      </p:cBhvr>
                                    </p:animMotion>
                                  </p:childTnLst>
                                </p:cTn>
                              </p:par>
                              <p:par>
                                <p:cTn id="9" presetID="0" presetClass="path" presetSubtype="0" accel="50000" decel="50000" fill="hold" nodeType="withEffect">
                                  <p:stCondLst>
                                    <p:cond delay="0"/>
                                  </p:stCondLst>
                                  <p:childTnLst>
                                    <p:animMotion origin="layout" path="M 0 0 L 0 0 C -0.06198 -0.00417 -0.02656 -0.00255 -0.1059 -0.00255 " pathEditMode="relative" ptsTypes="AAA">
                                      <p:cBhvr>
                                        <p:cTn id="10" dur="2000" fill="hold"/>
                                        <p:tgtEl>
                                          <p:spTgt spid="12"/>
                                        </p:tgtEl>
                                        <p:attrNameLst>
                                          <p:attrName>ppt_x</p:attrName>
                                          <p:attrName>ppt_y</p:attrName>
                                        </p:attrNameLst>
                                      </p:cBhvr>
                                    </p:animMotion>
                                  </p:childTnLst>
                                </p:cTn>
                              </p:par>
                              <p:par>
                                <p:cTn id="11" presetID="0" presetClass="path" presetSubtype="0" accel="50000" decel="50000" fill="hold" nodeType="withEffect">
                                  <p:stCondLst>
                                    <p:cond delay="0"/>
                                  </p:stCondLst>
                                  <p:childTnLst>
                                    <p:animMotion origin="layout" path="M 0 0 L 0 0 C -0.06198 -0.00417 -0.02656 -0.00255 -0.1059 -0.00255 " pathEditMode="relative" ptsTypes="AAA">
                                      <p:cBhvr>
                                        <p:cTn id="12" dur="2000" fill="hold"/>
                                        <p:tgtEl>
                                          <p:spTgt spid="13"/>
                                        </p:tgtEl>
                                        <p:attrNameLst>
                                          <p:attrName>ppt_x</p:attrName>
                                          <p:attrName>ppt_y</p:attrName>
                                        </p:attrNameLst>
                                      </p:cBhvr>
                                    </p:animMotion>
                                  </p:childTnLst>
                                </p:cTn>
                              </p:par>
                              <p:par>
                                <p:cTn id="13" presetID="0" presetClass="path" presetSubtype="0" accel="50000" decel="50000" fill="hold" nodeType="withEffect">
                                  <p:stCondLst>
                                    <p:cond delay="0"/>
                                  </p:stCondLst>
                                  <p:childTnLst>
                                    <p:animMotion origin="layout" path="M 0 0 L 0 0 C -0.06198 -0.00417 -0.02656 -0.00255 -0.1059 -0.00255 " pathEditMode="relative" ptsTypes="AAA">
                                      <p:cBhvr>
                                        <p:cTn id="14" dur="2000" fill="hold"/>
                                        <p:tgtEl>
                                          <p:spTgt spid="14"/>
                                        </p:tgtEl>
                                        <p:attrNameLst>
                                          <p:attrName>ppt_x</p:attrName>
                                          <p:attrName>ppt_y</p:attrName>
                                        </p:attrNameLst>
                                      </p:cBhvr>
                                    </p:animMotion>
                                  </p:childTnLst>
                                </p:cTn>
                              </p:par>
                              <p:par>
                                <p:cTn id="15" presetID="0" presetClass="path" presetSubtype="0" accel="50000" decel="50000" fill="hold" nodeType="withEffect">
                                  <p:stCondLst>
                                    <p:cond delay="0"/>
                                  </p:stCondLst>
                                  <p:childTnLst>
                                    <p:animMotion origin="layout" path="M 0 0 L 0 0 C -0.06198 -0.00417 -0.02656 -0.00255 -0.1059 -0.00255 " pathEditMode="relative" ptsTypes="AAA">
                                      <p:cBhvr>
                                        <p:cTn id="16" dur="2000" fill="hold"/>
                                        <p:tgtEl>
                                          <p:spTgt spid="20"/>
                                        </p:tgtEl>
                                        <p:attrNameLst>
                                          <p:attrName>ppt_x</p:attrName>
                                          <p:attrName>ppt_y</p:attrName>
                                        </p:attrNameLst>
                                      </p:cBhvr>
                                    </p:animMotion>
                                  </p:childTnLst>
                                </p:cTn>
                              </p:par>
                              <p:par>
                                <p:cTn id="17" presetID="0" presetClass="path" presetSubtype="0" accel="50000" decel="50000" fill="hold" nodeType="withEffect">
                                  <p:stCondLst>
                                    <p:cond delay="0"/>
                                  </p:stCondLst>
                                  <p:childTnLst>
                                    <p:animMotion origin="layout" path="M 0 0 L 0 0 C -0.06198 -0.00417 -0.02656 -0.00255 -0.1059 -0.00255 " pathEditMode="relative" ptsTypes="AAA">
                                      <p:cBhvr>
                                        <p:cTn id="18" dur="2000" fill="hold"/>
                                        <p:tgtEl>
                                          <p:spTgt spid="21"/>
                                        </p:tgtEl>
                                        <p:attrNameLst>
                                          <p:attrName>ppt_x</p:attrName>
                                          <p:attrName>ppt_y</p:attrName>
                                        </p:attrNameLst>
                                      </p:cBhvr>
                                    </p:animMotion>
                                  </p:childTnLst>
                                </p:cTn>
                              </p:par>
                              <p:par>
                                <p:cTn id="19" presetID="0" presetClass="path" presetSubtype="0" accel="50000" decel="50000" fill="hold" nodeType="withEffect">
                                  <p:stCondLst>
                                    <p:cond delay="0"/>
                                  </p:stCondLst>
                                  <p:childTnLst>
                                    <p:animMotion origin="layout" path="M 0 0 L 0 0 C -0.06198 -0.00417 -0.02656 -0.00255 -0.1059 -0.00255 " pathEditMode="relative" ptsTypes="AAA">
                                      <p:cBhvr>
                                        <p:cTn id="20" dur="2000" fill="hold"/>
                                        <p:tgtEl>
                                          <p:spTgt spid="22"/>
                                        </p:tgtEl>
                                        <p:attrNameLst>
                                          <p:attrName>ppt_x</p:attrName>
                                          <p:attrName>ppt_y</p:attrName>
                                        </p:attrNameLst>
                                      </p:cBhvr>
                                    </p:animMotion>
                                  </p:childTnLst>
                                </p:cTn>
                              </p:par>
                              <p:par>
                                <p:cTn id="21" presetID="0" presetClass="path" presetSubtype="0" accel="50000" decel="50000" fill="hold" nodeType="withEffect">
                                  <p:stCondLst>
                                    <p:cond delay="0"/>
                                  </p:stCondLst>
                                  <p:childTnLst>
                                    <p:animMotion origin="layout" path="M 0 0 L 0 0 C -0.06198 -0.00417 -0.02656 -0.00255 -0.1059 -0.00255 " pathEditMode="relative" ptsTypes="AAA">
                                      <p:cBhvr>
                                        <p:cTn id="22" dur="2000" fill="hold"/>
                                        <p:tgtEl>
                                          <p:spTgt spid="23"/>
                                        </p:tgtEl>
                                        <p:attrNameLst>
                                          <p:attrName>ppt_x</p:attrName>
                                          <p:attrName>ppt_y</p:attrName>
                                        </p:attrNameLst>
                                      </p:cBhvr>
                                    </p:animMotion>
                                  </p:childTnLst>
                                </p:cTn>
                              </p:par>
                              <p:par>
                                <p:cTn id="23" presetID="0" presetClass="path" presetSubtype="0" accel="50000" decel="50000" fill="hold" nodeType="withEffect">
                                  <p:stCondLst>
                                    <p:cond delay="0"/>
                                  </p:stCondLst>
                                  <p:childTnLst>
                                    <p:animMotion origin="layout" path="M 0 0 L 0 0 C -0.06198 -0.00417 -0.02656 -0.00255 -0.1059 -0.00255 " pathEditMode="relative" ptsTypes="AAA">
                                      <p:cBhvr>
                                        <p:cTn id="24" dur="2000" fill="hold"/>
                                        <p:tgtEl>
                                          <p:spTgt spid="2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dirty="0"/>
              <a:t>Programme Objective</a:t>
            </a:r>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862071" y="2674381"/>
            <a:ext cx="7737048" cy="2425979"/>
          </a:xfrm>
        </p:spPr>
        <p:txBody>
          <a:bodyPr lIns="91440" tIns="45720" rIns="91440" bIns="45720" anchor="t"/>
          <a:lstStyle/>
          <a:p>
            <a:r>
              <a:rPr lang="en-GB" sz="3200" b="0" i="0" u="none" strike="noStrike">
                <a:solidFill>
                  <a:srgbClr val="000000"/>
                </a:solidFill>
                <a:effectLst/>
                <a:latin typeface="Lato"/>
                <a:ea typeface="Lato"/>
                <a:cs typeface="Lato"/>
              </a:rPr>
              <a:t>To </a:t>
            </a:r>
            <a:r>
              <a:rPr lang="en-GB" sz="3200" b="0">
                <a:solidFill>
                  <a:srgbClr val="000000"/>
                </a:solidFill>
                <a:latin typeface="Lato"/>
                <a:ea typeface="Lato"/>
                <a:cs typeface="Lato"/>
              </a:rPr>
              <a:t>have </a:t>
            </a:r>
            <a:r>
              <a:rPr lang="en-GB" sz="3200" b="0" i="0" u="none" strike="noStrike">
                <a:solidFill>
                  <a:srgbClr val="000000"/>
                </a:solidFill>
                <a:effectLst/>
                <a:latin typeface="Lato"/>
                <a:ea typeface="Lato"/>
                <a:cs typeface="Lato"/>
              </a:rPr>
              <a:t>th</a:t>
            </a:r>
            <a:r>
              <a:rPr lang="en-GB" sz="3200" b="0">
                <a:solidFill>
                  <a:srgbClr val="000000"/>
                </a:solidFill>
                <a:latin typeface="Lato"/>
                <a:ea typeface="Lato"/>
                <a:cs typeface="Lato"/>
              </a:rPr>
              <a:t>e knowledge and strategies to support colleagues, parents/carers and children with boosting number confidence.</a:t>
            </a:r>
          </a:p>
          <a:p>
            <a:pPr algn="l"/>
            <a:endParaRPr lang="en-GB" sz="3200" b="0" dirty="0">
              <a:latin typeface="Lato" panose="020F0502020204030203" pitchFamily="34" charset="0"/>
              <a:ea typeface="Lato"/>
            </a:endParaRPr>
          </a:p>
        </p:txBody>
      </p:sp>
    </p:spTree>
    <p:extLst>
      <p:ext uri="{BB962C8B-B14F-4D97-AF65-F5344CB8AC3E}">
        <p14:creationId xmlns:p14="http://schemas.microsoft.com/office/powerpoint/2010/main" val="20928701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dirty="0"/>
              <a:t>Session 2 Objectives</a:t>
            </a:r>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681175" y="2182718"/>
            <a:ext cx="7917944" cy="4152669"/>
          </a:xfrm>
        </p:spPr>
        <p:txBody>
          <a:bodyPr/>
          <a:lstStyle/>
          <a:p>
            <a:pPr marL="285750" indent="-285750" algn="l" rtl="0" fontAlgn="base">
              <a:buFont typeface="Arial" panose="020B0604020202020204" pitchFamily="34" charset="0"/>
              <a:buChar char="•"/>
            </a:pPr>
            <a:r>
              <a:rPr lang="en-GB" sz="1800" b="0" i="0" dirty="0">
                <a:solidFill>
                  <a:srgbClr val="000000"/>
                </a:solidFill>
                <a:effectLst/>
                <a:latin typeface="Lato" panose="020F0502020204030203" pitchFamily="34" charset="0"/>
              </a:rPr>
              <a:t>Understand a positive attitudinal approach to maths for low confidence adults  </a:t>
            </a:r>
          </a:p>
          <a:p>
            <a:pPr marL="285750" indent="-285750" algn="l" rtl="0" fontAlgn="base">
              <a:buFont typeface="Arial" panose="020B0604020202020204" pitchFamily="34" charset="0"/>
              <a:buChar char="•"/>
            </a:pPr>
            <a:endParaRPr lang="en-GB" sz="1800" b="0" i="0" dirty="0">
              <a:solidFill>
                <a:srgbClr val="000000"/>
              </a:solidFill>
              <a:effectLst/>
              <a:latin typeface="Lato" panose="020F0502020204030203" pitchFamily="34" charset="0"/>
            </a:endParaRPr>
          </a:p>
          <a:p>
            <a:pPr marL="285750" indent="-285750" algn="l" rtl="0" fontAlgn="base">
              <a:buFont typeface="Arial" panose="020B0604020202020204" pitchFamily="34" charset="0"/>
              <a:buChar char="•"/>
            </a:pPr>
            <a:r>
              <a:rPr lang="en-GB" sz="1800" b="0" i="0" dirty="0">
                <a:solidFill>
                  <a:srgbClr val="000000"/>
                </a:solidFill>
                <a:effectLst/>
                <a:latin typeface="Lato" panose="020F0502020204030203" pitchFamily="34" charset="0"/>
              </a:rPr>
              <a:t>Discover ways to support children to develop positive attitudes towards maths  </a:t>
            </a:r>
          </a:p>
          <a:p>
            <a:pPr marL="285750" indent="-285750" algn="l" rtl="0" fontAlgn="base">
              <a:buFont typeface="Arial" panose="020B0604020202020204" pitchFamily="34" charset="0"/>
              <a:buChar char="•"/>
            </a:pPr>
            <a:endParaRPr lang="en-GB" sz="1800" b="0" i="0" dirty="0">
              <a:solidFill>
                <a:srgbClr val="000000"/>
              </a:solidFill>
              <a:effectLst/>
              <a:latin typeface="Lato" panose="020F0502020204030203" pitchFamily="34" charset="0"/>
            </a:endParaRPr>
          </a:p>
          <a:p>
            <a:pPr marL="285750" indent="-285750" algn="l" rtl="0" fontAlgn="base">
              <a:buFont typeface="Arial" panose="020B0604020202020204" pitchFamily="34" charset="0"/>
              <a:buChar char="•"/>
            </a:pPr>
            <a:r>
              <a:rPr lang="en-GB" sz="1800" b="0" i="0" dirty="0">
                <a:solidFill>
                  <a:srgbClr val="000000"/>
                </a:solidFill>
                <a:effectLst/>
                <a:latin typeface="Lato" panose="020F0502020204030203" pitchFamily="34" charset="0"/>
              </a:rPr>
              <a:t>Understand the resources available to support adults &amp; children with their number confidence and skills including the National Numeracy Challenge and how to deliver a ‘Help your Child Love Maths!’ workshop  </a:t>
            </a:r>
          </a:p>
          <a:p>
            <a:pPr marL="285750" indent="-285750" algn="l" rtl="0" fontAlgn="base">
              <a:buFont typeface="Arial" panose="020B0604020202020204" pitchFamily="34" charset="0"/>
              <a:buChar char="•"/>
            </a:pPr>
            <a:endParaRPr lang="en-GB" sz="1800" b="0" i="0" dirty="0">
              <a:solidFill>
                <a:srgbClr val="000000"/>
              </a:solidFill>
              <a:effectLst/>
              <a:latin typeface="Lato" panose="020F0502020204030203" pitchFamily="34" charset="0"/>
            </a:endParaRPr>
          </a:p>
          <a:p>
            <a:pPr marL="285750" indent="-285750" algn="l" rtl="0" fontAlgn="base">
              <a:buFont typeface="Arial" panose="020B0604020202020204" pitchFamily="34" charset="0"/>
              <a:buChar char="•"/>
            </a:pPr>
            <a:r>
              <a:rPr lang="en-GB" sz="1800" b="0" i="0" dirty="0">
                <a:solidFill>
                  <a:srgbClr val="000000"/>
                </a:solidFill>
                <a:effectLst/>
                <a:latin typeface="Lato" panose="020F0502020204030203" pitchFamily="34" charset="0"/>
              </a:rPr>
              <a:t>Learn about the ongoing support available to you from National Numeracy </a:t>
            </a:r>
          </a:p>
          <a:p>
            <a:pPr marL="285750" indent="-285750" algn="l" rtl="0" fontAlgn="base">
              <a:buFont typeface="Arial" panose="020B0604020202020204" pitchFamily="34" charset="0"/>
              <a:buChar char="•"/>
            </a:pPr>
            <a:endParaRPr lang="en-GB" sz="1800" b="0" i="0" dirty="0">
              <a:solidFill>
                <a:srgbClr val="000000"/>
              </a:solidFill>
              <a:effectLst/>
              <a:latin typeface="Lato" panose="020F0502020204030203" pitchFamily="34" charset="0"/>
            </a:endParaRPr>
          </a:p>
          <a:p>
            <a:pPr marL="285750" indent="-285750" algn="l" rtl="0" fontAlgn="base">
              <a:buFont typeface="Arial" panose="020B0604020202020204" pitchFamily="34" charset="0"/>
              <a:buChar char="•"/>
            </a:pPr>
            <a:r>
              <a:rPr lang="en-GB" sz="1800" b="0" i="0" dirty="0">
                <a:solidFill>
                  <a:srgbClr val="000000"/>
                </a:solidFill>
                <a:effectLst/>
                <a:latin typeface="Lato" panose="020F0502020204030203" pitchFamily="34" charset="0"/>
              </a:rPr>
              <a:t>Explain your practical next steps as a Numeracy Champion </a:t>
            </a:r>
          </a:p>
        </p:txBody>
      </p:sp>
    </p:spTree>
    <p:extLst>
      <p:ext uri="{BB962C8B-B14F-4D97-AF65-F5344CB8AC3E}">
        <p14:creationId xmlns:p14="http://schemas.microsoft.com/office/powerpoint/2010/main" val="1734380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dirty="0"/>
              <a:t>Talk positively about maths</a:t>
            </a:r>
          </a:p>
        </p:txBody>
      </p:sp>
      <p:sp>
        <p:nvSpPr>
          <p:cNvPr id="7" name="Text Placeholder 4">
            <a:extLst>
              <a:ext uri="{FF2B5EF4-FFF2-40B4-BE49-F238E27FC236}">
                <a16:creationId xmlns:a16="http://schemas.microsoft.com/office/drawing/2014/main" id="{D8A5AA88-CD13-B47A-CE10-4D38828E083A}"/>
              </a:ext>
            </a:extLst>
          </p:cNvPr>
          <p:cNvSpPr txBox="1">
            <a:spLocks/>
          </p:cNvSpPr>
          <p:nvPr/>
        </p:nvSpPr>
        <p:spPr>
          <a:xfrm>
            <a:off x="849976" y="2250952"/>
            <a:ext cx="7517355" cy="3599089"/>
          </a:xfrm>
          <a:prstGeom prst="rect">
            <a:avLst/>
          </a:prstGeom>
        </p:spPr>
        <p:txBody>
          <a:bodyPr lIns="91440" tIns="45720" rIns="91440" bIns="45720" anchor="t"/>
          <a:lstStyle>
            <a:lvl1pPr marL="0" indent="0" algn="l" defTabSz="914400" rtl="0" eaLnBrk="1" latinLnBrk="0" hangingPunct="1">
              <a:lnSpc>
                <a:spcPct val="90000"/>
              </a:lnSpc>
              <a:spcBef>
                <a:spcPts val="0"/>
              </a:spcBef>
              <a:buFontTx/>
              <a:buNone/>
              <a:defRPr sz="1800" kern="1200">
                <a:solidFill>
                  <a:schemeClr val="bg1"/>
                </a:solidFill>
                <a:latin typeface="Rubik Medium" panose="02000604000000020004" pitchFamily="2" charset="-79"/>
                <a:ea typeface="+mn-ea"/>
                <a:cs typeface="Rubik Medium" panose="02000604000000020004" pitchFamily="2" charset="-79"/>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1200"/>
              </a:spcAft>
            </a:pPr>
            <a:r>
              <a:rPr lang="en-GB" sz="2400" b="1">
                <a:solidFill>
                  <a:srgbClr val="000000"/>
                </a:solidFill>
                <a:latin typeface="Lato" panose="020F0502020204030203" pitchFamily="34" charset="0"/>
                <a:ea typeface="Lato"/>
                <a:cs typeface="Lato"/>
              </a:rPr>
              <a:t>Here are some things people sometimes say to children about maths.</a:t>
            </a:r>
          </a:p>
          <a:p>
            <a:pPr>
              <a:spcAft>
                <a:spcPts val="1200"/>
              </a:spcAft>
            </a:pPr>
            <a:endParaRPr lang="en-GB" sz="2400" b="1">
              <a:solidFill>
                <a:srgbClr val="000000"/>
              </a:solidFill>
              <a:latin typeface="Lato" panose="020F0502020204030203" pitchFamily="34" charset="0"/>
            </a:endParaRPr>
          </a:p>
          <a:p>
            <a:pPr>
              <a:spcAft>
                <a:spcPts val="1200"/>
              </a:spcAft>
            </a:pPr>
            <a:r>
              <a:rPr lang="en-GB" sz="2400">
                <a:solidFill>
                  <a:srgbClr val="000000"/>
                </a:solidFill>
                <a:latin typeface="Lato" panose="020F0502020204030203" pitchFamily="34" charset="0"/>
              </a:rPr>
              <a:t>Have you heard these things being said?</a:t>
            </a:r>
          </a:p>
          <a:p>
            <a:pPr>
              <a:spcAft>
                <a:spcPts val="1200"/>
              </a:spcAft>
            </a:pPr>
            <a:endParaRPr lang="en-GB" sz="2400">
              <a:solidFill>
                <a:srgbClr val="000000"/>
              </a:solidFill>
              <a:latin typeface="Lato" panose="020F0502020204030203" pitchFamily="34" charset="0"/>
            </a:endParaRPr>
          </a:p>
          <a:p>
            <a:pPr>
              <a:spcAft>
                <a:spcPts val="1200"/>
              </a:spcAft>
            </a:pPr>
            <a:r>
              <a:rPr lang="en-GB" sz="2400">
                <a:solidFill>
                  <a:srgbClr val="000000"/>
                </a:solidFill>
                <a:latin typeface="Lato" panose="020F0502020204030203" pitchFamily="34" charset="0"/>
              </a:rPr>
              <a:t>What could be said instead to encourage positive attitudes in children?</a:t>
            </a:r>
          </a:p>
        </p:txBody>
      </p:sp>
      <p:grpSp>
        <p:nvGrpSpPr>
          <p:cNvPr id="8" name="Group 7">
            <a:extLst>
              <a:ext uri="{FF2B5EF4-FFF2-40B4-BE49-F238E27FC236}">
                <a16:creationId xmlns:a16="http://schemas.microsoft.com/office/drawing/2014/main" id="{3C2CF33B-E0EA-B9DE-2ED1-E201C1DF9564}"/>
              </a:ext>
            </a:extLst>
          </p:cNvPr>
          <p:cNvGrpSpPr/>
          <p:nvPr/>
        </p:nvGrpSpPr>
        <p:grpSpPr>
          <a:xfrm>
            <a:off x="7178110" y="4201847"/>
            <a:ext cx="1745009" cy="5312306"/>
            <a:chOff x="0" y="0"/>
            <a:chExt cx="2430277" cy="8052122"/>
          </a:xfrm>
        </p:grpSpPr>
        <p:pic>
          <p:nvPicPr>
            <p:cNvPr id="9" name="Picture 8">
              <a:extLst>
                <a:ext uri="{FF2B5EF4-FFF2-40B4-BE49-F238E27FC236}">
                  <a16:creationId xmlns:a16="http://schemas.microsoft.com/office/drawing/2014/main" id="{8BBFCB7B-BB92-27C0-0FEB-919897804DA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0"/>
              <a:ext cx="2430277" cy="8052122"/>
            </a:xfrm>
            <a:prstGeom prst="rect">
              <a:avLst/>
            </a:prstGeom>
          </p:spPr>
        </p:pic>
        <p:grpSp>
          <p:nvGrpSpPr>
            <p:cNvPr id="10" name="Group 9">
              <a:extLst>
                <a:ext uri="{FF2B5EF4-FFF2-40B4-BE49-F238E27FC236}">
                  <a16:creationId xmlns:a16="http://schemas.microsoft.com/office/drawing/2014/main" id="{B2C3F196-5C35-6059-BB9A-013FE35AF807}"/>
                </a:ext>
              </a:extLst>
            </p:cNvPr>
            <p:cNvGrpSpPr/>
            <p:nvPr/>
          </p:nvGrpSpPr>
          <p:grpSpPr>
            <a:xfrm>
              <a:off x="1023019" y="465753"/>
              <a:ext cx="614619" cy="614619"/>
              <a:chOff x="0" y="0"/>
              <a:chExt cx="812800" cy="812800"/>
            </a:xfrm>
          </p:grpSpPr>
          <p:sp>
            <p:nvSpPr>
              <p:cNvPr id="14" name="Freeform 10">
                <a:extLst>
                  <a:ext uri="{FF2B5EF4-FFF2-40B4-BE49-F238E27FC236}">
                    <a16:creationId xmlns:a16="http://schemas.microsoft.com/office/drawing/2014/main" id="{621FC562-9E95-7CB1-8D16-E4655BA978CD}"/>
                  </a:ext>
                </a:extLst>
              </p:cNvPr>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96598E"/>
              </a:solidFill>
            </p:spPr>
            <p:txBody>
              <a:bodyPr/>
              <a:lstStyle/>
              <a:p>
                <a:endParaRPr lang="en-GB"/>
              </a:p>
            </p:txBody>
          </p:sp>
          <p:sp>
            <p:nvSpPr>
              <p:cNvPr id="15" name="TextBox 11">
                <a:extLst>
                  <a:ext uri="{FF2B5EF4-FFF2-40B4-BE49-F238E27FC236}">
                    <a16:creationId xmlns:a16="http://schemas.microsoft.com/office/drawing/2014/main" id="{A1E3FAB9-305C-F52B-3645-4B29445AFC06}"/>
                  </a:ext>
                </a:extLst>
              </p:cNvPr>
              <p:cNvSpPr txBox="1"/>
              <p:nvPr/>
            </p:nvSpPr>
            <p:spPr>
              <a:xfrm>
                <a:off x="76200" y="66675"/>
                <a:ext cx="660400" cy="669925"/>
              </a:xfrm>
              <a:prstGeom prst="rect">
                <a:avLst/>
              </a:prstGeom>
            </p:spPr>
            <p:txBody>
              <a:bodyPr lIns="50800" tIns="50800" rIns="50800" bIns="50800" rtlCol="0" anchor="ctr"/>
              <a:lstStyle/>
              <a:p>
                <a:pPr algn="ctr">
                  <a:lnSpc>
                    <a:spcPts val="1536"/>
                  </a:lnSpc>
                </a:pPr>
                <a:endParaRPr/>
              </a:p>
            </p:txBody>
          </p:sp>
        </p:grpSp>
        <p:grpSp>
          <p:nvGrpSpPr>
            <p:cNvPr id="11" name="Group 12">
              <a:extLst>
                <a:ext uri="{FF2B5EF4-FFF2-40B4-BE49-F238E27FC236}">
                  <a16:creationId xmlns:a16="http://schemas.microsoft.com/office/drawing/2014/main" id="{7014D72B-13BD-B865-609A-4A0FBD185AC9}"/>
                </a:ext>
              </a:extLst>
            </p:cNvPr>
            <p:cNvGrpSpPr/>
            <p:nvPr/>
          </p:nvGrpSpPr>
          <p:grpSpPr>
            <a:xfrm>
              <a:off x="1023019" y="964197"/>
              <a:ext cx="317867" cy="269865"/>
              <a:chOff x="0" y="0"/>
              <a:chExt cx="812800" cy="690057"/>
            </a:xfrm>
          </p:grpSpPr>
          <p:sp>
            <p:nvSpPr>
              <p:cNvPr id="12" name="Freeform 13">
                <a:extLst>
                  <a:ext uri="{FF2B5EF4-FFF2-40B4-BE49-F238E27FC236}">
                    <a16:creationId xmlns:a16="http://schemas.microsoft.com/office/drawing/2014/main" id="{32A7FF70-3FDB-ECC7-2826-35516BAB7200}"/>
                  </a:ext>
                </a:extLst>
              </p:cNvPr>
              <p:cNvSpPr/>
              <p:nvPr/>
            </p:nvSpPr>
            <p:spPr>
              <a:xfrm>
                <a:off x="214747" y="0"/>
                <a:ext cx="383306" cy="690057"/>
              </a:xfrm>
              <a:custGeom>
                <a:avLst/>
                <a:gdLst/>
                <a:ahLst/>
                <a:cxnLst/>
                <a:rect l="l" t="t" r="r" b="b"/>
                <a:pathLst>
                  <a:path w="383306" h="690057">
                    <a:moveTo>
                      <a:pt x="191653" y="0"/>
                    </a:moveTo>
                    <a:cubicBezTo>
                      <a:pt x="310845" y="74185"/>
                      <a:pt x="383306" y="204636"/>
                      <a:pt x="383306" y="345029"/>
                    </a:cubicBezTo>
                    <a:cubicBezTo>
                      <a:pt x="383306" y="485421"/>
                      <a:pt x="310845" y="615872"/>
                      <a:pt x="191653" y="690057"/>
                    </a:cubicBezTo>
                    <a:cubicBezTo>
                      <a:pt x="72461" y="615872"/>
                      <a:pt x="0" y="485421"/>
                      <a:pt x="0" y="345029"/>
                    </a:cubicBezTo>
                    <a:cubicBezTo>
                      <a:pt x="0" y="204636"/>
                      <a:pt x="72461" y="74185"/>
                      <a:pt x="191653" y="0"/>
                    </a:cubicBezTo>
                    <a:close/>
                  </a:path>
                </a:pathLst>
              </a:custGeom>
              <a:solidFill>
                <a:srgbClr val="96598E"/>
              </a:solidFill>
            </p:spPr>
            <p:txBody>
              <a:bodyPr/>
              <a:lstStyle/>
              <a:p>
                <a:endParaRPr lang="en-GB"/>
              </a:p>
            </p:txBody>
          </p:sp>
          <p:sp>
            <p:nvSpPr>
              <p:cNvPr id="13" name="TextBox 14">
                <a:extLst>
                  <a:ext uri="{FF2B5EF4-FFF2-40B4-BE49-F238E27FC236}">
                    <a16:creationId xmlns:a16="http://schemas.microsoft.com/office/drawing/2014/main" id="{B741A1AE-9994-F9E1-4304-A20ACC84FCB0}"/>
                  </a:ext>
                </a:extLst>
              </p:cNvPr>
              <p:cNvSpPr txBox="1"/>
              <p:nvPr/>
            </p:nvSpPr>
            <p:spPr>
              <a:xfrm>
                <a:off x="76200" y="66675"/>
                <a:ext cx="660400" cy="669925"/>
              </a:xfrm>
              <a:prstGeom prst="rect">
                <a:avLst/>
              </a:prstGeom>
            </p:spPr>
            <p:txBody>
              <a:bodyPr lIns="50800" tIns="50800" rIns="50800" bIns="50800" rtlCol="0" anchor="ctr"/>
              <a:lstStyle/>
              <a:p>
                <a:pPr algn="ctr">
                  <a:lnSpc>
                    <a:spcPts val="1536"/>
                  </a:lnSpc>
                </a:pPr>
                <a:endParaRPr/>
              </a:p>
            </p:txBody>
          </p:sp>
        </p:grpSp>
      </p:grpSp>
      <p:pic>
        <p:nvPicPr>
          <p:cNvPr id="3" name="Graphic 2" descr="Harvey Balls 0% with solid fill">
            <a:extLst>
              <a:ext uri="{FF2B5EF4-FFF2-40B4-BE49-F238E27FC236}">
                <a16:creationId xmlns:a16="http://schemas.microsoft.com/office/drawing/2014/main" id="{8A8D1D5D-CF1F-1232-D35B-DD73F184DCB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787293"/>
            <a:ext cx="252000" cy="252000"/>
          </a:xfrm>
          <a:prstGeom prst="rect">
            <a:avLst/>
          </a:prstGeom>
        </p:spPr>
      </p:pic>
      <p:pic>
        <p:nvPicPr>
          <p:cNvPr id="4" name="Graphic 3" descr="Harvey Balls 100% with solid fill">
            <a:extLst>
              <a:ext uri="{FF2B5EF4-FFF2-40B4-BE49-F238E27FC236}">
                <a16:creationId xmlns:a16="http://schemas.microsoft.com/office/drawing/2014/main" id="{8A834D11-75FC-834F-9507-F3AC3E30F32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5488806"/>
            <a:ext cx="252000" cy="252000"/>
          </a:xfrm>
          <a:prstGeom prst="rect">
            <a:avLst/>
          </a:prstGeom>
        </p:spPr>
      </p:pic>
      <p:pic>
        <p:nvPicPr>
          <p:cNvPr id="5" name="Graphic 4" descr="Harvey Balls 15% with solid fill">
            <a:extLst>
              <a:ext uri="{FF2B5EF4-FFF2-40B4-BE49-F238E27FC236}">
                <a16:creationId xmlns:a16="http://schemas.microsoft.com/office/drawing/2014/main" id="{C4255571-84F7-50C1-8DF0-5C4209ABAE0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126498"/>
            <a:ext cx="252000" cy="252000"/>
          </a:xfrm>
          <a:prstGeom prst="rect">
            <a:avLst/>
          </a:prstGeom>
        </p:spPr>
      </p:pic>
      <p:pic>
        <p:nvPicPr>
          <p:cNvPr id="6" name="Graphic 5" descr="Harvey Balls 25% with solid fill">
            <a:extLst>
              <a:ext uri="{FF2B5EF4-FFF2-40B4-BE49-F238E27FC236}">
                <a16:creationId xmlns:a16="http://schemas.microsoft.com/office/drawing/2014/main" id="{A6943854-C2CA-80A3-55E8-EE7975BD7D4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3465703"/>
            <a:ext cx="252000" cy="252000"/>
          </a:xfrm>
          <a:prstGeom prst="rect">
            <a:avLst/>
          </a:prstGeom>
        </p:spPr>
      </p:pic>
      <p:pic>
        <p:nvPicPr>
          <p:cNvPr id="16" name="Graphic 15" descr="Harvey Balls 55% with solid fill">
            <a:extLst>
              <a:ext uri="{FF2B5EF4-FFF2-40B4-BE49-F238E27FC236}">
                <a16:creationId xmlns:a16="http://schemas.microsoft.com/office/drawing/2014/main" id="{37416B23-9A00-9D59-32B3-875C5AFFD6B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822523"/>
            <a:ext cx="252000" cy="252000"/>
          </a:xfrm>
          <a:prstGeom prst="rect">
            <a:avLst/>
          </a:prstGeom>
        </p:spPr>
      </p:pic>
      <p:pic>
        <p:nvPicPr>
          <p:cNvPr id="17" name="Graphic 16" descr="Harvey Balls 65% with solid fill">
            <a:extLst>
              <a:ext uri="{FF2B5EF4-FFF2-40B4-BE49-F238E27FC236}">
                <a16:creationId xmlns:a16="http://schemas.microsoft.com/office/drawing/2014/main" id="{2B56372C-6F40-4382-9A77-A372450702AB}"/>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5161728"/>
            <a:ext cx="252000" cy="252000"/>
          </a:xfrm>
          <a:prstGeom prst="rect">
            <a:avLst/>
          </a:prstGeom>
        </p:spPr>
      </p:pic>
      <p:pic>
        <p:nvPicPr>
          <p:cNvPr id="18" name="Graphic 17" descr="Tea with solid fill">
            <a:extLst>
              <a:ext uri="{FF2B5EF4-FFF2-40B4-BE49-F238E27FC236}">
                <a16:creationId xmlns:a16="http://schemas.microsoft.com/office/drawing/2014/main" id="{3DF5AA67-3149-14A4-CD6C-0DA67A540124}"/>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20881" y="4423437"/>
            <a:ext cx="324000" cy="324000"/>
          </a:xfrm>
          <a:prstGeom prst="rect">
            <a:avLst/>
          </a:prstGeom>
        </p:spPr>
      </p:pic>
      <p:pic>
        <p:nvPicPr>
          <p:cNvPr id="19" name="Graphic 18" descr="Harvey Balls 45% with solid fill">
            <a:extLst>
              <a:ext uri="{FF2B5EF4-FFF2-40B4-BE49-F238E27FC236}">
                <a16:creationId xmlns:a16="http://schemas.microsoft.com/office/drawing/2014/main" id="{E356330E-9737-1675-2E0A-62288C6C61C2}"/>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4144113"/>
            <a:ext cx="252000" cy="252000"/>
          </a:xfrm>
          <a:prstGeom prst="rect">
            <a:avLst/>
          </a:prstGeom>
        </p:spPr>
      </p:pic>
      <p:pic>
        <p:nvPicPr>
          <p:cNvPr id="31" name="Graphic 30" descr="Harvey Balls 35% with solid fill">
            <a:extLst>
              <a:ext uri="{FF2B5EF4-FFF2-40B4-BE49-F238E27FC236}">
                <a16:creationId xmlns:a16="http://schemas.microsoft.com/office/drawing/2014/main" id="{2439F821-36E5-BF72-5DE7-A4385085DE0C}"/>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20426135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dirty="0"/>
              <a:t>Talk positively about maths</a:t>
            </a:r>
          </a:p>
        </p:txBody>
      </p:sp>
      <p:pic>
        <p:nvPicPr>
          <p:cNvPr id="3" name="Picture 4">
            <a:extLst>
              <a:ext uri="{FF2B5EF4-FFF2-40B4-BE49-F238E27FC236}">
                <a16:creationId xmlns:a16="http://schemas.microsoft.com/office/drawing/2014/main" id="{1F1A18BD-F09E-DFA4-9743-EAA3B8504AB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124072" flipH="1">
            <a:off x="4144315" y="1840920"/>
            <a:ext cx="4477754" cy="3289114"/>
          </a:xfrm>
          <a:prstGeom prst="rect">
            <a:avLst/>
          </a:prstGeom>
        </p:spPr>
      </p:pic>
      <p:pic>
        <p:nvPicPr>
          <p:cNvPr id="4" name="Picture 6">
            <a:extLst>
              <a:ext uri="{FF2B5EF4-FFF2-40B4-BE49-F238E27FC236}">
                <a16:creationId xmlns:a16="http://schemas.microsoft.com/office/drawing/2014/main" id="{DCB58C9D-22E3-CDE6-747B-351E96E682DD}"/>
              </a:ext>
            </a:extLst>
          </p:cNvPr>
          <p:cNvPicPr>
            <a:picLocks noChangeAspect="1"/>
          </p:cNvPicPr>
          <p:nvPr/>
        </p:nvPicPr>
        <p:blipFill>
          <a:blip r:embed="rId4" cstate="screen">
            <a:extLst>
              <a:ext uri="{28A0092B-C50C-407E-A947-70E740481C1C}">
                <a14:useLocalDpi xmlns:a14="http://schemas.microsoft.com/office/drawing/2010/main" val="0"/>
              </a:ext>
            </a:extLst>
          </a:blip>
          <a:srcRect/>
          <a:stretch>
            <a:fillRect/>
          </a:stretch>
        </p:blipFill>
        <p:spPr>
          <a:xfrm>
            <a:off x="-1879847" y="2503055"/>
            <a:ext cx="7178330" cy="5742698"/>
          </a:xfrm>
          <a:prstGeom prst="rect">
            <a:avLst/>
          </a:prstGeom>
        </p:spPr>
      </p:pic>
      <p:sp>
        <p:nvSpPr>
          <p:cNvPr id="5" name="TextBox 7">
            <a:extLst>
              <a:ext uri="{FF2B5EF4-FFF2-40B4-BE49-F238E27FC236}">
                <a16:creationId xmlns:a16="http://schemas.microsoft.com/office/drawing/2014/main" id="{DECF1C44-C8DB-6FFE-CE40-3239EAEE947B}"/>
              </a:ext>
            </a:extLst>
          </p:cNvPr>
          <p:cNvSpPr txBox="1"/>
          <p:nvPr/>
        </p:nvSpPr>
        <p:spPr>
          <a:xfrm>
            <a:off x="4440905" y="2144126"/>
            <a:ext cx="3570539" cy="2369751"/>
          </a:xfrm>
          <a:prstGeom prst="rect">
            <a:avLst/>
          </a:prstGeom>
        </p:spPr>
        <p:txBody>
          <a:bodyPr wrap="square" lIns="0" tIns="0" rIns="0" bIns="0" rtlCol="0" anchor="t">
            <a:spAutoFit/>
          </a:bodyPr>
          <a:lstStyle/>
          <a:p>
            <a:pPr algn="ctr">
              <a:lnSpc>
                <a:spcPts val="4658"/>
              </a:lnSpc>
            </a:pPr>
            <a:r>
              <a:rPr lang="en-US" sz="3234" b="1">
                <a:solidFill>
                  <a:srgbClr val="FFFFFF"/>
                </a:solidFill>
                <a:latin typeface="Lato" panose="020F0502020204030203" pitchFamily="34" charset="0"/>
              </a:rPr>
              <a:t>“I was never any good at </a:t>
            </a:r>
            <a:r>
              <a:rPr lang="en-US" sz="3234" b="1" err="1">
                <a:solidFill>
                  <a:srgbClr val="FFFFFF"/>
                </a:solidFill>
                <a:latin typeface="Lato" panose="020F0502020204030203" pitchFamily="34" charset="0"/>
              </a:rPr>
              <a:t>maths</a:t>
            </a:r>
            <a:r>
              <a:rPr lang="en-US" sz="3234" b="1">
                <a:solidFill>
                  <a:srgbClr val="FFFFFF"/>
                </a:solidFill>
                <a:latin typeface="Lato" panose="020F0502020204030203" pitchFamily="34" charset="0"/>
              </a:rPr>
              <a:t> at school and it did me no harm.”</a:t>
            </a:r>
          </a:p>
        </p:txBody>
      </p:sp>
      <p:pic>
        <p:nvPicPr>
          <p:cNvPr id="6" name="Graphic 5" descr="Harvey Balls 0% with solid fill">
            <a:extLst>
              <a:ext uri="{FF2B5EF4-FFF2-40B4-BE49-F238E27FC236}">
                <a16:creationId xmlns:a16="http://schemas.microsoft.com/office/drawing/2014/main" id="{ED552CE5-5C66-5E5A-0A58-CD6E58A8D21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2787293"/>
            <a:ext cx="252000" cy="252000"/>
          </a:xfrm>
          <a:prstGeom prst="rect">
            <a:avLst/>
          </a:prstGeom>
        </p:spPr>
      </p:pic>
      <p:pic>
        <p:nvPicPr>
          <p:cNvPr id="7" name="Graphic 6" descr="Harvey Balls 100% with solid fill">
            <a:extLst>
              <a:ext uri="{FF2B5EF4-FFF2-40B4-BE49-F238E27FC236}">
                <a16:creationId xmlns:a16="http://schemas.microsoft.com/office/drawing/2014/main" id="{B35B2903-5DA3-A489-4800-6FE3996F43B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5488806"/>
            <a:ext cx="252000" cy="252000"/>
          </a:xfrm>
          <a:prstGeom prst="rect">
            <a:avLst/>
          </a:prstGeom>
        </p:spPr>
      </p:pic>
      <p:pic>
        <p:nvPicPr>
          <p:cNvPr id="8" name="Graphic 7" descr="Harvey Balls 15% with solid fill">
            <a:extLst>
              <a:ext uri="{FF2B5EF4-FFF2-40B4-BE49-F238E27FC236}">
                <a16:creationId xmlns:a16="http://schemas.microsoft.com/office/drawing/2014/main" id="{11073A4F-B903-3231-2C94-395BFDD2A0E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126498"/>
            <a:ext cx="252000" cy="252000"/>
          </a:xfrm>
          <a:prstGeom prst="rect">
            <a:avLst/>
          </a:prstGeom>
        </p:spPr>
      </p:pic>
      <p:pic>
        <p:nvPicPr>
          <p:cNvPr id="9" name="Graphic 8" descr="Harvey Balls 25% with solid fill">
            <a:extLst>
              <a:ext uri="{FF2B5EF4-FFF2-40B4-BE49-F238E27FC236}">
                <a16:creationId xmlns:a16="http://schemas.microsoft.com/office/drawing/2014/main" id="{12246D84-820C-CCEC-C141-FB4FF43B2A65}"/>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3465703"/>
            <a:ext cx="252000" cy="252000"/>
          </a:xfrm>
          <a:prstGeom prst="rect">
            <a:avLst/>
          </a:prstGeom>
        </p:spPr>
      </p:pic>
      <p:pic>
        <p:nvPicPr>
          <p:cNvPr id="10" name="Graphic 9" descr="Harvey Balls 55% with solid fill">
            <a:extLst>
              <a:ext uri="{FF2B5EF4-FFF2-40B4-BE49-F238E27FC236}">
                <a16:creationId xmlns:a16="http://schemas.microsoft.com/office/drawing/2014/main" id="{032419F8-9F88-1F0A-E865-EDA8CD0BC7E6}"/>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822523"/>
            <a:ext cx="252000" cy="252000"/>
          </a:xfrm>
          <a:prstGeom prst="rect">
            <a:avLst/>
          </a:prstGeom>
        </p:spPr>
      </p:pic>
      <p:pic>
        <p:nvPicPr>
          <p:cNvPr id="11" name="Graphic 10" descr="Harvey Balls 65% with solid fill">
            <a:extLst>
              <a:ext uri="{FF2B5EF4-FFF2-40B4-BE49-F238E27FC236}">
                <a16:creationId xmlns:a16="http://schemas.microsoft.com/office/drawing/2014/main" id="{7C34F02B-5A5A-C663-E21D-5CCE12208175}"/>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5161728"/>
            <a:ext cx="252000" cy="252000"/>
          </a:xfrm>
          <a:prstGeom prst="rect">
            <a:avLst/>
          </a:prstGeom>
        </p:spPr>
      </p:pic>
      <p:pic>
        <p:nvPicPr>
          <p:cNvPr id="12" name="Graphic 11" descr="Tea with solid fill">
            <a:extLst>
              <a:ext uri="{FF2B5EF4-FFF2-40B4-BE49-F238E27FC236}">
                <a16:creationId xmlns:a16="http://schemas.microsoft.com/office/drawing/2014/main" id="{5792F9FB-B3AB-1D1B-A7DD-AC9AC728200B}"/>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20881" y="4423437"/>
            <a:ext cx="324000" cy="324000"/>
          </a:xfrm>
          <a:prstGeom prst="rect">
            <a:avLst/>
          </a:prstGeom>
        </p:spPr>
      </p:pic>
      <p:pic>
        <p:nvPicPr>
          <p:cNvPr id="13" name="Graphic 12" descr="Harvey Balls 45% with solid fill">
            <a:extLst>
              <a:ext uri="{FF2B5EF4-FFF2-40B4-BE49-F238E27FC236}">
                <a16:creationId xmlns:a16="http://schemas.microsoft.com/office/drawing/2014/main" id="{6963DE31-0CE2-DFAC-552E-D8B234025E0E}"/>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4144113"/>
            <a:ext cx="252000" cy="252000"/>
          </a:xfrm>
          <a:prstGeom prst="rect">
            <a:avLst/>
          </a:prstGeom>
        </p:spPr>
      </p:pic>
      <p:pic>
        <p:nvPicPr>
          <p:cNvPr id="14" name="Graphic 13" descr="Harvey Balls 35% with solid fill">
            <a:extLst>
              <a:ext uri="{FF2B5EF4-FFF2-40B4-BE49-F238E27FC236}">
                <a16:creationId xmlns:a16="http://schemas.microsoft.com/office/drawing/2014/main" id="{800E90ED-A458-973B-22BD-1DB393EC6CD1}"/>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8693311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dirty="0"/>
              <a:t>Talk positively about maths</a:t>
            </a:r>
          </a:p>
        </p:txBody>
      </p:sp>
      <p:pic>
        <p:nvPicPr>
          <p:cNvPr id="3" name="Picture 4">
            <a:extLst>
              <a:ext uri="{FF2B5EF4-FFF2-40B4-BE49-F238E27FC236}">
                <a16:creationId xmlns:a16="http://schemas.microsoft.com/office/drawing/2014/main" id="{9579653A-4749-0B48-22CC-87798E634B4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3680270" y="2035753"/>
            <a:ext cx="5015638" cy="3780537"/>
          </a:xfrm>
          <a:prstGeom prst="rect">
            <a:avLst/>
          </a:prstGeom>
        </p:spPr>
      </p:pic>
      <p:sp>
        <p:nvSpPr>
          <p:cNvPr id="4" name="TextBox 6">
            <a:extLst>
              <a:ext uri="{FF2B5EF4-FFF2-40B4-BE49-F238E27FC236}">
                <a16:creationId xmlns:a16="http://schemas.microsoft.com/office/drawing/2014/main" id="{E7E317EB-F864-5C6E-2315-2309E63A31E9}"/>
              </a:ext>
            </a:extLst>
          </p:cNvPr>
          <p:cNvSpPr txBox="1"/>
          <p:nvPr/>
        </p:nvSpPr>
        <p:spPr>
          <a:xfrm>
            <a:off x="4428591" y="2372612"/>
            <a:ext cx="3853216" cy="2695803"/>
          </a:xfrm>
          <a:prstGeom prst="rect">
            <a:avLst/>
          </a:prstGeom>
        </p:spPr>
        <p:txBody>
          <a:bodyPr wrap="square" lIns="0" tIns="0" rIns="0" bIns="0" rtlCol="0" anchor="t">
            <a:spAutoFit/>
          </a:bodyPr>
          <a:lstStyle/>
          <a:p>
            <a:pPr algn="ctr">
              <a:lnSpc>
                <a:spcPts val="4300"/>
              </a:lnSpc>
            </a:pPr>
            <a:r>
              <a:rPr lang="en-US" sz="2800" b="1">
                <a:solidFill>
                  <a:srgbClr val="FFFFFF"/>
                </a:solidFill>
                <a:latin typeface="Lato"/>
                <a:ea typeface="Lato"/>
                <a:cs typeface="Lato"/>
              </a:rPr>
              <a:t>“It’s ok. You can’t be good at everything. You’re better at literacy. Your brother is more of a </a:t>
            </a:r>
            <a:r>
              <a:rPr lang="en-US" sz="2800" b="1" err="1">
                <a:solidFill>
                  <a:srgbClr val="FFFFFF"/>
                </a:solidFill>
                <a:latin typeface="Lato"/>
                <a:ea typeface="Lato"/>
                <a:cs typeface="Lato"/>
              </a:rPr>
              <a:t>maths</a:t>
            </a:r>
            <a:r>
              <a:rPr lang="en-US" sz="2800" b="1">
                <a:solidFill>
                  <a:srgbClr val="FFFFFF"/>
                </a:solidFill>
                <a:latin typeface="Lato"/>
                <a:ea typeface="Lato"/>
                <a:cs typeface="Lato"/>
              </a:rPr>
              <a:t>-y person.”</a:t>
            </a:r>
          </a:p>
        </p:txBody>
      </p:sp>
      <p:pic>
        <p:nvPicPr>
          <p:cNvPr id="5" name="Picture 7">
            <a:extLst>
              <a:ext uri="{FF2B5EF4-FFF2-40B4-BE49-F238E27FC236}">
                <a16:creationId xmlns:a16="http://schemas.microsoft.com/office/drawing/2014/main" id="{33FF416B-9F02-AFE7-2C82-790BF3C5E73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740146" y="2489535"/>
            <a:ext cx="3332842" cy="8537886"/>
          </a:xfrm>
          <a:prstGeom prst="rect">
            <a:avLst/>
          </a:prstGeom>
        </p:spPr>
      </p:pic>
      <p:pic>
        <p:nvPicPr>
          <p:cNvPr id="6" name="Graphic 5" descr="Harvey Balls 0% with solid fill">
            <a:extLst>
              <a:ext uri="{FF2B5EF4-FFF2-40B4-BE49-F238E27FC236}">
                <a16:creationId xmlns:a16="http://schemas.microsoft.com/office/drawing/2014/main" id="{53F3B60F-C3CC-A7AD-C2E2-138E259D1DB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2787293"/>
            <a:ext cx="252000" cy="252000"/>
          </a:xfrm>
          <a:prstGeom prst="rect">
            <a:avLst/>
          </a:prstGeom>
        </p:spPr>
      </p:pic>
      <p:pic>
        <p:nvPicPr>
          <p:cNvPr id="7" name="Graphic 6" descr="Harvey Balls 100% with solid fill">
            <a:extLst>
              <a:ext uri="{FF2B5EF4-FFF2-40B4-BE49-F238E27FC236}">
                <a16:creationId xmlns:a16="http://schemas.microsoft.com/office/drawing/2014/main" id="{37EB2916-8D6A-0CBE-3BCE-BFF3F0FA94A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5488806"/>
            <a:ext cx="252000" cy="252000"/>
          </a:xfrm>
          <a:prstGeom prst="rect">
            <a:avLst/>
          </a:prstGeom>
        </p:spPr>
      </p:pic>
      <p:pic>
        <p:nvPicPr>
          <p:cNvPr id="8" name="Graphic 7" descr="Harvey Balls 15% with solid fill">
            <a:extLst>
              <a:ext uri="{FF2B5EF4-FFF2-40B4-BE49-F238E27FC236}">
                <a16:creationId xmlns:a16="http://schemas.microsoft.com/office/drawing/2014/main" id="{D6E66CB7-A539-CCB5-1FF6-357C50E49DF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126498"/>
            <a:ext cx="252000" cy="252000"/>
          </a:xfrm>
          <a:prstGeom prst="rect">
            <a:avLst/>
          </a:prstGeom>
        </p:spPr>
      </p:pic>
      <p:pic>
        <p:nvPicPr>
          <p:cNvPr id="9" name="Graphic 8" descr="Harvey Balls 25% with solid fill">
            <a:extLst>
              <a:ext uri="{FF2B5EF4-FFF2-40B4-BE49-F238E27FC236}">
                <a16:creationId xmlns:a16="http://schemas.microsoft.com/office/drawing/2014/main" id="{0175CDCB-DAF8-86B2-893A-067BE12E9FE0}"/>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3465703"/>
            <a:ext cx="252000" cy="252000"/>
          </a:xfrm>
          <a:prstGeom prst="rect">
            <a:avLst/>
          </a:prstGeom>
        </p:spPr>
      </p:pic>
      <p:pic>
        <p:nvPicPr>
          <p:cNvPr id="10" name="Graphic 9" descr="Harvey Balls 55% with solid fill">
            <a:extLst>
              <a:ext uri="{FF2B5EF4-FFF2-40B4-BE49-F238E27FC236}">
                <a16:creationId xmlns:a16="http://schemas.microsoft.com/office/drawing/2014/main" id="{47604B9F-A18A-EA7A-5251-0B2CF5AC4566}"/>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822523"/>
            <a:ext cx="252000" cy="252000"/>
          </a:xfrm>
          <a:prstGeom prst="rect">
            <a:avLst/>
          </a:prstGeom>
        </p:spPr>
      </p:pic>
      <p:pic>
        <p:nvPicPr>
          <p:cNvPr id="11" name="Graphic 10" descr="Harvey Balls 65% with solid fill">
            <a:extLst>
              <a:ext uri="{FF2B5EF4-FFF2-40B4-BE49-F238E27FC236}">
                <a16:creationId xmlns:a16="http://schemas.microsoft.com/office/drawing/2014/main" id="{FE55A111-EC7B-AED4-4B42-404EB087867F}"/>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5161728"/>
            <a:ext cx="252000" cy="252000"/>
          </a:xfrm>
          <a:prstGeom prst="rect">
            <a:avLst/>
          </a:prstGeom>
        </p:spPr>
      </p:pic>
      <p:pic>
        <p:nvPicPr>
          <p:cNvPr id="12" name="Graphic 11" descr="Tea with solid fill">
            <a:extLst>
              <a:ext uri="{FF2B5EF4-FFF2-40B4-BE49-F238E27FC236}">
                <a16:creationId xmlns:a16="http://schemas.microsoft.com/office/drawing/2014/main" id="{7C17E592-B477-5D11-9EDD-323C653B3A07}"/>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20881" y="4423437"/>
            <a:ext cx="324000" cy="324000"/>
          </a:xfrm>
          <a:prstGeom prst="rect">
            <a:avLst/>
          </a:prstGeom>
        </p:spPr>
      </p:pic>
      <p:pic>
        <p:nvPicPr>
          <p:cNvPr id="13" name="Graphic 12" descr="Harvey Balls 45% with solid fill">
            <a:extLst>
              <a:ext uri="{FF2B5EF4-FFF2-40B4-BE49-F238E27FC236}">
                <a16:creationId xmlns:a16="http://schemas.microsoft.com/office/drawing/2014/main" id="{53CEE54F-77AE-4CFF-2BED-86B74F22F464}"/>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4144113"/>
            <a:ext cx="252000" cy="252000"/>
          </a:xfrm>
          <a:prstGeom prst="rect">
            <a:avLst/>
          </a:prstGeom>
        </p:spPr>
      </p:pic>
      <p:pic>
        <p:nvPicPr>
          <p:cNvPr id="14" name="Graphic 13" descr="Harvey Balls 35% with solid fill">
            <a:extLst>
              <a:ext uri="{FF2B5EF4-FFF2-40B4-BE49-F238E27FC236}">
                <a16:creationId xmlns:a16="http://schemas.microsoft.com/office/drawing/2014/main" id="{124FBF65-ABEE-1052-2D5E-40DD8D5FCF0F}"/>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3102602640"/>
      </p:ext>
    </p:extLst>
  </p:cSld>
  <p:clrMapOvr>
    <a:masterClrMapping/>
  </p:clrMapOvr>
</p:sld>
</file>

<file path=ppt/theme/theme1.xml><?xml version="1.0" encoding="utf-8"?>
<a:theme xmlns:a="http://schemas.openxmlformats.org/drawingml/2006/main" name="NNChampions">
  <a:themeElements>
    <a:clrScheme name="Custom 16">
      <a:dk1>
        <a:srgbClr val="575752"/>
      </a:dk1>
      <a:lt1>
        <a:sysClr val="window" lastClr="FFFFFF"/>
      </a:lt1>
      <a:dk2>
        <a:srgbClr val="00282A"/>
      </a:dk2>
      <a:lt2>
        <a:srgbClr val="FFFFFF"/>
      </a:lt2>
      <a:accent1>
        <a:srgbClr val="0055A8"/>
      </a:accent1>
      <a:accent2>
        <a:srgbClr val="4F1749"/>
      </a:accent2>
      <a:accent3>
        <a:srgbClr val="1C9BD8"/>
      </a:accent3>
      <a:accent4>
        <a:srgbClr val="0BBBFF"/>
      </a:accent4>
      <a:accent5>
        <a:srgbClr val="951B81"/>
      </a:accent5>
      <a:accent6>
        <a:srgbClr val="E60073"/>
      </a:accent6>
      <a:hlink>
        <a:srgbClr val="A5A5A5"/>
      </a:hlink>
      <a:folHlink>
        <a:srgbClr val="4B004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NChampions" id="{69B6FD43-0370-48F2-8000-3B4E04EC2F7F}" vid="{93432998-3380-49AA-A4E3-E8CF41EAC859}"/>
    </a:ext>
  </a:extLst>
</a:theme>
</file>

<file path=ppt/theme/theme2.xml><?xml version="1.0" encoding="utf-8"?>
<a:theme xmlns:a="http://schemas.openxmlformats.org/drawingml/2006/main" name="Title pag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71479FD-F14B-D646-BCA7-316635391FFE}" vid="{C9A714F8-F978-4543-A9A3-1B58A6CD18BA}"/>
    </a:ext>
  </a:extLst>
</a:theme>
</file>

<file path=ppt/theme/theme3.xml><?xml version="1.0" encoding="utf-8"?>
<a:theme xmlns:a="http://schemas.openxmlformats.org/drawingml/2006/main" name="Content page (no falling number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71479FD-F14B-D646-BCA7-316635391FFE}" vid="{6CCB65F1-755A-5D49-8CE5-890D031327B4}"/>
    </a:ext>
  </a:extLst>
</a:theme>
</file>

<file path=ppt/theme/theme4.xml><?xml version="1.0" encoding="utf-8"?>
<a:theme xmlns:a="http://schemas.openxmlformats.org/drawingml/2006/main" name="1_NNChampions">
  <a:themeElements>
    <a:clrScheme name="Custom 16">
      <a:dk1>
        <a:srgbClr val="575752"/>
      </a:dk1>
      <a:lt1>
        <a:sysClr val="window" lastClr="FFFFFF"/>
      </a:lt1>
      <a:dk2>
        <a:srgbClr val="00282A"/>
      </a:dk2>
      <a:lt2>
        <a:srgbClr val="FFFFFF"/>
      </a:lt2>
      <a:accent1>
        <a:srgbClr val="0055A8"/>
      </a:accent1>
      <a:accent2>
        <a:srgbClr val="4F1749"/>
      </a:accent2>
      <a:accent3>
        <a:srgbClr val="1C9BD8"/>
      </a:accent3>
      <a:accent4>
        <a:srgbClr val="0BBBFF"/>
      </a:accent4>
      <a:accent5>
        <a:srgbClr val="951B81"/>
      </a:accent5>
      <a:accent6>
        <a:srgbClr val="E60073"/>
      </a:accent6>
      <a:hlink>
        <a:srgbClr val="A5A5A5"/>
      </a:hlink>
      <a:folHlink>
        <a:srgbClr val="4B004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NChampions" id="{69B6FD43-0370-48F2-8000-3B4E04EC2F7F}" vid="{93432998-3380-49AA-A4E3-E8CF41EAC859}"/>
    </a:ext>
  </a:extLst>
</a:theme>
</file>

<file path=ppt/theme/theme5.xml><?xml version="1.0" encoding="utf-8"?>
<a:theme xmlns:a="http://schemas.openxmlformats.org/drawingml/2006/main" name="1_Content page (no falling number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71479FD-F14B-D646-BCA7-316635391FFE}" vid="{6CCB65F1-755A-5D49-8CE5-890D031327B4}"/>
    </a:ext>
  </a:extLst>
</a:theme>
</file>

<file path=ppt/theme/theme6.xml><?xml version="1.0" encoding="utf-8"?>
<a:theme xmlns:a="http://schemas.openxmlformats.org/drawingml/2006/main" name="2_NNChampions">
  <a:themeElements>
    <a:clrScheme name="Custom 16">
      <a:dk1>
        <a:srgbClr val="575752"/>
      </a:dk1>
      <a:lt1>
        <a:sysClr val="window" lastClr="FFFFFF"/>
      </a:lt1>
      <a:dk2>
        <a:srgbClr val="00282A"/>
      </a:dk2>
      <a:lt2>
        <a:srgbClr val="FFFFFF"/>
      </a:lt2>
      <a:accent1>
        <a:srgbClr val="0055A8"/>
      </a:accent1>
      <a:accent2>
        <a:srgbClr val="4F1749"/>
      </a:accent2>
      <a:accent3>
        <a:srgbClr val="1C9BD8"/>
      </a:accent3>
      <a:accent4>
        <a:srgbClr val="0BBBFF"/>
      </a:accent4>
      <a:accent5>
        <a:srgbClr val="951B81"/>
      </a:accent5>
      <a:accent6>
        <a:srgbClr val="E60073"/>
      </a:accent6>
      <a:hlink>
        <a:srgbClr val="A5A5A5"/>
      </a:hlink>
      <a:folHlink>
        <a:srgbClr val="4B004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NChampions" id="{69B6FD43-0370-48F2-8000-3B4E04EC2F7F}" vid="{93432998-3380-49AA-A4E3-E8CF41EAC859}"/>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dults_x0020_or_x0020_Schools_x003a_ xmlns="3d4fb1ce-7578-4a36-b24b-8490e06c8395" xsi:nil="true"/>
    <Product xmlns="3d4fb1ce-7578-4a36-b24b-8490e06c8395" xsi:nil="true"/>
    <Teamwork_x003f_ xmlns="3d4fb1ce-7578-4a36-b24b-8490e06c8395" xsi:nil="true"/>
    <External_x0020_use xmlns="3d4fb1ce-7578-4a36-b24b-8490e06c8395" xsi:nil="true"/>
    <Proposed_x0020_funding xmlns="3d4fb1ce-7578-4a36-b24b-8490e06c8395" xsi:nil="true"/>
    <Instigated_x0020_by_x003a_ xmlns="3d4fb1ce-7578-4a36-b24b-8490e06c8395" xsi:nil="true"/>
    <Internal_x0020_Use xmlns="3d4fb1ce-7578-4a36-b24b-8490e06c8395" xsi:nil="true"/>
    <Current_x0020_Status xmlns="3d4fb1ce-7578-4a36-b24b-8490e06c8395" xsi:nil="true"/>
    <Educational_x0020_Input xmlns="3d4fb1ce-7578-4a36-b24b-8490e06c8395" xsi:nil="true"/>
    <lcf76f155ced4ddcb4097134ff3c332f xmlns="3d4fb1ce-7578-4a36-b24b-8490e06c8395">
      <Terms xmlns="http://schemas.microsoft.com/office/infopath/2007/PartnerControls"/>
    </lcf76f155ced4ddcb4097134ff3c332f>
    <Next_x0020_Strategic_x0020_meeting xmlns="3d4fb1ce-7578-4a36-b24b-8490e06c8395" xsi:nil="true"/>
    <End_x0020_date xmlns="3d4fb1ce-7578-4a36-b24b-8490e06c8395" xsi:nil="true"/>
    <zygd xmlns="3d4fb1ce-7578-4a36-b24b-8490e06c8395" xsi:nil="true"/>
    <Project xmlns="3d4fb1ce-7578-4a36-b24b-8490e06c8395">BaNC</Project>
    <Start_x0020_date xmlns="3d4fb1ce-7578-4a36-b24b-8490e06c8395" xsi:nil="true"/>
    <sp5s xmlns="3d4fb1ce-7578-4a36-b24b-8490e06c8395" xsi:nil="true"/>
    <Components xmlns="3d4fb1ce-7578-4a36-b24b-8490e06c8395" xsi:nil="true"/>
    <Target_x0020_Group xmlns="3d4fb1ce-7578-4a36-b24b-8490e06c8395" xsi:nil="true"/>
    <Ed_x0020_other xmlns="3d4fb1ce-7578-4a36-b24b-8490e06c8395" xsi:nil="true"/>
    <Priority xmlns="3d4fb1ce-7578-4a36-b24b-8490e06c8395" xsi:nil="true"/>
    <TaxCatchAll xmlns="5c446c59-e2cf-4ab6-976a-d41307e20e11" xsi:nil="true"/>
    <Budget xmlns="3d4fb1ce-7578-4a36-b24b-8490e06c8395" xsi:nil="true"/>
    <_x0031__x002d_Liner xmlns="3d4fb1ce-7578-4a36-b24b-8490e06c8395" xsi:nil="true"/>
    <Phase xmlns="3d4fb1ce-7578-4a36-b24b-8490e06c8395" xsi:nil="true"/>
    <Support xmlns="3d4fb1ce-7578-4a36-b24b-8490e06c839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2B21833FE06F8488E9DE48F3E8C88A1" ma:contentTypeVersion="45" ma:contentTypeDescription="Create a new document." ma:contentTypeScope="" ma:versionID="64709768bed7725c682b09e0b18053cc">
  <xsd:schema xmlns:xsd="http://www.w3.org/2001/XMLSchema" xmlns:xs="http://www.w3.org/2001/XMLSchema" xmlns:p="http://schemas.microsoft.com/office/2006/metadata/properties" xmlns:ns2="3d4fb1ce-7578-4a36-b24b-8490e06c8395" xmlns:ns3="5c446c59-e2cf-4ab6-976a-d41307e20e11" xmlns:ns4="b072cec8-3e9d-43cd-90c2-d7a855a423e0" targetNamespace="http://schemas.microsoft.com/office/2006/metadata/properties" ma:root="true" ma:fieldsID="cd95d81aed6379cbff38c3947695b6b2" ns2:_="" ns3:_="" ns4:_="">
    <xsd:import namespace="3d4fb1ce-7578-4a36-b24b-8490e06c8395"/>
    <xsd:import namespace="5c446c59-e2cf-4ab6-976a-d41307e20e11"/>
    <xsd:import namespace="b072cec8-3e9d-43cd-90c2-d7a855a423e0"/>
    <xsd:element name="properties">
      <xsd:complexType>
        <xsd:sequence>
          <xsd:element name="documentManagement">
            <xsd:complexType>
              <xsd:all>
                <xsd:element ref="ns2:Project"/>
                <xsd:element ref="ns2:Phase" minOccurs="0"/>
                <xsd:element ref="ns2:Internal_x0020_Use" minOccurs="0"/>
                <xsd:element ref="ns2:Target_x0020_Group" minOccurs="0"/>
                <xsd:element ref="ns2:Components" minOccurs="0"/>
                <xsd:element ref="ns2:Instigated_x0020_by_x003a_" minOccurs="0"/>
                <xsd:element ref="ns2:Adults_x0020_or_x0020_Schools_x003a_" minOccurs="0"/>
                <xsd:element ref="ns2:Current_x0020_Status" minOccurs="0"/>
                <xsd:element ref="ns2:Start_x0020_date" minOccurs="0"/>
                <xsd:element ref="ns2:End_x0020_date" minOccurs="0"/>
                <xsd:element ref="ns2:Educational_x0020_Input" minOccurs="0"/>
                <xsd:element ref="ns2:Budget" minOccurs="0"/>
                <xsd:element ref="ns2:Teamwork_x003f_" minOccurs="0"/>
                <xsd:element ref="ns2:Product" minOccurs="0"/>
                <xsd:element ref="ns2:External_x0020_use" minOccurs="0"/>
                <xsd:element ref="ns2:sp5s" minOccurs="0"/>
                <xsd:element ref="ns2:zygd" minOccurs="0"/>
                <xsd:element ref="ns2:_x0031__x002d_Liner" minOccurs="0"/>
                <xsd:element ref="ns2:Support" minOccurs="0"/>
                <xsd:element ref="ns2:Ed_x0020_other" minOccurs="0"/>
                <xsd:element ref="ns2:Next_x0020_Strategic_x0020_meeting" minOccurs="0"/>
                <xsd:element ref="ns3:SharedWithUsers" minOccurs="0"/>
                <xsd:element ref="ns2:Priority" minOccurs="0"/>
                <xsd:element ref="ns2:Proposed_x0020_funding" minOccurs="0"/>
                <xsd:element ref="ns4:SharingHintHash" minOccurs="0"/>
                <xsd:element ref="ns4:SharedWithDetails" minOccurs="0"/>
                <xsd:element ref="ns4:LastSharedByUser" minOccurs="0"/>
                <xsd:element ref="ns4:LastSharedByTime" minOccurs="0"/>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d4fb1ce-7578-4a36-b24b-8490e06c8395" elementFormDefault="qualified">
    <xsd:import namespace="http://schemas.microsoft.com/office/2006/documentManagement/types"/>
    <xsd:import namespace="http://schemas.microsoft.com/office/infopath/2007/PartnerControls"/>
    <xsd:element name="Project" ma:index="1" ma:displayName="Project" ma:format="Dropdown" ma:indexed="true" ma:internalName="Project">
      <xsd:simpleType>
        <xsd:restriction base="dms:Choice">
          <xsd:enumeration value="BIT"/>
          <xsd:enumeration value="Challenge"/>
          <xsd:enumeration value="Mobile Maths"/>
          <xsd:enumeration value="Parental Engagement"/>
          <xsd:enumeration value="Family Maths Toolkit"/>
          <xsd:enumeration value="Firm Foundations for All"/>
          <xsd:enumeration value="PHF"/>
          <xsd:enumeration value="Passport Maths"/>
          <xsd:enumeration value="Portsmouth Counts"/>
          <xsd:enumeration value="Mayors Fund"/>
          <xsd:enumeration value="Overarching"/>
          <xsd:enumeration value="n/a"/>
          <xsd:enumeration value="Health"/>
          <xsd:enumeration value="BaNC"/>
          <xsd:enumeration value="Multiply"/>
        </xsd:restriction>
      </xsd:simpleType>
    </xsd:element>
    <xsd:element name="Phase" ma:index="2" nillable="true" ma:displayName="Phase" ma:format="Dropdown" ma:indexed="true" ma:internalName="Phase">
      <xsd:simpleType>
        <xsd:restriction base="dms:Choice">
          <xsd:enumeration value="Application"/>
          <xsd:enumeration value="Planning"/>
          <xsd:enumeration value="Research and Development"/>
          <xsd:enumeration value="Pilot"/>
          <xsd:enumeration value="Phase 2"/>
          <xsd:enumeration value="Phase 3"/>
          <xsd:enumeration value="Phase 4"/>
          <xsd:enumeration value="n/a"/>
        </xsd:restriction>
      </xsd:simpleType>
    </xsd:element>
    <xsd:element name="Internal_x0020_Use" ma:index="4" nillable="true" ma:displayName="Type of" ma:format="Dropdown" ma:internalName="Internal_x0020_Use">
      <xsd:simpleType>
        <xsd:restriction base="dms:Choice">
          <xsd:enumeration value="Activities_Tests"/>
          <xsd:enumeration value="Conference"/>
          <xsd:enumeration value="Consultation Response"/>
          <xsd:enumeration value="Contract"/>
          <xsd:enumeration value="Data"/>
          <xsd:enumeration value="Developed Parts"/>
          <xsd:enumeration value="Developing Material"/>
          <xsd:enumeration value="Evidence"/>
          <xsd:enumeration value="Expert Groups"/>
          <xsd:enumeration value="Finances"/>
          <xsd:enumeration value="Focus Groups"/>
          <xsd:enumeration value="Funding"/>
          <xsd:enumeration value="Meeting Minutes"/>
          <xsd:enumeration value="not internal"/>
          <xsd:enumeration value="Planning"/>
          <xsd:enumeration value="Financial_Quote"/>
          <xsd:enumeration value="Reference"/>
          <xsd:enumeration value="StockImages"/>
          <xsd:enumeration value="Support"/>
          <xsd:enumeration value="Survey_analysis"/>
          <xsd:enumeration value="Report/Write Up"/>
        </xsd:restriction>
      </xsd:simpleType>
    </xsd:element>
    <xsd:element name="Target_x0020_Group" ma:index="5" nillable="true" ma:displayName="Target Group" ma:format="Dropdown" ma:internalName="Target_x0020_Group">
      <xsd:simpleType>
        <xsd:restriction base="dms:Choice">
          <xsd:enumeration value="Champions"/>
          <xsd:enumeration value="Learners"/>
          <xsd:enumeration value="Partner"/>
          <xsd:enumeration value="Participant"/>
          <xsd:enumeration value="Partners and Participants"/>
          <xsd:enumeration value="Stakeholders"/>
          <xsd:enumeration value="Funders"/>
          <xsd:enumeration value="n/a"/>
        </xsd:restriction>
      </xsd:simpleType>
    </xsd:element>
    <xsd:element name="Components" ma:index="6" nillable="true" ma:displayName="Components" ma:format="Dropdown" ma:internalName="Components">
      <xsd:simpleType>
        <xsd:restriction base="dms:Choice">
          <xsd:enumeration value="Assessments"/>
          <xsd:enumeration value="Images"/>
          <xsd:enumeration value="Learn Elsewhere"/>
          <xsd:enumeration value="Legal"/>
          <xsd:enumeration value="Resources"/>
          <xsd:enumeration value="Wireframes"/>
        </xsd:restriction>
      </xsd:simpleType>
    </xsd:element>
    <xsd:element name="Instigated_x0020_by_x003a_" ma:index="7" nillable="true" ma:displayName="PM / Owner" ma:format="Dropdown" ma:indexed="true" ma:internalName="Instigated_x0020_by_x003a_">
      <xsd:simpleType>
        <xsd:restriction base="dms:Choice">
          <xsd:enumeration value="Siobhan"/>
          <xsd:enumeration value="Rachel"/>
          <xsd:enumeration value="Paul"/>
          <xsd:enumeration value="Lynn"/>
          <xsd:enumeration value="Sally"/>
          <xsd:enumeration value="Mike"/>
          <xsd:enumeration value="Vessi"/>
          <xsd:enumeration value="Serge"/>
          <xsd:enumeration value="Anna"/>
          <xsd:enumeration value="Margaret"/>
          <xsd:enumeration value="Rachael"/>
          <xsd:enumeration value="Hannah"/>
          <xsd:enumeration value="n/a"/>
        </xsd:restriction>
      </xsd:simpleType>
    </xsd:element>
    <xsd:element name="Adults_x0020_or_x0020_Schools_x003a_" ma:index="8" nillable="true" ma:displayName="Adults or Schools:" ma:format="Dropdown" ma:internalName="Adults_x0020_or_x0020_Schools_x003a_">
      <xsd:simpleType>
        <xsd:restriction base="dms:Choice">
          <xsd:enumeration value="Adults Challenge"/>
          <xsd:enumeration value="Adults other"/>
          <xsd:enumeration value="Strategic"/>
          <xsd:enumeration value="Schools"/>
          <xsd:enumeration value="Adults &amp; schools"/>
          <xsd:enumeration value="n/a"/>
        </xsd:restriction>
      </xsd:simpleType>
    </xsd:element>
    <xsd:element name="Current_x0020_Status" ma:index="9" nillable="true" ma:displayName="Dev Status" ma:format="Dropdown" ma:indexed="true" ma:internalName="Current_x0020_Status">
      <xsd:simpleType>
        <xsd:restriction base="dms:Choice">
          <xsd:enumeration value="Pipeline"/>
          <xsd:enumeration value="Active"/>
          <xsd:enumeration value="Complete"/>
          <xsd:enumeration value="n/a"/>
        </xsd:restriction>
      </xsd:simpleType>
    </xsd:element>
    <xsd:element name="Start_x0020_date" ma:index="10" nillable="true" ma:displayName="Start date" ma:format="DateOnly" ma:internalName="Start_x0020_date">
      <xsd:simpleType>
        <xsd:restriction base="dms:DateTime"/>
      </xsd:simpleType>
    </xsd:element>
    <xsd:element name="End_x0020_date" ma:index="11" nillable="true" ma:displayName="End date" ma:format="DateOnly" ma:internalName="End_x0020_date">
      <xsd:simpleType>
        <xsd:restriction base="dms:DateTime"/>
      </xsd:simpleType>
    </xsd:element>
    <xsd:element name="Educational_x0020_Input" ma:index="12" nillable="true" ma:displayName="Ed lead" ma:format="Dropdown" ma:internalName="Educational_x0020_Input">
      <xsd:simpleType>
        <xsd:restriction base="dms:Choice">
          <xsd:enumeration value="Els"/>
          <xsd:enumeration value="Derek"/>
          <xsd:enumeration value="Margaret"/>
          <xsd:enumeration value="Sue"/>
          <xsd:enumeration value="Lynn"/>
          <xsd:enumeration value="Serge"/>
          <xsd:enumeration value="tbc"/>
          <xsd:enumeration value="No"/>
        </xsd:restriction>
      </xsd:simpleType>
    </xsd:element>
    <xsd:element name="Budget" ma:index="13" nillable="true" ma:displayName="Est cost" ma:decimals="0" ma:LCID="2057" ma:internalName="Budget">
      <xsd:simpleType>
        <xsd:restriction base="dms:Currency"/>
      </xsd:simpleType>
    </xsd:element>
    <xsd:element name="Teamwork_x003f_" ma:index="14" nillable="true" ma:displayName="Teamwork" ma:format="Dropdown" ma:internalName="Teamwork_x003f_">
      <xsd:simpleType>
        <xsd:union memberTypes="dms:Text">
          <xsd:simpleType>
            <xsd:restriction base="dms:Choice">
              <xsd:enumeration value="Yes"/>
              <xsd:enumeration value="No"/>
            </xsd:restriction>
          </xsd:simpleType>
        </xsd:union>
      </xsd:simpleType>
    </xsd:element>
    <xsd:element name="Product" ma:index="15" nillable="true" ma:displayName="Product" ma:format="Dropdown" ma:indexed="true" ma:internalName="Product">
      <xsd:simpleType>
        <xsd:restriction base="dms:Choice">
          <xsd:enumeration value="BaNC"/>
          <xsd:enumeration value="Challenge Online"/>
          <xsd:enumeration value="Challenge Champions"/>
          <xsd:enumeration value="Champions Workbook"/>
          <xsd:enumeration value="Numeracy Review"/>
          <xsd:enumeration value="Family Maths Toolkit"/>
          <xsd:enumeration value="Parent Leaflets"/>
          <xsd:enumeration value="Parent Scrapbooks"/>
          <xsd:enumeration value="Firm Foundations Support Materials"/>
          <xsd:enumeration value="Overarching"/>
          <xsd:enumeration value="n/a"/>
          <xsd:enumeration value="Screener"/>
        </xsd:restriction>
      </xsd:simpleType>
    </xsd:element>
    <xsd:element name="External_x0020_use" ma:index="16" nillable="true" ma:displayName="Comms" ma:format="Dropdown" ma:internalName="External_x0020_use">
      <xsd:simpleType>
        <xsd:union memberTypes="dms:Text">
          <xsd:simpleType>
            <xsd:restriction base="dms:Choice">
              <xsd:enumeration value="Activities_Tests"/>
              <xsd:enumeration value="Ambassadors"/>
              <xsd:enumeration value="Blog_piece"/>
              <xsd:enumeration value="Brand"/>
              <xsd:enumeration value="Brief"/>
              <xsd:enumeration value="Case_study"/>
              <xsd:enumeration value="Comms_social_intern"/>
              <xsd:enumeration value="Design Features"/>
              <xsd:enumeration value="Emailing"/>
              <xsd:enumeration value="Instructions"/>
              <xsd:enumeration value="Leaflet_Handout_Overview"/>
              <xsd:enumeration value="Media"/>
              <xsd:enumeration value="Not External"/>
              <xsd:enumeration value="Posters_Banners"/>
              <xsd:enumeration value="Presentation"/>
              <xsd:enumeration value="Print Artwork"/>
              <xsd:enumeration value="Workshop"/>
            </xsd:restriction>
          </xsd:simpleType>
        </xsd:union>
      </xsd:simpleType>
    </xsd:element>
    <xsd:element name="sp5s" ma:index="17" nillable="true" ma:displayName="Text" ma:internalName="sp5s">
      <xsd:simpleType>
        <xsd:restriction base="dms:Text"/>
      </xsd:simpleType>
    </xsd:element>
    <xsd:element name="zygd" ma:index="18" nillable="true" ma:displayName="Contains data" ma:internalName="zygd">
      <xsd:simpleType>
        <xsd:restriction base="dms:Text"/>
      </xsd:simpleType>
    </xsd:element>
    <xsd:element name="_x0031__x002d_Liner" ma:index="19" nillable="true" ma:displayName="1-Liner" ma:description="A 1-line description" ma:internalName="_x0031__x002d_Liner">
      <xsd:simpleType>
        <xsd:restriction base="dms:Note">
          <xsd:maxLength value="255"/>
        </xsd:restriction>
      </xsd:simpleType>
    </xsd:element>
    <xsd:element name="Support" ma:index="20" nillable="true" ma:displayName="Support" ma:format="Dropdown" ma:internalName="Support">
      <xsd:simpleType>
        <xsd:union memberTypes="dms:Text">
          <xsd:simpleType>
            <xsd:restriction base="dms:Choice">
              <xsd:enumeration value="Jo"/>
              <xsd:enumeration value="Anna"/>
              <xsd:enumeration value="Helen"/>
              <xsd:enumeration value="n/a"/>
            </xsd:restriction>
          </xsd:simpleType>
        </xsd:union>
      </xsd:simpleType>
    </xsd:element>
    <xsd:element name="Ed_x0020_other" ma:index="21" nillable="true" ma:displayName="Ed other" ma:internalName="Ed_x0020_other">
      <xsd:complexType>
        <xsd:complexContent>
          <xsd:extension base="dms:MultiChoiceFillIn">
            <xsd:sequence>
              <xsd:element name="Value" maxOccurs="unbounded" minOccurs="0" nillable="true">
                <xsd:simpleType>
                  <xsd:union memberTypes="dms:Text">
                    <xsd:simpleType>
                      <xsd:restriction base="dms:Choice">
                        <xsd:enumeration value="Lynn"/>
                        <xsd:enumeration value="Serge"/>
                        <xsd:enumeration value="Derek"/>
                        <xsd:enumeration value="Mandy"/>
                        <xsd:enumeration value="Colin"/>
                        <xsd:enumeration value="Nina"/>
                        <xsd:enumeration value="Margaret"/>
                        <xsd:enumeration value="Pip"/>
                      </xsd:restriction>
                    </xsd:simpleType>
                  </xsd:union>
                </xsd:simpleType>
              </xsd:element>
            </xsd:sequence>
          </xsd:extension>
        </xsd:complexContent>
      </xsd:complexType>
    </xsd:element>
    <xsd:element name="Next_x0020_Strategic_x0020_meeting" ma:index="22" nillable="true" ma:displayName="Next Strategic meeting" ma:format="Dropdown" ma:internalName="Next_x0020_Strategic_x0020_meeting">
      <xsd:simpleType>
        <xsd:union memberTypes="dms:Text">
          <xsd:simpleType>
            <xsd:restriction base="dms:Choice">
              <xsd:enumeration value="Yes"/>
            </xsd:restriction>
          </xsd:simpleType>
        </xsd:union>
      </xsd:simpleType>
    </xsd:element>
    <xsd:element name="Priority" ma:index="30" nillable="true" ma:displayName="Priority" ma:decimals="0" ma:internalName="Priority">
      <xsd:simpleType>
        <xsd:restriction base="dms:Number"/>
      </xsd:simpleType>
    </xsd:element>
    <xsd:element name="Proposed_x0020_funding" ma:index="31" nillable="true" ma:displayName="Proposed funding" ma:internalName="Proposed_x0020_funding">
      <xsd:simpleType>
        <xsd:restriction base="dms:Text">
          <xsd:maxLength value="255"/>
        </xsd:restriction>
      </xsd:simpleType>
    </xsd:element>
    <xsd:element name="MediaServiceMetadata" ma:index="36" nillable="true" ma:displayName="MediaServiceMetadata" ma:description="" ma:hidden="true" ma:internalName="MediaServiceMetadata" ma:readOnly="true">
      <xsd:simpleType>
        <xsd:restriction base="dms:Note"/>
      </xsd:simpleType>
    </xsd:element>
    <xsd:element name="MediaServiceFastMetadata" ma:index="37" nillable="true" ma:displayName="MediaServiceFastMetadata" ma:description="" ma:hidden="true" ma:internalName="MediaServiceFastMetadata" ma:readOnly="true">
      <xsd:simpleType>
        <xsd:restriction base="dms:Note"/>
      </xsd:simpleType>
    </xsd:element>
    <xsd:element name="MediaServiceDateTaken" ma:index="38" nillable="true" ma:displayName="MediaServiceDateTaken" ma:hidden="true" ma:internalName="MediaServiceDateTaken" ma:readOnly="true">
      <xsd:simpleType>
        <xsd:restriction base="dms:Text"/>
      </xsd:simpleType>
    </xsd:element>
    <xsd:element name="MediaServiceAutoTags" ma:index="39" nillable="true" ma:displayName="Tags" ma:internalName="MediaServiceAutoTags" ma:readOnly="true">
      <xsd:simpleType>
        <xsd:restriction base="dms:Text"/>
      </xsd:simpleType>
    </xsd:element>
    <xsd:element name="MediaServiceGenerationTime" ma:index="40" nillable="true" ma:displayName="MediaServiceGenerationTime" ma:hidden="true" ma:internalName="MediaServiceGenerationTime" ma:readOnly="true">
      <xsd:simpleType>
        <xsd:restriction base="dms:Text"/>
      </xsd:simpleType>
    </xsd:element>
    <xsd:element name="MediaServiceEventHashCode" ma:index="41" nillable="true" ma:displayName="MediaServiceEventHashCode" ma:hidden="true" ma:internalName="MediaServiceEventHashCode" ma:readOnly="true">
      <xsd:simpleType>
        <xsd:restriction base="dms:Text"/>
      </xsd:simpleType>
    </xsd:element>
    <xsd:element name="MediaServiceOCR" ma:index="42" nillable="true" ma:displayName="Extracted Text" ma:internalName="MediaServiceOCR" ma:readOnly="true">
      <xsd:simpleType>
        <xsd:restriction base="dms:Note">
          <xsd:maxLength value="255"/>
        </xsd:restriction>
      </xsd:simpleType>
    </xsd:element>
    <xsd:element name="MediaServiceAutoKeyPoints" ma:index="43" nillable="true" ma:displayName="MediaServiceAutoKeyPoints" ma:hidden="true" ma:internalName="MediaServiceAutoKeyPoints" ma:readOnly="true">
      <xsd:simpleType>
        <xsd:restriction base="dms:Note"/>
      </xsd:simpleType>
    </xsd:element>
    <xsd:element name="MediaServiceKeyPoints" ma:index="44" nillable="true" ma:displayName="KeyPoints" ma:internalName="MediaServiceKeyPoints" ma:readOnly="true">
      <xsd:simpleType>
        <xsd:restriction base="dms:Note">
          <xsd:maxLength value="255"/>
        </xsd:restriction>
      </xsd:simpleType>
    </xsd:element>
    <xsd:element name="MediaLengthInSeconds" ma:index="45" nillable="true" ma:displayName="MediaLengthInSeconds" ma:hidden="true" ma:internalName="MediaLengthInSeconds" ma:readOnly="true">
      <xsd:simpleType>
        <xsd:restriction base="dms:Unknown"/>
      </xsd:simpleType>
    </xsd:element>
    <xsd:element name="lcf76f155ced4ddcb4097134ff3c332f" ma:index="47" nillable="true" ma:taxonomy="true" ma:internalName="lcf76f155ced4ddcb4097134ff3c332f" ma:taxonomyFieldName="MediaServiceImageTags" ma:displayName="Image Tags" ma:readOnly="false" ma:fieldId="{5cf76f15-5ced-4ddc-b409-7134ff3c332f}" ma:taxonomyMulti="true" ma:sspId="ef2560c5-e438-498a-b155-42b5557b5a9f" ma:termSetId="09814cd3-568e-fe90-9814-8d621ff8fb84" ma:anchorId="fba54fb3-c3e1-fe81-a776-ca4b69148c4d" ma:open="true" ma:isKeyword="false">
      <xsd:complexType>
        <xsd:sequence>
          <xsd:element ref="pc:Terms" minOccurs="0" maxOccurs="1"/>
        </xsd:sequence>
      </xsd:complexType>
    </xsd:element>
    <xsd:element name="MediaServiceLocation" ma:index="49" nillable="true" ma:displayName="Location" ma:indexed="true" ma:internalName="MediaServiceLocation" ma:readOnly="true">
      <xsd:simpleType>
        <xsd:restriction base="dms:Text"/>
      </xsd:simpleType>
    </xsd:element>
    <xsd:element name="MediaServiceObjectDetectorVersions" ma:index="50" nillable="true" ma:displayName="MediaServiceObjectDetectorVersions" ma:hidden="true" ma:indexed="true" ma:internalName="MediaServiceObjectDetectorVersions" ma:readOnly="true">
      <xsd:simpleType>
        <xsd:restriction base="dms:Text"/>
      </xsd:simpleType>
    </xsd:element>
    <xsd:element name="MediaServiceSearchProperties" ma:index="5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c446c59-e2cf-4ab6-976a-d41307e20e11" elementFormDefault="qualified">
    <xsd:import namespace="http://schemas.microsoft.com/office/2006/documentManagement/types"/>
    <xsd:import namespace="http://schemas.microsoft.com/office/infopath/2007/PartnerControls"/>
    <xsd:element name="SharedWithUsers" ma:index="2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48" nillable="true" ma:displayName="Taxonomy Catch All Column" ma:hidden="true" ma:list="{a7ee53dc-7a83-4204-bf94-a1a24809ac75}" ma:internalName="TaxCatchAll" ma:showField="CatchAllData" ma:web="5c446c59-e2cf-4ab6-976a-d41307e20e1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072cec8-3e9d-43cd-90c2-d7a855a423e0" elementFormDefault="qualified">
    <xsd:import namespace="http://schemas.microsoft.com/office/2006/documentManagement/types"/>
    <xsd:import namespace="http://schemas.microsoft.com/office/infopath/2007/PartnerControls"/>
    <xsd:element name="SharingHintHash" ma:index="32" nillable="true" ma:displayName="Sharing Hint Hash" ma:internalName="SharingHintHash" ma:readOnly="true">
      <xsd:simpleType>
        <xsd:restriction base="dms:Text"/>
      </xsd:simpleType>
    </xsd:element>
    <xsd:element name="SharedWithDetails" ma:index="33" nillable="true" ma:displayName="Shared With Details" ma:internalName="SharedWithDetails" ma:readOnly="true">
      <xsd:simpleType>
        <xsd:restriction base="dms:Note">
          <xsd:maxLength value="255"/>
        </xsd:restriction>
      </xsd:simpleType>
    </xsd:element>
    <xsd:element name="LastSharedByUser" ma:index="34" nillable="true" ma:displayName="Last Shared By User" ma:description="" ma:internalName="LastSharedByUser" ma:readOnly="true">
      <xsd:simpleType>
        <xsd:restriction base="dms:Note">
          <xsd:maxLength value="255"/>
        </xsd:restriction>
      </xsd:simpleType>
    </xsd:element>
    <xsd:element name="LastSharedByTime" ma:index="35" nillable="true" ma:displayName="Last Shared By Time" ma:description=""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4B312D9-3216-489F-8B79-236ACD26AC75}">
  <ds:schemaRefs>
    <ds:schemaRef ds:uri="http://purl.org/dc/elements/1.1/"/>
    <ds:schemaRef ds:uri="http://purl.org/dc/dcmitype/"/>
    <ds:schemaRef ds:uri="3d4fb1ce-7578-4a36-b24b-8490e06c8395"/>
    <ds:schemaRef ds:uri="http://schemas.microsoft.com/office/2006/metadata/properties"/>
    <ds:schemaRef ds:uri="http://schemas.microsoft.com/office/2006/documentManagement/types"/>
    <ds:schemaRef ds:uri="http://purl.org/dc/terms/"/>
    <ds:schemaRef ds:uri="http://schemas.microsoft.com/office/infopath/2007/PartnerControls"/>
    <ds:schemaRef ds:uri="http://schemas.openxmlformats.org/package/2006/metadata/core-properties"/>
    <ds:schemaRef ds:uri="b072cec8-3e9d-43cd-90c2-d7a855a423e0"/>
    <ds:schemaRef ds:uri="5c446c59-e2cf-4ab6-976a-d41307e20e11"/>
    <ds:schemaRef ds:uri="http://www.w3.org/XML/1998/namespace"/>
  </ds:schemaRefs>
</ds:datastoreItem>
</file>

<file path=customXml/itemProps2.xml><?xml version="1.0" encoding="utf-8"?>
<ds:datastoreItem xmlns:ds="http://schemas.openxmlformats.org/officeDocument/2006/customXml" ds:itemID="{5634D13C-AAD7-4E7F-95C2-4CF1D786F43E}">
  <ds:schemaRefs>
    <ds:schemaRef ds:uri="http://schemas.microsoft.com/sharepoint/v3/contenttype/forms"/>
  </ds:schemaRefs>
</ds:datastoreItem>
</file>

<file path=customXml/itemProps3.xml><?xml version="1.0" encoding="utf-8"?>
<ds:datastoreItem xmlns:ds="http://schemas.openxmlformats.org/officeDocument/2006/customXml" ds:itemID="{41602F12-00A4-4127-89E3-0C778737EE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d4fb1ce-7578-4a36-b24b-8490e06c8395"/>
    <ds:schemaRef ds:uri="5c446c59-e2cf-4ab6-976a-d41307e20e11"/>
    <ds:schemaRef ds:uri="b072cec8-3e9d-43cd-90c2-d7a855a423e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NNChampions</Template>
  <TotalTime>3</TotalTime>
  <Words>1882</Words>
  <Application>Microsoft Office PowerPoint</Application>
  <PresentationFormat>On-screen Show (4:3)</PresentationFormat>
  <Paragraphs>225</Paragraphs>
  <Slides>37</Slides>
  <Notes>6</Notes>
  <HiddenSlides>0</HiddenSlides>
  <MMClips>2</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37</vt:i4>
      </vt:variant>
    </vt:vector>
  </HeadingPairs>
  <TitlesOfParts>
    <vt:vector size="49" baseType="lpstr">
      <vt:lpstr>Aptos</vt:lpstr>
      <vt:lpstr>Arial</vt:lpstr>
      <vt:lpstr>Calibri</vt:lpstr>
      <vt:lpstr>Lato</vt:lpstr>
      <vt:lpstr>Rubik Medium</vt:lpstr>
      <vt:lpstr>Segoe UI</vt:lpstr>
      <vt:lpstr>NNChampions</vt:lpstr>
      <vt:lpstr>Title page</vt:lpstr>
      <vt:lpstr>Content page (no falling numbers)</vt:lpstr>
      <vt:lpstr>1_NNChampions</vt:lpstr>
      <vt:lpstr>1_Content page (no falling numbers)</vt:lpstr>
      <vt:lpstr>2_NNChampions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Session 2 - Schools &amp; Families - Numeracy Champions</dc:title>
  <dc:creator>Beth Barnes</dc:creator>
  <cp:lastModifiedBy>Lizzie Green</cp:lastModifiedBy>
  <cp:revision>8</cp:revision>
  <dcterms:created xsi:type="dcterms:W3CDTF">2022-11-09T11:42:23Z</dcterms:created>
  <dcterms:modified xsi:type="dcterms:W3CDTF">2024-11-26T13:14:31Z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0x010100B2B21833FE06F8488E9DE48F3E8C88A1</vt:lpwstr>
  </property>
  <property fmtid="{D5CDD505-2E9C-101B-9397-08002B2CF9AE}" pid="3" name="MediaServiceImageTags">
    <vt:lpwstr/>
  </property>
</Properties>
</file>