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ationalnumeracy.org.uk/challenge/sfpa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012488E-10AA-F205-DD73-815E83A9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994" y="1974716"/>
            <a:ext cx="2743313" cy="263314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C7E8D6-9267-5AA7-D0C0-168A6B31F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64752"/>
              </p:ext>
            </p:extLst>
          </p:nvPr>
        </p:nvGraphicFramePr>
        <p:xfrm>
          <a:off x="970629" y="5408439"/>
          <a:ext cx="7549919" cy="4819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9919">
                  <a:extLst>
                    <a:ext uri="{9D8B030D-6E8A-4147-A177-3AD203B41FA5}">
                      <a16:colId xmlns:a16="http://schemas.microsoft.com/office/drawing/2014/main" val="4263906708"/>
                    </a:ext>
                  </a:extLst>
                </a:gridCol>
              </a:tblGrid>
              <a:tr h="47795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www.nationalnumeracy.org.uk/challenge/sfpaq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3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87b3d9e56fc9545466ad299e1753a867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664d05244379303afe239f58ddf7caea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nillable="true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1A942-AF96-4AED-B1E8-4F47519E2D4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5c446c59-e2cf-4ab6-976a-d41307e20e11"/>
    <ds:schemaRef ds:uri="http://www.w3.org/XML/1998/namespace"/>
    <ds:schemaRef ds:uri="3d4fb1ce-7578-4a36-b24b-8490e06c839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072cec8-3e9d-43cd-90c2-d7a855a423e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265E52-5AB7-4008-BFCB-AAAE398E6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54</TotalTime>
  <Words>401</Words>
  <Application>Microsoft Office PowerPoint</Application>
  <PresentationFormat>On-screen Show (4:3)</PresentationFormat>
  <Paragraphs>58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Rubik Medium</vt:lpstr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Barnes</dc:creator>
  <cp:lastModifiedBy>Lizzie Green</cp:lastModifiedBy>
  <cp:revision>24</cp:revision>
  <dcterms:created xsi:type="dcterms:W3CDTF">2023-06-02T08:04:45Z</dcterms:created>
  <dcterms:modified xsi:type="dcterms:W3CDTF">2025-03-05T17:39:34Z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