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9" r:id="rId5"/>
    <p:sldMasterId id="2147483685" r:id="rId6"/>
    <p:sldMasterId id="2147483689" r:id="rId7"/>
  </p:sldMasterIdLst>
  <p:notesMasterIdLst>
    <p:notesMasterId r:id="rId16"/>
  </p:notesMasterIdLst>
  <p:sldIdLst>
    <p:sldId id="256" r:id="rId8"/>
    <p:sldId id="257" r:id="rId9"/>
    <p:sldId id="258" r:id="rId10"/>
    <p:sldId id="259" r:id="rId11"/>
    <p:sldId id="260" r:id="rId12"/>
    <p:sldId id="261" r:id="rId13"/>
    <p:sldId id="262" r:id="rId14"/>
    <p:sldId id="26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B1B6A4-D090-4B73-83E7-AAAE129FFD5D}" v="56" dt="2024-05-22T08:27:05.7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6432" autoAdjust="0"/>
  </p:normalViewPr>
  <p:slideViewPr>
    <p:cSldViewPr snapToGrid="0">
      <p:cViewPr varScale="1">
        <p:scale>
          <a:sx n="71" d="100"/>
          <a:sy n="71" d="100"/>
        </p:scale>
        <p:origin x="174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 Barnes" userId="3e762f42-0ff2-4b0b-83f7-6a3b90266c0d" providerId="ADAL" clId="{4BB1B6A4-D090-4B73-83E7-AAAE129FFD5D}"/>
    <pc:docChg chg="custSel addSld modSld">
      <pc:chgData name="Beth Barnes" userId="3e762f42-0ff2-4b0b-83f7-6a3b90266c0d" providerId="ADAL" clId="{4BB1B6A4-D090-4B73-83E7-AAAE129FFD5D}" dt="2024-05-22T08:31:38.013" v="2919" actId="20577"/>
      <pc:docMkLst>
        <pc:docMk/>
      </pc:docMkLst>
      <pc:sldChg chg="modNotesTx">
        <pc:chgData name="Beth Barnes" userId="3e762f42-0ff2-4b0b-83f7-6a3b90266c0d" providerId="ADAL" clId="{4BB1B6A4-D090-4B73-83E7-AAAE129FFD5D}" dt="2024-05-21T15:15:24.314" v="722" actId="20577"/>
        <pc:sldMkLst>
          <pc:docMk/>
          <pc:sldMk cId="1015930041" sldId="256"/>
        </pc:sldMkLst>
      </pc:sldChg>
      <pc:sldChg chg="addSp delSp modSp new mod modNotesTx">
        <pc:chgData name="Beth Barnes" userId="3e762f42-0ff2-4b0b-83f7-6a3b90266c0d" providerId="ADAL" clId="{4BB1B6A4-D090-4B73-83E7-AAAE129FFD5D}" dt="2024-05-22T08:17:03.758" v="1200" actId="20577"/>
        <pc:sldMkLst>
          <pc:docMk/>
          <pc:sldMk cId="2116470711" sldId="257"/>
        </pc:sldMkLst>
        <pc:spChg chg="del">
          <ac:chgData name="Beth Barnes" userId="3e762f42-0ff2-4b0b-83f7-6a3b90266c0d" providerId="ADAL" clId="{4BB1B6A4-D090-4B73-83E7-AAAE129FFD5D}" dt="2024-05-21T15:08:02.064" v="1" actId="478"/>
          <ac:spMkLst>
            <pc:docMk/>
            <pc:sldMk cId="2116470711" sldId="257"/>
            <ac:spMk id="2" creationId="{25D2CAAB-ABCB-FC66-7B6C-8D0008E7DD19}"/>
          </ac:spMkLst>
        </pc:spChg>
        <pc:spChg chg="del">
          <ac:chgData name="Beth Barnes" userId="3e762f42-0ff2-4b0b-83f7-6a3b90266c0d" providerId="ADAL" clId="{4BB1B6A4-D090-4B73-83E7-AAAE129FFD5D}" dt="2024-05-21T15:08:02.064" v="1" actId="478"/>
          <ac:spMkLst>
            <pc:docMk/>
            <pc:sldMk cId="2116470711" sldId="257"/>
            <ac:spMk id="3" creationId="{1DDA3517-C0E4-8628-EF81-7F2CCB2C90B4}"/>
          </ac:spMkLst>
        </pc:spChg>
        <pc:spChg chg="del">
          <ac:chgData name="Beth Barnes" userId="3e762f42-0ff2-4b0b-83f7-6a3b90266c0d" providerId="ADAL" clId="{4BB1B6A4-D090-4B73-83E7-AAAE129FFD5D}" dt="2024-05-21T15:08:02.064" v="1" actId="478"/>
          <ac:spMkLst>
            <pc:docMk/>
            <pc:sldMk cId="2116470711" sldId="257"/>
            <ac:spMk id="4" creationId="{B8B236CB-AA2A-B7D7-3BFE-933A41195B95}"/>
          </ac:spMkLst>
        </pc:spChg>
        <pc:spChg chg="add mod">
          <ac:chgData name="Beth Barnes" userId="3e762f42-0ff2-4b0b-83f7-6a3b90266c0d" providerId="ADAL" clId="{4BB1B6A4-D090-4B73-83E7-AAAE129FFD5D}" dt="2024-05-21T15:08:40.914" v="10" actId="14100"/>
          <ac:spMkLst>
            <pc:docMk/>
            <pc:sldMk cId="2116470711" sldId="257"/>
            <ac:spMk id="5" creationId="{C257BF1C-7E05-3118-C610-D800F6826504}"/>
          </ac:spMkLst>
        </pc:spChg>
        <pc:spChg chg="add del mod">
          <ac:chgData name="Beth Barnes" userId="3e762f42-0ff2-4b0b-83f7-6a3b90266c0d" providerId="ADAL" clId="{4BB1B6A4-D090-4B73-83E7-AAAE129FFD5D}" dt="2024-05-21T15:08:49.784" v="12" actId="478"/>
          <ac:spMkLst>
            <pc:docMk/>
            <pc:sldMk cId="2116470711" sldId="257"/>
            <ac:spMk id="6" creationId="{C257BF1C-7E05-3118-C610-D800F6826504}"/>
          </ac:spMkLst>
        </pc:spChg>
        <pc:spChg chg="add mod">
          <ac:chgData name="Beth Barnes" userId="3e762f42-0ff2-4b0b-83f7-6a3b90266c0d" providerId="ADAL" clId="{4BB1B6A4-D090-4B73-83E7-AAAE129FFD5D}" dt="2024-05-21T15:09:06.346" v="14" actId="1076"/>
          <ac:spMkLst>
            <pc:docMk/>
            <pc:sldMk cId="2116470711" sldId="257"/>
            <ac:spMk id="7" creationId="{B03CADC3-B357-0507-E684-EA9DEED3ACFC}"/>
          </ac:spMkLst>
        </pc:spChg>
        <pc:picChg chg="add mod">
          <ac:chgData name="Beth Barnes" userId="3e762f42-0ff2-4b0b-83f7-6a3b90266c0d" providerId="ADAL" clId="{4BB1B6A4-D090-4B73-83E7-AAAE129FFD5D}" dt="2024-05-21T15:08:29.778" v="7" actId="1076"/>
          <ac:picMkLst>
            <pc:docMk/>
            <pc:sldMk cId="2116470711" sldId="257"/>
            <ac:picMk id="1026" creationId="{C99BBB0A-46F9-E3D2-4623-76ECCC8C99DC}"/>
          </ac:picMkLst>
        </pc:picChg>
      </pc:sldChg>
      <pc:sldChg chg="addSp delSp modSp add mod modNotesTx">
        <pc:chgData name="Beth Barnes" userId="3e762f42-0ff2-4b0b-83f7-6a3b90266c0d" providerId="ADAL" clId="{4BB1B6A4-D090-4B73-83E7-AAAE129FFD5D}" dt="2024-05-22T08:23:28.270" v="2461" actId="20577"/>
        <pc:sldMkLst>
          <pc:docMk/>
          <pc:sldMk cId="1168579693" sldId="258"/>
        </pc:sldMkLst>
        <pc:spChg chg="mod">
          <ac:chgData name="Beth Barnes" userId="3e762f42-0ff2-4b0b-83f7-6a3b90266c0d" providerId="ADAL" clId="{4BB1B6A4-D090-4B73-83E7-AAAE129FFD5D}" dt="2024-05-21T15:24:23.710" v="1003" actId="20577"/>
          <ac:spMkLst>
            <pc:docMk/>
            <pc:sldMk cId="1168579693" sldId="258"/>
            <ac:spMk id="5" creationId="{C257BF1C-7E05-3118-C610-D800F6826504}"/>
          </ac:spMkLst>
        </pc:spChg>
        <pc:spChg chg="mod">
          <ac:chgData name="Beth Barnes" userId="3e762f42-0ff2-4b0b-83f7-6a3b90266c0d" providerId="ADAL" clId="{4BB1B6A4-D090-4B73-83E7-AAAE129FFD5D}" dt="2024-05-21T15:15:59.859" v="745" actId="20577"/>
          <ac:spMkLst>
            <pc:docMk/>
            <pc:sldMk cId="1168579693" sldId="258"/>
            <ac:spMk id="7" creationId="{B03CADC3-B357-0507-E684-EA9DEED3ACFC}"/>
          </ac:spMkLst>
        </pc:spChg>
        <pc:picChg chg="del">
          <ac:chgData name="Beth Barnes" userId="3e762f42-0ff2-4b0b-83f7-6a3b90266c0d" providerId="ADAL" clId="{4BB1B6A4-D090-4B73-83E7-AAAE129FFD5D}" dt="2024-05-21T15:16:01.954" v="746" actId="478"/>
          <ac:picMkLst>
            <pc:docMk/>
            <pc:sldMk cId="1168579693" sldId="258"/>
            <ac:picMk id="1026" creationId="{C99BBB0A-46F9-E3D2-4623-76ECCC8C99DC}"/>
          </ac:picMkLst>
        </pc:picChg>
        <pc:picChg chg="add mod">
          <ac:chgData name="Beth Barnes" userId="3e762f42-0ff2-4b0b-83f7-6a3b90266c0d" providerId="ADAL" clId="{4BB1B6A4-D090-4B73-83E7-AAAE129FFD5D}" dt="2024-05-21T15:16:39.097" v="757" actId="1076"/>
          <ac:picMkLst>
            <pc:docMk/>
            <pc:sldMk cId="1168579693" sldId="258"/>
            <ac:picMk id="2050" creationId="{E54AFFCF-A45F-8E49-1C88-DBBC3CF0B715}"/>
          </ac:picMkLst>
        </pc:picChg>
        <pc:picChg chg="add mod">
          <ac:chgData name="Beth Barnes" userId="3e762f42-0ff2-4b0b-83f7-6a3b90266c0d" providerId="ADAL" clId="{4BB1B6A4-D090-4B73-83E7-AAAE129FFD5D}" dt="2024-05-21T15:16:49.125" v="761" actId="1076"/>
          <ac:picMkLst>
            <pc:docMk/>
            <pc:sldMk cId="1168579693" sldId="258"/>
            <ac:picMk id="2051" creationId="{5BBEDBF5-E5E5-3A71-7673-3F9A26BFDD8B}"/>
          </ac:picMkLst>
        </pc:picChg>
      </pc:sldChg>
      <pc:sldChg chg="addSp delSp modSp new mod modNotesTx">
        <pc:chgData name="Beth Barnes" userId="3e762f42-0ff2-4b0b-83f7-6a3b90266c0d" providerId="ADAL" clId="{4BB1B6A4-D090-4B73-83E7-AAAE129FFD5D}" dt="2024-05-22T08:21:53.403" v="2332" actId="1076"/>
        <pc:sldMkLst>
          <pc:docMk/>
          <pc:sldMk cId="2136027755" sldId="259"/>
        </pc:sldMkLst>
        <pc:spChg chg="del">
          <ac:chgData name="Beth Barnes" userId="3e762f42-0ff2-4b0b-83f7-6a3b90266c0d" providerId="ADAL" clId="{4BB1B6A4-D090-4B73-83E7-AAAE129FFD5D}" dt="2024-05-22T08:21:37.598" v="2326" actId="478"/>
          <ac:spMkLst>
            <pc:docMk/>
            <pc:sldMk cId="2136027755" sldId="259"/>
            <ac:spMk id="2" creationId="{9522E143-A8C3-2AF1-B199-86DD32D06C59}"/>
          </ac:spMkLst>
        </pc:spChg>
        <pc:spChg chg="del">
          <ac:chgData name="Beth Barnes" userId="3e762f42-0ff2-4b0b-83f7-6a3b90266c0d" providerId="ADAL" clId="{4BB1B6A4-D090-4B73-83E7-AAAE129FFD5D}" dt="2024-05-22T08:21:37.598" v="2326" actId="478"/>
          <ac:spMkLst>
            <pc:docMk/>
            <pc:sldMk cId="2136027755" sldId="259"/>
            <ac:spMk id="3" creationId="{3EC5C773-724A-F941-D5EC-C50514B3712E}"/>
          </ac:spMkLst>
        </pc:spChg>
        <pc:spChg chg="del">
          <ac:chgData name="Beth Barnes" userId="3e762f42-0ff2-4b0b-83f7-6a3b90266c0d" providerId="ADAL" clId="{4BB1B6A4-D090-4B73-83E7-AAAE129FFD5D}" dt="2024-05-22T08:21:37.598" v="2326" actId="478"/>
          <ac:spMkLst>
            <pc:docMk/>
            <pc:sldMk cId="2136027755" sldId="259"/>
            <ac:spMk id="4" creationId="{D88FE908-2799-FE53-E629-EAB35E9EF774}"/>
          </ac:spMkLst>
        </pc:spChg>
        <pc:spChg chg="add mod">
          <ac:chgData name="Beth Barnes" userId="3e762f42-0ff2-4b0b-83f7-6a3b90266c0d" providerId="ADAL" clId="{4BB1B6A4-D090-4B73-83E7-AAAE129FFD5D}" dt="2024-05-22T08:21:40.965" v="2327"/>
          <ac:spMkLst>
            <pc:docMk/>
            <pc:sldMk cId="2136027755" sldId="259"/>
            <ac:spMk id="5" creationId="{A609E127-398D-A9A0-3B98-6246B4DBBF42}"/>
          </ac:spMkLst>
        </pc:spChg>
        <pc:picChg chg="add mod">
          <ac:chgData name="Beth Barnes" userId="3e762f42-0ff2-4b0b-83f7-6a3b90266c0d" providerId="ADAL" clId="{4BB1B6A4-D090-4B73-83E7-AAAE129FFD5D}" dt="2024-05-22T08:21:53.403" v="2332" actId="1076"/>
          <ac:picMkLst>
            <pc:docMk/>
            <pc:sldMk cId="2136027755" sldId="259"/>
            <ac:picMk id="1026" creationId="{621CBF0D-8B4E-6E40-FA74-4ABC64E3BBF5}"/>
          </ac:picMkLst>
        </pc:picChg>
      </pc:sldChg>
      <pc:sldChg chg="addSp delSp modSp add">
        <pc:chgData name="Beth Barnes" userId="3e762f42-0ff2-4b0b-83f7-6a3b90266c0d" providerId="ADAL" clId="{4BB1B6A4-D090-4B73-83E7-AAAE129FFD5D}" dt="2024-05-22T08:22:29.824" v="2342" actId="478"/>
        <pc:sldMkLst>
          <pc:docMk/>
          <pc:sldMk cId="3113152556" sldId="260"/>
        </pc:sldMkLst>
        <pc:picChg chg="del">
          <ac:chgData name="Beth Barnes" userId="3e762f42-0ff2-4b0b-83f7-6a3b90266c0d" providerId="ADAL" clId="{4BB1B6A4-D090-4B73-83E7-AAAE129FFD5D}" dt="2024-05-22T08:22:00.573" v="2334" actId="478"/>
          <ac:picMkLst>
            <pc:docMk/>
            <pc:sldMk cId="3113152556" sldId="260"/>
            <ac:picMk id="1026" creationId="{621CBF0D-8B4E-6E40-FA74-4ABC64E3BBF5}"/>
          </ac:picMkLst>
        </pc:picChg>
        <pc:picChg chg="add del mod">
          <ac:chgData name="Beth Barnes" userId="3e762f42-0ff2-4b0b-83f7-6a3b90266c0d" providerId="ADAL" clId="{4BB1B6A4-D090-4B73-83E7-AAAE129FFD5D}" dt="2024-05-22T08:22:29.824" v="2342" actId="478"/>
          <ac:picMkLst>
            <pc:docMk/>
            <pc:sldMk cId="3113152556" sldId="260"/>
            <ac:picMk id="2050" creationId="{6CE2BFF4-F4EB-A819-7AA0-2571D2304D8D}"/>
          </ac:picMkLst>
        </pc:picChg>
      </pc:sldChg>
      <pc:sldChg chg="addSp delSp modSp add">
        <pc:chgData name="Beth Barnes" userId="3e762f42-0ff2-4b0b-83f7-6a3b90266c0d" providerId="ADAL" clId="{4BB1B6A4-D090-4B73-83E7-AAAE129FFD5D}" dt="2024-05-22T08:22:48.701" v="2351" actId="478"/>
        <pc:sldMkLst>
          <pc:docMk/>
          <pc:sldMk cId="2860972740" sldId="261"/>
        </pc:sldMkLst>
        <pc:picChg chg="add del mod">
          <ac:chgData name="Beth Barnes" userId="3e762f42-0ff2-4b0b-83f7-6a3b90266c0d" providerId="ADAL" clId="{4BB1B6A4-D090-4B73-83E7-AAAE129FFD5D}" dt="2024-05-22T08:22:48.701" v="2351" actId="478"/>
          <ac:picMkLst>
            <pc:docMk/>
            <pc:sldMk cId="2860972740" sldId="261"/>
            <ac:picMk id="2" creationId="{6D92203D-D454-6EB4-7555-F5496E6DA4BE}"/>
          </ac:picMkLst>
        </pc:picChg>
        <pc:picChg chg="del">
          <ac:chgData name="Beth Barnes" userId="3e762f42-0ff2-4b0b-83f7-6a3b90266c0d" providerId="ADAL" clId="{4BB1B6A4-D090-4B73-83E7-AAAE129FFD5D}" dt="2024-05-22T08:22:32.108" v="2344" actId="478"/>
          <ac:picMkLst>
            <pc:docMk/>
            <pc:sldMk cId="2860972740" sldId="261"/>
            <ac:picMk id="2050" creationId="{6CE2BFF4-F4EB-A819-7AA0-2571D2304D8D}"/>
          </ac:picMkLst>
        </pc:picChg>
        <pc:picChg chg="add mod">
          <ac:chgData name="Beth Barnes" userId="3e762f42-0ff2-4b0b-83f7-6a3b90266c0d" providerId="ADAL" clId="{4BB1B6A4-D090-4B73-83E7-AAAE129FFD5D}" dt="2024-05-22T08:22:44.035" v="2349" actId="1076"/>
          <ac:picMkLst>
            <pc:docMk/>
            <pc:sldMk cId="2860972740" sldId="261"/>
            <ac:picMk id="3074" creationId="{D35FA7D7-E923-2B48-A7FC-12CB53DB1C3B}"/>
          </ac:picMkLst>
        </pc:picChg>
      </pc:sldChg>
      <pc:sldChg chg="addSp delSp modSp add">
        <pc:chgData name="Beth Barnes" userId="3e762f42-0ff2-4b0b-83f7-6a3b90266c0d" providerId="ADAL" clId="{4BB1B6A4-D090-4B73-83E7-AAAE129FFD5D}" dt="2024-05-22T08:23:03.188" v="2358" actId="1076"/>
        <pc:sldMkLst>
          <pc:docMk/>
          <pc:sldMk cId="3349356192" sldId="262"/>
        </pc:sldMkLst>
        <pc:picChg chg="del">
          <ac:chgData name="Beth Barnes" userId="3e762f42-0ff2-4b0b-83f7-6a3b90266c0d" providerId="ADAL" clId="{4BB1B6A4-D090-4B73-83E7-AAAE129FFD5D}" dt="2024-05-22T08:22:52.061" v="2353" actId="478"/>
          <ac:picMkLst>
            <pc:docMk/>
            <pc:sldMk cId="3349356192" sldId="262"/>
            <ac:picMk id="3074" creationId="{D35FA7D7-E923-2B48-A7FC-12CB53DB1C3B}"/>
          </ac:picMkLst>
        </pc:picChg>
        <pc:picChg chg="add mod">
          <ac:chgData name="Beth Barnes" userId="3e762f42-0ff2-4b0b-83f7-6a3b90266c0d" providerId="ADAL" clId="{4BB1B6A4-D090-4B73-83E7-AAAE129FFD5D}" dt="2024-05-22T08:23:03.188" v="2358" actId="1076"/>
          <ac:picMkLst>
            <pc:docMk/>
            <pc:sldMk cId="3349356192" sldId="262"/>
            <ac:picMk id="4098" creationId="{841E2712-73E8-6171-8132-2BA8CA165C71}"/>
          </ac:picMkLst>
        </pc:picChg>
      </pc:sldChg>
      <pc:sldChg chg="addSp delSp modSp add mod modAnim modNotesTx">
        <pc:chgData name="Beth Barnes" userId="3e762f42-0ff2-4b0b-83f7-6a3b90266c0d" providerId="ADAL" clId="{4BB1B6A4-D090-4B73-83E7-AAAE129FFD5D}" dt="2024-05-22T08:31:38.013" v="2919" actId="20577"/>
        <pc:sldMkLst>
          <pc:docMk/>
          <pc:sldMk cId="3640247896" sldId="263"/>
        </pc:sldMkLst>
        <pc:spChg chg="add del mod">
          <ac:chgData name="Beth Barnes" userId="3e762f42-0ff2-4b0b-83f7-6a3b90266c0d" providerId="ADAL" clId="{4BB1B6A4-D090-4B73-83E7-AAAE129FFD5D}" dt="2024-05-22T08:26:26.590" v="2494" actId="478"/>
          <ac:spMkLst>
            <pc:docMk/>
            <pc:sldMk cId="3640247896" sldId="263"/>
            <ac:spMk id="3" creationId="{F7F5A62D-10E2-79BE-A3ED-C0FB46E3821A}"/>
          </ac:spMkLst>
        </pc:spChg>
        <pc:spChg chg="mod">
          <ac:chgData name="Beth Barnes" userId="3e762f42-0ff2-4b0b-83f7-6a3b90266c0d" providerId="ADAL" clId="{4BB1B6A4-D090-4B73-83E7-AAAE129FFD5D}" dt="2024-05-22T08:26:17.565" v="2491" actId="20577"/>
          <ac:spMkLst>
            <pc:docMk/>
            <pc:sldMk cId="3640247896" sldId="263"/>
            <ac:spMk id="5" creationId="{A609E127-398D-A9A0-3B98-6246B4DBBF42}"/>
          </ac:spMkLst>
        </pc:spChg>
        <pc:spChg chg="add del mod">
          <ac:chgData name="Beth Barnes" userId="3e762f42-0ff2-4b0b-83f7-6a3b90266c0d" providerId="ADAL" clId="{4BB1B6A4-D090-4B73-83E7-AAAE129FFD5D}" dt="2024-05-22T08:26:30.942" v="2497" actId="478"/>
          <ac:spMkLst>
            <pc:docMk/>
            <pc:sldMk cId="3640247896" sldId="263"/>
            <ac:spMk id="6" creationId="{488342BD-22FB-7D77-85E0-096CBB08DB54}"/>
          </ac:spMkLst>
        </pc:spChg>
        <pc:picChg chg="add mod">
          <ac:chgData name="Beth Barnes" userId="3e762f42-0ff2-4b0b-83f7-6a3b90266c0d" providerId="ADAL" clId="{4BB1B6A4-D090-4B73-83E7-AAAE129FFD5D}" dt="2024-05-22T08:27:14.246" v="2500" actId="1076"/>
          <ac:picMkLst>
            <pc:docMk/>
            <pc:sldMk cId="3640247896" sldId="263"/>
            <ac:picMk id="7" creationId="{911755BD-51AF-698E-7BA2-17405FC4E0D7}"/>
          </ac:picMkLst>
        </pc:picChg>
        <pc:picChg chg="del">
          <ac:chgData name="Beth Barnes" userId="3e762f42-0ff2-4b0b-83f7-6a3b90266c0d" providerId="ADAL" clId="{4BB1B6A4-D090-4B73-83E7-AAAE129FFD5D}" dt="2024-05-22T08:26:12.638" v="2464" actId="478"/>
          <ac:picMkLst>
            <pc:docMk/>
            <pc:sldMk cId="3640247896" sldId="263"/>
            <ac:picMk id="4098" creationId="{841E2712-73E8-6171-8132-2BA8CA165C7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8FE16F-0A55-4F8C-BA29-0B811F82A844}" type="datetimeFigureOut">
              <a:rPr lang="en-GB" smtClean="0"/>
              <a:t>22/05/2024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ADC980-59CC-42BF-99B1-1BCF72B42CFD}" type="slidenum">
              <a:rPr lang="en-GB" smtClean="0"/>
              <a:t>‹#›</a:t>
            </a:fld>
            <a:endParaRPr lang="en-GB"/>
          </a:p>
        </p:txBody>
      </p:sp>
    </p:spTree>
    <p:extLst>
      <p:ext uri="{BB962C8B-B14F-4D97-AF65-F5344CB8AC3E}">
        <p14:creationId xmlns:p14="http://schemas.microsoft.com/office/powerpoint/2010/main" val="3823596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Use this deck to introduce the Schools &amp; Families Programme to parents and carers. You may also want to invite parents/carers to complete a Family Maths activity with their children to get an idea of how the activities work.</a:t>
            </a:r>
          </a:p>
          <a:p>
            <a:endParaRPr lang="en-GB" dirty="0"/>
          </a:p>
          <a:p>
            <a:r>
              <a:rPr lang="en-GB" dirty="0"/>
              <a:t>Explain that the school has been selected to participate in National Numeracy’s Schools &amp; Families Programme for the next year. National Numeracy is an independent charity dedicated to helping everyone get on with numbers so they can get on with life. National Numeracy focus on empowering everyone to build their number confidence to fulfil their potential at work, home and school.</a:t>
            </a:r>
          </a:p>
          <a:p>
            <a:endParaRPr lang="en-GB" dirty="0"/>
          </a:p>
        </p:txBody>
      </p:sp>
      <p:sp>
        <p:nvSpPr>
          <p:cNvPr id="4" name="Slide Number Placeholder 3"/>
          <p:cNvSpPr>
            <a:spLocks noGrp="1"/>
          </p:cNvSpPr>
          <p:nvPr>
            <p:ph type="sldNum" sz="quarter" idx="5"/>
          </p:nvPr>
        </p:nvSpPr>
        <p:spPr/>
        <p:txBody>
          <a:bodyPr/>
          <a:lstStyle/>
          <a:p>
            <a:fld id="{0CADC980-59CC-42BF-99B1-1BCF72B42CFD}" type="slidenum">
              <a:rPr lang="en-GB" smtClean="0"/>
              <a:t>1</a:t>
            </a:fld>
            <a:endParaRPr lang="en-GB"/>
          </a:p>
        </p:txBody>
      </p:sp>
    </p:spTree>
    <p:extLst>
      <p:ext uri="{BB962C8B-B14F-4D97-AF65-F5344CB8AC3E}">
        <p14:creationId xmlns:p14="http://schemas.microsoft.com/office/powerpoint/2010/main" val="2201583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the aims of the Schools &amp; Families Programme. </a:t>
            </a:r>
          </a:p>
          <a:p>
            <a:endParaRPr lang="en-GB" dirty="0"/>
          </a:p>
          <a:p>
            <a:r>
              <a:rPr lang="en-GB" dirty="0"/>
              <a:t>Explain that there will be activities running through the year for staff, parents/carers and children. This is a whole school approach.</a:t>
            </a:r>
          </a:p>
        </p:txBody>
      </p:sp>
      <p:sp>
        <p:nvSpPr>
          <p:cNvPr id="4" name="Slide Number Placeholder 3"/>
          <p:cNvSpPr>
            <a:spLocks noGrp="1"/>
          </p:cNvSpPr>
          <p:nvPr>
            <p:ph type="sldNum" sz="quarter" idx="5"/>
          </p:nvPr>
        </p:nvSpPr>
        <p:spPr/>
        <p:txBody>
          <a:bodyPr/>
          <a:lstStyle/>
          <a:p>
            <a:fld id="{0CADC980-59CC-42BF-99B1-1BCF72B42CFD}" type="slidenum">
              <a:rPr lang="en-GB" smtClean="0"/>
              <a:t>2</a:t>
            </a:fld>
            <a:endParaRPr lang="en-GB"/>
          </a:p>
        </p:txBody>
      </p:sp>
    </p:spTree>
    <p:extLst>
      <p:ext uri="{BB962C8B-B14F-4D97-AF65-F5344CB8AC3E}">
        <p14:creationId xmlns:p14="http://schemas.microsoft.com/office/powerpoint/2010/main" val="3687156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which classes/year groups will be bringing home Family Maths scrapbooks and activities. </a:t>
            </a:r>
          </a:p>
          <a:p>
            <a:endParaRPr lang="en-GB" dirty="0"/>
          </a:p>
          <a:p>
            <a:r>
              <a:rPr lang="en-GB" dirty="0"/>
              <a:t>The activities will help children and families to explore everyday maths together. They link the maths that children are learning at school with life outside.</a:t>
            </a:r>
          </a:p>
          <a:p>
            <a:endParaRPr lang="en-GB" dirty="0"/>
          </a:p>
          <a:p>
            <a:r>
              <a:rPr lang="en-GB" dirty="0"/>
              <a:t>You don’t need any special knowledge or equipment to work on the activities. Just talking about everyday maths can help develop children’s maths confidence.</a:t>
            </a:r>
          </a:p>
          <a:p>
            <a:endParaRPr lang="en-GB" dirty="0"/>
          </a:p>
          <a:p>
            <a:r>
              <a:rPr lang="en-GB" dirty="0"/>
              <a:t>You might like to take photos, draw pictures, write sums, or create diagrams in the scrapbooks it’s up to you.</a:t>
            </a:r>
          </a:p>
          <a:p>
            <a:endParaRPr lang="en-GB" dirty="0"/>
          </a:p>
          <a:p>
            <a:r>
              <a:rPr lang="en-GB" i="1" dirty="0"/>
              <a:t>It would be useful to have some example Family Maths activities printed out for parents to look at. Perhaps they could visit their child and complete an activity together.</a:t>
            </a:r>
          </a:p>
          <a:p>
            <a:endParaRPr lang="en-GB" i="1" dirty="0"/>
          </a:p>
          <a:p>
            <a:r>
              <a:rPr lang="en-GB" i="1" dirty="0"/>
              <a:t>Explain the space for family and child comments.</a:t>
            </a:r>
          </a:p>
          <a:p>
            <a:endParaRPr lang="en-GB" i="1" dirty="0"/>
          </a:p>
          <a:p>
            <a:r>
              <a:rPr lang="en-GB" i="1" dirty="0"/>
              <a:t>Make sure you share with parents the expectations around the activities. When will they be set? How often? When should scrapbooks be brought to school? What should parents do if they would like some help?</a:t>
            </a:r>
          </a:p>
          <a:p>
            <a:endParaRPr lang="en-GB" dirty="0"/>
          </a:p>
          <a:p>
            <a:endParaRPr lang="en-GB" dirty="0"/>
          </a:p>
        </p:txBody>
      </p:sp>
      <p:sp>
        <p:nvSpPr>
          <p:cNvPr id="4" name="Slide Number Placeholder 3"/>
          <p:cNvSpPr>
            <a:spLocks noGrp="1"/>
          </p:cNvSpPr>
          <p:nvPr>
            <p:ph type="sldNum" sz="quarter" idx="5"/>
          </p:nvPr>
        </p:nvSpPr>
        <p:spPr/>
        <p:txBody>
          <a:bodyPr/>
          <a:lstStyle/>
          <a:p>
            <a:fld id="{0CADC980-59CC-42BF-99B1-1BCF72B42CFD}" type="slidenum">
              <a:rPr lang="en-GB" smtClean="0"/>
              <a:t>3</a:t>
            </a:fld>
            <a:endParaRPr lang="en-GB"/>
          </a:p>
        </p:txBody>
      </p:sp>
    </p:spTree>
    <p:extLst>
      <p:ext uri="{BB962C8B-B14F-4D97-AF65-F5344CB8AC3E}">
        <p14:creationId xmlns:p14="http://schemas.microsoft.com/office/powerpoint/2010/main" val="1042791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these completed examples with parents and carers</a:t>
            </a:r>
          </a:p>
        </p:txBody>
      </p:sp>
      <p:sp>
        <p:nvSpPr>
          <p:cNvPr id="4" name="Slide Number Placeholder 3"/>
          <p:cNvSpPr>
            <a:spLocks noGrp="1"/>
          </p:cNvSpPr>
          <p:nvPr>
            <p:ph type="sldNum" sz="quarter" idx="5"/>
          </p:nvPr>
        </p:nvSpPr>
        <p:spPr/>
        <p:txBody>
          <a:bodyPr/>
          <a:lstStyle/>
          <a:p>
            <a:fld id="{0CADC980-59CC-42BF-99B1-1BCF72B42CFD}" type="slidenum">
              <a:rPr lang="en-GB" smtClean="0"/>
              <a:t>4</a:t>
            </a:fld>
            <a:endParaRPr lang="en-GB"/>
          </a:p>
        </p:txBody>
      </p:sp>
    </p:spTree>
    <p:extLst>
      <p:ext uri="{BB962C8B-B14F-4D97-AF65-F5344CB8AC3E}">
        <p14:creationId xmlns:p14="http://schemas.microsoft.com/office/powerpoint/2010/main" val="1023680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these completed examples with parents and carers</a:t>
            </a:r>
          </a:p>
        </p:txBody>
      </p:sp>
      <p:sp>
        <p:nvSpPr>
          <p:cNvPr id="4" name="Slide Number Placeholder 3"/>
          <p:cNvSpPr>
            <a:spLocks noGrp="1"/>
          </p:cNvSpPr>
          <p:nvPr>
            <p:ph type="sldNum" sz="quarter" idx="5"/>
          </p:nvPr>
        </p:nvSpPr>
        <p:spPr/>
        <p:txBody>
          <a:bodyPr/>
          <a:lstStyle/>
          <a:p>
            <a:fld id="{0CADC980-59CC-42BF-99B1-1BCF72B42CFD}" type="slidenum">
              <a:rPr lang="en-GB" smtClean="0"/>
              <a:t>5</a:t>
            </a:fld>
            <a:endParaRPr lang="en-GB"/>
          </a:p>
        </p:txBody>
      </p:sp>
    </p:spTree>
    <p:extLst>
      <p:ext uri="{BB962C8B-B14F-4D97-AF65-F5344CB8AC3E}">
        <p14:creationId xmlns:p14="http://schemas.microsoft.com/office/powerpoint/2010/main" val="3610924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these completed examples with parents and carers</a:t>
            </a:r>
          </a:p>
        </p:txBody>
      </p:sp>
      <p:sp>
        <p:nvSpPr>
          <p:cNvPr id="4" name="Slide Number Placeholder 3"/>
          <p:cNvSpPr>
            <a:spLocks noGrp="1"/>
          </p:cNvSpPr>
          <p:nvPr>
            <p:ph type="sldNum" sz="quarter" idx="5"/>
          </p:nvPr>
        </p:nvSpPr>
        <p:spPr/>
        <p:txBody>
          <a:bodyPr/>
          <a:lstStyle/>
          <a:p>
            <a:fld id="{0CADC980-59CC-42BF-99B1-1BCF72B42CFD}" type="slidenum">
              <a:rPr lang="en-GB" smtClean="0"/>
              <a:t>6</a:t>
            </a:fld>
            <a:endParaRPr lang="en-GB"/>
          </a:p>
        </p:txBody>
      </p:sp>
    </p:spTree>
    <p:extLst>
      <p:ext uri="{BB962C8B-B14F-4D97-AF65-F5344CB8AC3E}">
        <p14:creationId xmlns:p14="http://schemas.microsoft.com/office/powerpoint/2010/main" val="626428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these completed examples with parents and carers</a:t>
            </a:r>
          </a:p>
        </p:txBody>
      </p:sp>
      <p:sp>
        <p:nvSpPr>
          <p:cNvPr id="4" name="Slide Number Placeholder 3"/>
          <p:cNvSpPr>
            <a:spLocks noGrp="1"/>
          </p:cNvSpPr>
          <p:nvPr>
            <p:ph type="sldNum" sz="quarter" idx="5"/>
          </p:nvPr>
        </p:nvSpPr>
        <p:spPr/>
        <p:txBody>
          <a:bodyPr/>
          <a:lstStyle/>
          <a:p>
            <a:fld id="{0CADC980-59CC-42BF-99B1-1BCF72B42CFD}" type="slidenum">
              <a:rPr lang="en-GB" smtClean="0"/>
              <a:t>7</a:t>
            </a:fld>
            <a:endParaRPr lang="en-GB"/>
          </a:p>
        </p:txBody>
      </p:sp>
    </p:spTree>
    <p:extLst>
      <p:ext uri="{BB962C8B-B14F-4D97-AF65-F5344CB8AC3E}">
        <p14:creationId xmlns:p14="http://schemas.microsoft.com/office/powerpoint/2010/main" val="1111420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information about the National Numeracy Challenge with parents/carers as a tool to use if they would like to improve their own numeracy skills and confidence.</a:t>
            </a:r>
          </a:p>
          <a:p>
            <a:endParaRPr lang="en-GB" dirty="0"/>
          </a:p>
          <a:p>
            <a:r>
              <a:rPr lang="en-GB" dirty="0"/>
              <a:t>We recommend printing out the poster so parents/carers can scan the QR code and register if </a:t>
            </a:r>
            <a:r>
              <a:rPr lang="en-GB"/>
              <a:t>they would like.</a:t>
            </a:r>
            <a:endParaRPr lang="en-GB" dirty="0"/>
          </a:p>
        </p:txBody>
      </p:sp>
      <p:sp>
        <p:nvSpPr>
          <p:cNvPr id="4" name="Slide Number Placeholder 3"/>
          <p:cNvSpPr>
            <a:spLocks noGrp="1"/>
          </p:cNvSpPr>
          <p:nvPr>
            <p:ph type="sldNum" sz="quarter" idx="5"/>
          </p:nvPr>
        </p:nvSpPr>
        <p:spPr/>
        <p:txBody>
          <a:bodyPr/>
          <a:lstStyle/>
          <a:p>
            <a:fld id="{0CADC980-59CC-42BF-99B1-1BCF72B42CFD}" type="slidenum">
              <a:rPr lang="en-GB" smtClean="0"/>
              <a:t>8</a:t>
            </a:fld>
            <a:endParaRPr lang="en-GB"/>
          </a:p>
        </p:txBody>
      </p:sp>
    </p:spTree>
    <p:extLst>
      <p:ext uri="{BB962C8B-B14F-4D97-AF65-F5344CB8AC3E}">
        <p14:creationId xmlns:p14="http://schemas.microsoft.com/office/powerpoint/2010/main" val="41666277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image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CE1C893-40B7-8347-A83A-78D89AB9804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096"/>
            <a:ext cx="9144000" cy="6851904"/>
          </a:xfrm>
          <a:prstGeom prst="rect">
            <a:avLst/>
          </a:prstGeom>
        </p:spPr>
      </p:pic>
      <p:sp>
        <p:nvSpPr>
          <p:cNvPr id="11" name="TextBox 10">
            <a:extLst>
              <a:ext uri="{FF2B5EF4-FFF2-40B4-BE49-F238E27FC236}">
                <a16:creationId xmlns:a16="http://schemas.microsoft.com/office/drawing/2014/main" id="{C82FEF2D-B050-B043-9D49-C2EEB9BD263C}"/>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ts val="0"/>
              </a:spcBef>
              <a:buFontTx/>
              <a:buNone/>
              <a:defRPr sz="3200" b="1">
                <a:solidFill>
                  <a:schemeClr val="bg1"/>
                </a:solidFill>
                <a:latin typeface="+mj-lt"/>
                <a:cs typeface="Rubik Medium" panose="020B0604020202020204" charset="-79"/>
              </a:defRPr>
            </a:lvl1pPr>
          </a:lstStyle>
          <a:p>
            <a:pPr fontAlgn="b"/>
            <a:r>
              <a:rPr lang="en-GB" baseline="0">
                <a:solidFill>
                  <a:schemeClr val="bg1"/>
                </a:solidFill>
              </a:rPr>
              <a:t>Click to edit two line Master headline</a:t>
            </a:r>
          </a:p>
        </p:txBody>
      </p:sp>
      <p:sp>
        <p:nvSpPr>
          <p:cNvPr id="15" name="Text Placeholder 2">
            <a:extLst>
              <a:ext uri="{FF2B5EF4-FFF2-40B4-BE49-F238E27FC236}">
                <a16:creationId xmlns:a16="http://schemas.microsoft.com/office/drawing/2014/main" id="{F2116D76-5560-C74A-88D5-2AFA36405B80}"/>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ts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4228224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page 4: Blu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B86882F-7751-E745-A0E0-21618A66CAA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3048"/>
            <a:ext cx="9144000" cy="6851904"/>
          </a:xfrm>
          <a:prstGeom prst="rect">
            <a:avLst/>
          </a:prstGeom>
        </p:spPr>
      </p:pic>
      <p:pic>
        <p:nvPicPr>
          <p:cNvPr id="9" name="Picture 8">
            <a:extLst>
              <a:ext uri="{FF2B5EF4-FFF2-40B4-BE49-F238E27FC236}">
                <a16:creationId xmlns:a16="http://schemas.microsoft.com/office/drawing/2014/main" id="{8DC5D3FE-5F92-2947-A252-508875477D1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096"/>
            <a:ext cx="9144000" cy="6851904"/>
          </a:xfrm>
          <a:prstGeom prst="rect">
            <a:avLst/>
          </a:prstGeom>
        </p:spPr>
      </p:pic>
      <p:sp>
        <p:nvSpPr>
          <p:cNvPr id="16" name="Text Placeholder 2">
            <a:extLst>
              <a:ext uri="{FF2B5EF4-FFF2-40B4-BE49-F238E27FC236}">
                <a16:creationId xmlns:a16="http://schemas.microsoft.com/office/drawing/2014/main" id="{14AFD549-9755-3741-AAEB-9CDECD162E0E}"/>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ts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17" name="Text Placeholder 4">
            <a:extLst>
              <a:ext uri="{FF2B5EF4-FFF2-40B4-BE49-F238E27FC236}">
                <a16:creationId xmlns:a16="http://schemas.microsoft.com/office/drawing/2014/main" id="{3925EB98-BBF6-9549-B356-4BB02E10C005}"/>
              </a:ext>
            </a:extLst>
          </p:cNvPr>
          <p:cNvSpPr>
            <a:spLocks noGrp="1"/>
          </p:cNvSpPr>
          <p:nvPr>
            <p:ph type="body" sz="quarter" idx="11" hasCustomPrompt="1"/>
          </p:nvPr>
        </p:nvSpPr>
        <p:spPr>
          <a:xfrm>
            <a:off x="1030461" y="1586204"/>
            <a:ext cx="5716332" cy="1987420"/>
          </a:xfrm>
          <a:prstGeom prst="rect">
            <a:avLst/>
          </a:prstGeom>
        </p:spPr>
        <p:txBody>
          <a:bodyPr anchor="b"/>
          <a:lstStyle>
            <a:lvl1pPr marL="0" indent="0">
              <a:spcBef>
                <a:spcPts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18" name="TextBox 17">
            <a:extLst>
              <a:ext uri="{FF2B5EF4-FFF2-40B4-BE49-F238E27FC236}">
                <a16:creationId xmlns:a16="http://schemas.microsoft.com/office/drawing/2014/main" id="{31A2D9B7-9B77-0144-B130-8E5F18831B45}"/>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2741440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5BF54EF-01C5-5C42-9309-AFEB34E315C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096"/>
            <a:ext cx="9144000" cy="6851904"/>
          </a:xfrm>
          <a:prstGeom prst="rect">
            <a:avLst/>
          </a:prstGeom>
        </p:spPr>
      </p:pic>
      <p:sp>
        <p:nvSpPr>
          <p:cNvPr id="19" name="Text Placeholder 2">
            <a:extLst>
              <a:ext uri="{FF2B5EF4-FFF2-40B4-BE49-F238E27FC236}">
                <a16:creationId xmlns:a16="http://schemas.microsoft.com/office/drawing/2014/main" id="{D1645992-B796-C641-8113-65A33B683481}"/>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ts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20" name="Text Placeholder 4">
            <a:extLst>
              <a:ext uri="{FF2B5EF4-FFF2-40B4-BE49-F238E27FC236}">
                <a16:creationId xmlns:a16="http://schemas.microsoft.com/office/drawing/2014/main" id="{E3A0C40B-7639-2E4B-A183-DC41E1BDB464}"/>
              </a:ext>
            </a:extLst>
          </p:cNvPr>
          <p:cNvSpPr>
            <a:spLocks noGrp="1"/>
          </p:cNvSpPr>
          <p:nvPr>
            <p:ph type="body" sz="quarter" idx="11" hasCustomPrompt="1"/>
          </p:nvPr>
        </p:nvSpPr>
        <p:spPr>
          <a:xfrm>
            <a:off x="1030461" y="1586204"/>
            <a:ext cx="5716332" cy="1987420"/>
          </a:xfrm>
          <a:prstGeom prst="rect">
            <a:avLst/>
          </a:prstGeom>
        </p:spPr>
        <p:txBody>
          <a:bodyPr anchor="b"/>
          <a:lstStyle>
            <a:lvl1pPr marL="0" indent="0">
              <a:spcBef>
                <a:spcPts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21" name="TextBox 20">
            <a:extLst>
              <a:ext uri="{FF2B5EF4-FFF2-40B4-BE49-F238E27FC236}">
                <a16:creationId xmlns:a16="http://schemas.microsoft.com/office/drawing/2014/main" id="{9A6AA144-FEFB-FE4A-BCFB-9CE49BB188CF}"/>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23891351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page text only 2 columns (with number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4A49528-58E2-7F43-9B0B-08D5E45545D2}"/>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only 2 columns (with falling numbers)</a:t>
            </a:r>
          </a:p>
        </p:txBody>
      </p:sp>
      <p:sp>
        <p:nvSpPr>
          <p:cNvPr id="8" name="Text Placeholder 7">
            <a:extLst>
              <a:ext uri="{FF2B5EF4-FFF2-40B4-BE49-F238E27FC236}">
                <a16:creationId xmlns:a16="http://schemas.microsoft.com/office/drawing/2014/main" id="{F075854F-B7E5-414C-8B72-6C8CB7A020B9}"/>
              </a:ext>
            </a:extLst>
          </p:cNvPr>
          <p:cNvSpPr>
            <a:spLocks noGrp="1"/>
          </p:cNvSpPr>
          <p:nvPr>
            <p:ph type="body" sz="quarter" idx="12" hasCustomPrompt="1"/>
          </p:nvPr>
        </p:nvSpPr>
        <p:spPr>
          <a:xfrm>
            <a:off x="475138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a:buFontTx/>
              <a:buNone/>
              <a:defRPr sz="1200" b="0" i="0">
                <a:latin typeface="Lato" panose="020F0502020204030203" pitchFamily="34" charset="77"/>
              </a:defRPr>
            </a:lvl3pPr>
            <a:lvl4pPr marL="180000" indent="180000">
              <a:buFont typeface="Arial" panose="020B0604020202020204" pitchFamily="34" charset="0"/>
              <a:buChar char="•"/>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Use bold heading for single line main title</a:t>
            </a:r>
          </a:p>
          <a:p>
            <a:pPr lvl="1"/>
            <a:r>
              <a:rPr lang="en-GB"/>
              <a:t>Use text heading for single line secondary titles</a:t>
            </a:r>
          </a:p>
          <a:p>
            <a:pPr lvl="2"/>
            <a:r>
              <a:rPr lang="en-GB"/>
              <a:t>Use body text for running text in paragraphs, with line breaks between </a:t>
            </a:r>
          </a:p>
          <a:p>
            <a:pPr lvl="3"/>
            <a:r>
              <a:rPr lang="en-GB"/>
              <a:t>Use bullet text for illustrative points</a:t>
            </a:r>
          </a:p>
        </p:txBody>
      </p:sp>
      <p:sp>
        <p:nvSpPr>
          <p:cNvPr id="6" name="Text Placeholder 7">
            <a:extLst>
              <a:ext uri="{FF2B5EF4-FFF2-40B4-BE49-F238E27FC236}">
                <a16:creationId xmlns:a16="http://schemas.microsoft.com/office/drawing/2014/main" id="{1B9D5547-FF25-4168-A37A-DBDAB6D95B76}"/>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ts val="0"/>
              </a:spcAft>
              <a:buClrTx/>
              <a:buSzTx/>
              <a:buFontTx/>
              <a:buNone/>
              <a:tabLst/>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ts val="0"/>
              </a:spcAft>
              <a:buClrTx/>
              <a:buSzTx/>
              <a:buFontTx/>
              <a:buNone/>
              <a:tabLst/>
              <a:defRPr/>
            </a:pPr>
            <a:r>
              <a:rPr lang="en-GB"/>
              <a:t>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a:t>
            </a:r>
          </a:p>
          <a:p>
            <a:pPr marL="180000" marR="0" lvl="3" indent="18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a:t>Pull out point of interest in bullet text</a:t>
            </a:r>
          </a:p>
          <a:p>
            <a:pPr lvl="3"/>
            <a:endParaRPr lang="en-GB"/>
          </a:p>
        </p:txBody>
      </p:sp>
    </p:spTree>
    <p:extLst>
      <p:ext uri="{BB962C8B-B14F-4D97-AF65-F5344CB8AC3E}">
        <p14:creationId xmlns:p14="http://schemas.microsoft.com/office/powerpoint/2010/main" val="3617424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age text &amp; image (with numbers)">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CB16B8F5-C767-6E4F-B69D-6DAE3E323744}"/>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&amp; image (with falling numbers)</a:t>
            </a:r>
          </a:p>
        </p:txBody>
      </p:sp>
      <p:sp>
        <p:nvSpPr>
          <p:cNvPr id="6" name="Picture Placeholder 5">
            <a:extLst>
              <a:ext uri="{FF2B5EF4-FFF2-40B4-BE49-F238E27FC236}">
                <a16:creationId xmlns:a16="http://schemas.microsoft.com/office/drawing/2014/main" id="{C1860C10-8CD6-1849-8771-10A2DC6E3438}"/>
              </a:ext>
            </a:extLst>
          </p:cNvPr>
          <p:cNvSpPr>
            <a:spLocks noGrp="1"/>
          </p:cNvSpPr>
          <p:nvPr>
            <p:ph type="pic" sz="quarter" idx="12"/>
          </p:nvPr>
        </p:nvSpPr>
        <p:spPr>
          <a:xfrm>
            <a:off x="4751388" y="1952625"/>
            <a:ext cx="3889375" cy="3948113"/>
          </a:xfrm>
          <a:prstGeom prst="rect">
            <a:avLst/>
          </a:prstGeom>
        </p:spPr>
        <p:txBody>
          <a:bodyPr/>
          <a:lstStyle>
            <a:lvl1pPr>
              <a:buNone/>
              <a:defRPr b="0" i="0">
                <a:latin typeface="Lato" panose="020F0502020204030203" pitchFamily="34" charset="77"/>
              </a:defRPr>
            </a:lvl1pPr>
          </a:lstStyle>
          <a:p>
            <a:r>
              <a:rPr lang="en-US"/>
              <a:t>Click icon to add picture</a:t>
            </a:r>
            <a:endParaRPr lang="en-GB"/>
          </a:p>
        </p:txBody>
      </p:sp>
      <p:sp>
        <p:nvSpPr>
          <p:cNvPr id="5" name="Text Placeholder 7">
            <a:extLst>
              <a:ext uri="{FF2B5EF4-FFF2-40B4-BE49-F238E27FC236}">
                <a16:creationId xmlns:a16="http://schemas.microsoft.com/office/drawing/2014/main" id="{84A1174E-92FB-4493-8632-78A8509A333C}"/>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ts val="0"/>
              </a:spcAft>
              <a:buClrTx/>
              <a:buSzTx/>
              <a:buFontTx/>
              <a:buNone/>
              <a:tabLst/>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ts val="0"/>
              </a:spcAft>
              <a:buClrTx/>
              <a:buSzTx/>
              <a:buFontTx/>
              <a:buNone/>
              <a:tabLst/>
              <a:defRPr/>
            </a:pPr>
            <a:r>
              <a:rPr lang="en-GB"/>
              <a:t>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a:t>
            </a:r>
          </a:p>
          <a:p>
            <a:pPr marL="180000" marR="0" lvl="3" indent="18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a:t>Pull out point of interest in bullet text</a:t>
            </a:r>
          </a:p>
          <a:p>
            <a:pPr lvl="3"/>
            <a:endParaRPr lang="en-GB"/>
          </a:p>
        </p:txBody>
      </p:sp>
    </p:spTree>
    <p:extLst>
      <p:ext uri="{BB962C8B-B14F-4D97-AF65-F5344CB8AC3E}">
        <p14:creationId xmlns:p14="http://schemas.microsoft.com/office/powerpoint/2010/main" val="3692237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page text &amp; graph (with numbers)">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8CE9AAFD-C723-6940-A73B-DE2E1FC36903}"/>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&amp; graph (with falling numbers)</a:t>
            </a:r>
          </a:p>
        </p:txBody>
      </p:sp>
      <p:sp>
        <p:nvSpPr>
          <p:cNvPr id="16" name="Chart Placeholder 15">
            <a:extLst>
              <a:ext uri="{FF2B5EF4-FFF2-40B4-BE49-F238E27FC236}">
                <a16:creationId xmlns:a16="http://schemas.microsoft.com/office/drawing/2014/main" id="{22AF58A2-F6AD-F347-8E72-F97A5FB38AC9}"/>
              </a:ext>
            </a:extLst>
          </p:cNvPr>
          <p:cNvSpPr>
            <a:spLocks noGrp="1"/>
          </p:cNvSpPr>
          <p:nvPr>
            <p:ph type="chart" sz="quarter" idx="12" hasCustomPrompt="1"/>
          </p:nvPr>
        </p:nvSpPr>
        <p:spPr>
          <a:xfrm>
            <a:off x="4751388" y="1952625"/>
            <a:ext cx="3889375" cy="3875802"/>
          </a:xfrm>
          <a:prstGeom prst="rect">
            <a:avLst/>
          </a:prstGeom>
        </p:spPr>
        <p:txBody>
          <a:bodyPr/>
          <a:lstStyle>
            <a:lvl1pPr>
              <a:buFontTx/>
              <a:buNone/>
              <a:defRPr sz="1000" b="1" i="0" baseline="0">
                <a:solidFill>
                  <a:srgbClr val="951B81"/>
                </a:solidFill>
                <a:latin typeface="Lato" panose="020F0502020204030203" pitchFamily="34" charset="77"/>
              </a:defRPr>
            </a:lvl1pPr>
          </a:lstStyle>
          <a:p>
            <a:r>
              <a:rPr lang="en-GB"/>
              <a:t>Chart title</a:t>
            </a:r>
          </a:p>
        </p:txBody>
      </p:sp>
      <p:sp>
        <p:nvSpPr>
          <p:cNvPr id="5" name="Text Placeholder 7">
            <a:extLst>
              <a:ext uri="{FF2B5EF4-FFF2-40B4-BE49-F238E27FC236}">
                <a16:creationId xmlns:a16="http://schemas.microsoft.com/office/drawing/2014/main" id="{9D20FE03-CB2E-49DD-8F86-5C25B774D029}"/>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ts val="0"/>
              </a:spcAft>
              <a:buClrTx/>
              <a:buSzTx/>
              <a:buFontTx/>
              <a:buNone/>
              <a:tabLst/>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ts val="0"/>
              </a:spcAft>
              <a:buClrTx/>
              <a:buSzTx/>
              <a:buFontTx/>
              <a:buNone/>
              <a:tabLst/>
              <a:defRPr/>
            </a:pPr>
            <a:r>
              <a:rPr lang="en-GB"/>
              <a:t>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a:t>
            </a:r>
          </a:p>
          <a:p>
            <a:pPr marL="180000" marR="0" lvl="3" indent="18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a:t>Pull out point of interest in bullet text</a:t>
            </a:r>
          </a:p>
          <a:p>
            <a:pPr lvl="3"/>
            <a:endParaRPr lang="en-GB"/>
          </a:p>
        </p:txBody>
      </p:sp>
    </p:spTree>
    <p:extLst>
      <p:ext uri="{BB962C8B-B14F-4D97-AF65-F5344CB8AC3E}">
        <p14:creationId xmlns:p14="http://schemas.microsoft.com/office/powerpoint/2010/main" val="3356633357"/>
      </p:ext>
    </p:extLst>
  </p:cSld>
  <p:clrMapOvr>
    <a:masterClrMapping/>
  </p:clrMapOvr>
  <p:extLst>
    <p:ext uri="{DCECCB84-F9BA-43D5-87BE-67443E8EF086}">
      <p15:sldGuideLst xmlns:p15="http://schemas.microsoft.com/office/powerpoint/2012/main">
        <p15:guide id="1" pos="2993">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4A49528-58E2-7F43-9B0B-08D5E45545D2}"/>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only with 2 columns (without falling numbers)</a:t>
            </a:r>
          </a:p>
        </p:txBody>
      </p:sp>
      <p:sp>
        <p:nvSpPr>
          <p:cNvPr id="6" name="Text Placeholder 7">
            <a:extLst>
              <a:ext uri="{FF2B5EF4-FFF2-40B4-BE49-F238E27FC236}">
                <a16:creationId xmlns:a16="http://schemas.microsoft.com/office/drawing/2014/main" id="{AF612E35-03C5-FD44-9399-C973E2DC03C5}"/>
              </a:ext>
            </a:extLst>
          </p:cNvPr>
          <p:cNvSpPr>
            <a:spLocks noGrp="1"/>
          </p:cNvSpPr>
          <p:nvPr>
            <p:ph type="body" sz="quarter" idx="12" hasCustomPrompt="1"/>
          </p:nvPr>
        </p:nvSpPr>
        <p:spPr>
          <a:xfrm>
            <a:off x="475138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a:buFontTx/>
              <a:buNone/>
              <a:defRPr sz="1200" b="0" i="0">
                <a:latin typeface="Lato" panose="020F0502020204030203" pitchFamily="34" charset="77"/>
              </a:defRPr>
            </a:lvl3pPr>
            <a:lvl4pPr marL="180000" indent="180000">
              <a:buFont typeface="Arial" panose="020B0604020202020204" pitchFamily="34" charset="0"/>
              <a:buChar char="•"/>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to edit text</a:t>
            </a:r>
          </a:p>
          <a:p>
            <a:pPr lvl="1"/>
            <a:r>
              <a:rPr lang="en-GB"/>
              <a:t>Use text heading for single line secondary titles</a:t>
            </a:r>
          </a:p>
          <a:p>
            <a:pPr lvl="2"/>
            <a:r>
              <a:rPr lang="en-GB"/>
              <a:t>Use body text for running text in paragraphs, with line breaks between </a:t>
            </a:r>
          </a:p>
          <a:p>
            <a:pPr lvl="3"/>
            <a:r>
              <a:rPr lang="en-GB"/>
              <a:t>Use bullet text for illustrative points</a:t>
            </a:r>
          </a:p>
        </p:txBody>
      </p:sp>
      <p:sp>
        <p:nvSpPr>
          <p:cNvPr id="4" name="Text Placeholder 7">
            <a:extLst>
              <a:ext uri="{FF2B5EF4-FFF2-40B4-BE49-F238E27FC236}">
                <a16:creationId xmlns:a16="http://schemas.microsoft.com/office/drawing/2014/main" id="{02674EA2-EAF8-C641-B326-BCF522061527}"/>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ts val="0"/>
              </a:spcAft>
              <a:buClrTx/>
              <a:buSzTx/>
              <a:buFontTx/>
              <a:buNone/>
              <a:tabLst/>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ts val="0"/>
              </a:spcAft>
              <a:buClrTx/>
              <a:buSzTx/>
              <a:buFontTx/>
              <a:buNone/>
              <a:tabLst/>
              <a:defRPr/>
            </a:pPr>
            <a:r>
              <a:rPr lang="en-GB"/>
              <a:t>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a:t>
            </a:r>
          </a:p>
          <a:p>
            <a:pPr marL="180000" marR="0" lvl="3" indent="18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a:t>Pull out point of interest in bullet text</a:t>
            </a:r>
          </a:p>
          <a:p>
            <a:pPr lvl="3"/>
            <a:endParaRPr lang="en-GB"/>
          </a:p>
        </p:txBody>
      </p:sp>
    </p:spTree>
    <p:extLst>
      <p:ext uri="{BB962C8B-B14F-4D97-AF65-F5344CB8AC3E}">
        <p14:creationId xmlns:p14="http://schemas.microsoft.com/office/powerpoint/2010/main" val="10871355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page text &amp; image (no numbers)">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CB16B8F5-C767-6E4F-B69D-6DAE3E323744}"/>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&amp; image (without falling numbers)</a:t>
            </a:r>
          </a:p>
        </p:txBody>
      </p:sp>
      <p:sp>
        <p:nvSpPr>
          <p:cNvPr id="6" name="Picture Placeholder 5">
            <a:extLst>
              <a:ext uri="{FF2B5EF4-FFF2-40B4-BE49-F238E27FC236}">
                <a16:creationId xmlns:a16="http://schemas.microsoft.com/office/drawing/2014/main" id="{C1860C10-8CD6-1849-8771-10A2DC6E3438}"/>
              </a:ext>
            </a:extLst>
          </p:cNvPr>
          <p:cNvSpPr>
            <a:spLocks noGrp="1"/>
          </p:cNvSpPr>
          <p:nvPr>
            <p:ph type="pic" sz="quarter" idx="12"/>
          </p:nvPr>
        </p:nvSpPr>
        <p:spPr>
          <a:xfrm>
            <a:off x="4751388" y="1952625"/>
            <a:ext cx="3889375" cy="3948113"/>
          </a:xfrm>
          <a:prstGeom prst="rect">
            <a:avLst/>
          </a:prstGeom>
        </p:spPr>
        <p:txBody>
          <a:bodyPr/>
          <a:lstStyle>
            <a:lvl1pPr>
              <a:buNone/>
              <a:defRPr b="0" i="0">
                <a:latin typeface="Lato" panose="020F0502020204030203" pitchFamily="34" charset="77"/>
              </a:defRPr>
            </a:lvl1pPr>
          </a:lstStyle>
          <a:p>
            <a:r>
              <a:rPr lang="en-US"/>
              <a:t>Click icon to add picture</a:t>
            </a:r>
            <a:endParaRPr lang="en-GB"/>
          </a:p>
        </p:txBody>
      </p:sp>
      <p:sp>
        <p:nvSpPr>
          <p:cNvPr id="5" name="Text Placeholder 7">
            <a:extLst>
              <a:ext uri="{FF2B5EF4-FFF2-40B4-BE49-F238E27FC236}">
                <a16:creationId xmlns:a16="http://schemas.microsoft.com/office/drawing/2014/main" id="{5F4F4E01-3089-4C6E-A520-0CC70D660322}"/>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ts val="0"/>
              </a:spcAft>
              <a:buClrTx/>
              <a:buSzTx/>
              <a:buFontTx/>
              <a:buNone/>
              <a:tabLst/>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ts val="0"/>
              </a:spcAft>
              <a:buClrTx/>
              <a:buSzTx/>
              <a:buFontTx/>
              <a:buNone/>
              <a:tabLst/>
              <a:defRPr/>
            </a:pPr>
            <a:r>
              <a:rPr lang="en-GB"/>
              <a:t>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a:t>
            </a:r>
          </a:p>
          <a:p>
            <a:pPr marL="180000" marR="0" lvl="3" indent="18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a:t>Pull out point of interest in bullet text</a:t>
            </a:r>
          </a:p>
          <a:p>
            <a:pPr lvl="3"/>
            <a:endParaRPr lang="en-GB"/>
          </a:p>
        </p:txBody>
      </p:sp>
    </p:spTree>
    <p:extLst>
      <p:ext uri="{BB962C8B-B14F-4D97-AF65-F5344CB8AC3E}">
        <p14:creationId xmlns:p14="http://schemas.microsoft.com/office/powerpoint/2010/main" val="16400067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page text &amp; graph (no numbers)">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8CE9AAFD-C723-6940-A73B-DE2E1FC36903}"/>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graph (without falling numbers)</a:t>
            </a:r>
          </a:p>
        </p:txBody>
      </p:sp>
      <p:sp>
        <p:nvSpPr>
          <p:cNvPr id="7" name="Chart Placeholder 15">
            <a:extLst>
              <a:ext uri="{FF2B5EF4-FFF2-40B4-BE49-F238E27FC236}">
                <a16:creationId xmlns:a16="http://schemas.microsoft.com/office/drawing/2014/main" id="{B9FF6F86-111F-EF44-B00D-CAF95F963AE4}"/>
              </a:ext>
            </a:extLst>
          </p:cNvPr>
          <p:cNvSpPr>
            <a:spLocks noGrp="1"/>
          </p:cNvSpPr>
          <p:nvPr>
            <p:ph type="chart" sz="quarter" idx="12" hasCustomPrompt="1"/>
          </p:nvPr>
        </p:nvSpPr>
        <p:spPr>
          <a:xfrm>
            <a:off x="4751388" y="1952625"/>
            <a:ext cx="3889375" cy="3875802"/>
          </a:xfrm>
          <a:prstGeom prst="rect">
            <a:avLst/>
          </a:prstGeom>
        </p:spPr>
        <p:txBody>
          <a:bodyPr/>
          <a:lstStyle>
            <a:lvl1pPr>
              <a:buFontTx/>
              <a:buNone/>
              <a:defRPr sz="1000" b="1" i="0" baseline="0">
                <a:solidFill>
                  <a:srgbClr val="951B81"/>
                </a:solidFill>
                <a:latin typeface="Lato" panose="020F0502020204030203" pitchFamily="34" charset="77"/>
              </a:defRPr>
            </a:lvl1pPr>
          </a:lstStyle>
          <a:p>
            <a:r>
              <a:rPr lang="en-GB"/>
              <a:t>Chart title</a:t>
            </a:r>
          </a:p>
        </p:txBody>
      </p:sp>
      <p:sp>
        <p:nvSpPr>
          <p:cNvPr id="5" name="Text Placeholder 7">
            <a:extLst>
              <a:ext uri="{FF2B5EF4-FFF2-40B4-BE49-F238E27FC236}">
                <a16:creationId xmlns:a16="http://schemas.microsoft.com/office/drawing/2014/main" id="{F2FDD2F2-A2CA-4A73-8271-20486EEF5B48}"/>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ts val="0"/>
              </a:spcAft>
              <a:buClrTx/>
              <a:buSzTx/>
              <a:buFontTx/>
              <a:buNone/>
              <a:tabLst/>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ts val="0"/>
              </a:spcAft>
              <a:buClrTx/>
              <a:buSzTx/>
              <a:buFontTx/>
              <a:buNone/>
              <a:tabLst/>
              <a:defRPr/>
            </a:pPr>
            <a:r>
              <a:rPr lang="en-GB"/>
              <a:t>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 Lorem </a:t>
            </a:r>
            <a:r>
              <a:rPr lang="en-GB" err="1"/>
              <a:t>impsem</a:t>
            </a:r>
            <a:r>
              <a:rPr lang="en-GB"/>
              <a:t> sample text here as body text for paragraphs of running text</a:t>
            </a:r>
          </a:p>
          <a:p>
            <a:pPr marL="180000" marR="0" lvl="3" indent="18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a:t>Pull out point of interest in bullet text</a:t>
            </a:r>
          </a:p>
          <a:p>
            <a:pPr lvl="3"/>
            <a:endParaRPr lang="en-GB"/>
          </a:p>
        </p:txBody>
      </p:sp>
    </p:spTree>
    <p:extLst>
      <p:ext uri="{BB962C8B-B14F-4D97-AF65-F5344CB8AC3E}">
        <p14:creationId xmlns:p14="http://schemas.microsoft.com/office/powerpoint/2010/main" val="1683026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page image 2">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82D0B9D-05F2-0847-8076-C404DC7233B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64" y="9141"/>
            <a:ext cx="9135871" cy="6845813"/>
          </a:xfrm>
          <a:prstGeom prst="rect">
            <a:avLst/>
          </a:prstGeom>
        </p:spPr>
      </p:pic>
      <p:sp>
        <p:nvSpPr>
          <p:cNvPr id="7" name="TextBox 6">
            <a:extLst>
              <a:ext uri="{FF2B5EF4-FFF2-40B4-BE49-F238E27FC236}">
                <a16:creationId xmlns:a16="http://schemas.microsoft.com/office/drawing/2014/main" id="{697A2BA3-9797-4848-89FE-0F5DD89FE417}"/>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8" name="Text Placeholder 4">
            <a:extLst>
              <a:ext uri="{FF2B5EF4-FFF2-40B4-BE49-F238E27FC236}">
                <a16:creationId xmlns:a16="http://schemas.microsoft.com/office/drawing/2014/main" id="{E21B6772-FB82-9D44-B25F-C3B6AF6A8BB1}"/>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ts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Text Placeholder 2">
            <a:extLst>
              <a:ext uri="{FF2B5EF4-FFF2-40B4-BE49-F238E27FC236}">
                <a16:creationId xmlns:a16="http://schemas.microsoft.com/office/drawing/2014/main" id="{C236450C-F39E-D04E-AC6A-7752F7DE3073}"/>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ts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1322254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age image 3">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rcRect/>
          <a:stretch/>
        </p:blipFill>
        <p:spPr>
          <a:xfrm>
            <a:off x="0" y="3048"/>
            <a:ext cx="9144000" cy="6851904"/>
          </a:xfrm>
          <a:prstGeom prst="rect">
            <a:avLst/>
          </a:prstGeom>
        </p:spPr>
      </p:pic>
      <p:sp>
        <p:nvSpPr>
          <p:cNvPr id="12" name="TextBox 11">
            <a:extLst>
              <a:ext uri="{FF2B5EF4-FFF2-40B4-BE49-F238E27FC236}">
                <a16:creationId xmlns:a16="http://schemas.microsoft.com/office/drawing/2014/main" id="{BA4AE7E9-B6E5-F347-B29E-A06E4E42B4B5}"/>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6" name="Text Placeholder 4">
            <a:extLst>
              <a:ext uri="{FF2B5EF4-FFF2-40B4-BE49-F238E27FC236}">
                <a16:creationId xmlns:a16="http://schemas.microsoft.com/office/drawing/2014/main" id="{5778D31C-50B7-8048-92B0-2DCD962F83DA}"/>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ts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two line Master headline</a:t>
            </a:r>
          </a:p>
        </p:txBody>
      </p:sp>
      <p:sp>
        <p:nvSpPr>
          <p:cNvPr id="7" name="Text Placeholder 2">
            <a:extLst>
              <a:ext uri="{FF2B5EF4-FFF2-40B4-BE49-F238E27FC236}">
                <a16:creationId xmlns:a16="http://schemas.microsoft.com/office/drawing/2014/main" id="{B1120088-AA54-4347-B946-4E4FF42595D4}"/>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ts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856513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age image 4">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096"/>
            <a:ext cx="9144000" cy="6851904"/>
          </a:xfrm>
          <a:prstGeom prst="rect">
            <a:avLst/>
          </a:prstGeom>
        </p:spPr>
      </p:pic>
      <p:sp>
        <p:nvSpPr>
          <p:cNvPr id="7" name="TextBox 6">
            <a:extLst>
              <a:ext uri="{FF2B5EF4-FFF2-40B4-BE49-F238E27FC236}">
                <a16:creationId xmlns:a16="http://schemas.microsoft.com/office/drawing/2014/main" id="{454E7328-BA11-AF4F-8327-313DD12E4B3A}"/>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9" name="Text Placeholder 4">
            <a:extLst>
              <a:ext uri="{FF2B5EF4-FFF2-40B4-BE49-F238E27FC236}">
                <a16:creationId xmlns:a16="http://schemas.microsoft.com/office/drawing/2014/main" id="{F1DFC4CA-F4EF-014A-8814-77E4E654FBAB}"/>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ts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two line Master headline</a:t>
            </a:r>
          </a:p>
        </p:txBody>
      </p:sp>
      <p:sp>
        <p:nvSpPr>
          <p:cNvPr id="10" name="Text Placeholder 2">
            <a:extLst>
              <a:ext uri="{FF2B5EF4-FFF2-40B4-BE49-F238E27FC236}">
                <a16:creationId xmlns:a16="http://schemas.microsoft.com/office/drawing/2014/main" id="{A995591A-BD90-C94B-AB2D-67B424962D2A}"/>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ts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1856570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 page image 5">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92B644F-C014-1B48-8909-B0848699867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3048"/>
            <a:ext cx="9144000" cy="6851904"/>
          </a:xfrm>
          <a:prstGeom prst="rect">
            <a:avLst/>
          </a:prstGeom>
        </p:spPr>
      </p:pic>
      <p:sp>
        <p:nvSpPr>
          <p:cNvPr id="12" name="TextBox 11">
            <a:extLst>
              <a:ext uri="{FF2B5EF4-FFF2-40B4-BE49-F238E27FC236}">
                <a16:creationId xmlns:a16="http://schemas.microsoft.com/office/drawing/2014/main" id="{2C381772-BCDF-F647-9BE9-7328E933CF0E}"/>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6" name="Text Placeholder 4">
            <a:extLst>
              <a:ext uri="{FF2B5EF4-FFF2-40B4-BE49-F238E27FC236}">
                <a16:creationId xmlns:a16="http://schemas.microsoft.com/office/drawing/2014/main" id="{B4E5DA47-DAEA-D440-A5EA-E4B2CC425769}"/>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ts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Text Placeholder 2">
            <a:extLst>
              <a:ext uri="{FF2B5EF4-FFF2-40B4-BE49-F238E27FC236}">
                <a16:creationId xmlns:a16="http://schemas.microsoft.com/office/drawing/2014/main" id="{25E11C82-CC99-3843-B3CA-BC1CCB98BA20}"/>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ts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68472040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A1C9DCC-A151-4189-ADB0-22DD1ACE296B}" type="datetimeFigureOut">
              <a:rPr lang="en-GB" smtClean="0"/>
              <a:t>22/05/2024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3E8666-479A-468A-996A-1E501F235892}" type="slidenum">
              <a:rPr lang="en-GB" smtClean="0"/>
              <a:t>‹#›</a:t>
            </a:fld>
            <a:endParaRPr lang="en-GB"/>
          </a:p>
        </p:txBody>
      </p:sp>
    </p:spTree>
    <p:extLst>
      <p:ext uri="{BB962C8B-B14F-4D97-AF65-F5344CB8AC3E}">
        <p14:creationId xmlns:p14="http://schemas.microsoft.com/office/powerpoint/2010/main" val="3511048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page 1: Purpl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DB58AB1-67B8-854C-9A94-69B44A70D70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096"/>
            <a:ext cx="9144000" cy="6851904"/>
          </a:xfrm>
          <a:prstGeom prst="rect">
            <a:avLst/>
          </a:prstGeom>
        </p:spPr>
      </p:pic>
      <p:sp>
        <p:nvSpPr>
          <p:cNvPr id="3" name="Text Placeholder 2">
            <a:extLst>
              <a:ext uri="{FF2B5EF4-FFF2-40B4-BE49-F238E27FC236}">
                <a16:creationId xmlns:a16="http://schemas.microsoft.com/office/drawing/2014/main" id="{BDFD3668-AEF2-2D46-BBB9-16A7C854B85F}"/>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ts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5" name="Text Placeholder 4">
            <a:extLst>
              <a:ext uri="{FF2B5EF4-FFF2-40B4-BE49-F238E27FC236}">
                <a16:creationId xmlns:a16="http://schemas.microsoft.com/office/drawing/2014/main" id="{29BDD682-2763-9243-B14F-9C857C1A8971}"/>
              </a:ext>
            </a:extLst>
          </p:cNvPr>
          <p:cNvSpPr>
            <a:spLocks noGrp="1"/>
          </p:cNvSpPr>
          <p:nvPr>
            <p:ph type="body" sz="quarter" idx="11" hasCustomPrompt="1"/>
          </p:nvPr>
        </p:nvSpPr>
        <p:spPr>
          <a:xfrm>
            <a:off x="1030461" y="1593079"/>
            <a:ext cx="5716332" cy="1987420"/>
          </a:xfrm>
          <a:prstGeom prst="rect">
            <a:avLst/>
          </a:prstGeom>
        </p:spPr>
        <p:txBody>
          <a:bodyPr anchor="b"/>
          <a:lstStyle>
            <a:lvl1pPr marL="0" indent="0">
              <a:spcBef>
                <a:spcPts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11" name="TextBox 10">
            <a:extLst>
              <a:ext uri="{FF2B5EF4-FFF2-40B4-BE49-F238E27FC236}">
                <a16:creationId xmlns:a16="http://schemas.microsoft.com/office/drawing/2014/main" id="{85F42570-83F6-6947-9DCF-10F580069B36}"/>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2216235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page 2: Yellow">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E6E2EE-B91C-CE42-B018-5FFC42EBB47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096"/>
            <a:ext cx="9144000" cy="6851904"/>
          </a:xfrm>
          <a:prstGeom prst="rect">
            <a:avLst/>
          </a:prstGeom>
        </p:spPr>
      </p:pic>
      <p:sp>
        <p:nvSpPr>
          <p:cNvPr id="26" name="Text Placeholder 2">
            <a:extLst>
              <a:ext uri="{FF2B5EF4-FFF2-40B4-BE49-F238E27FC236}">
                <a16:creationId xmlns:a16="http://schemas.microsoft.com/office/drawing/2014/main" id="{693FD4AB-D534-0548-912D-FA3262674504}"/>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ts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27" name="Text Placeholder 4">
            <a:extLst>
              <a:ext uri="{FF2B5EF4-FFF2-40B4-BE49-F238E27FC236}">
                <a16:creationId xmlns:a16="http://schemas.microsoft.com/office/drawing/2014/main" id="{E321B71F-F6C1-CD41-B8EE-FA54B83EF6A4}"/>
              </a:ext>
            </a:extLst>
          </p:cNvPr>
          <p:cNvSpPr>
            <a:spLocks noGrp="1"/>
          </p:cNvSpPr>
          <p:nvPr>
            <p:ph type="body" sz="quarter" idx="11" hasCustomPrompt="1"/>
          </p:nvPr>
        </p:nvSpPr>
        <p:spPr>
          <a:xfrm>
            <a:off x="1030461" y="1586204"/>
            <a:ext cx="5716332" cy="1987420"/>
          </a:xfrm>
          <a:prstGeom prst="rect">
            <a:avLst/>
          </a:prstGeom>
        </p:spPr>
        <p:txBody>
          <a:bodyPr anchor="b"/>
          <a:lstStyle>
            <a:lvl1pPr marL="0" indent="0">
              <a:spcBef>
                <a:spcPts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28" name="TextBox 27">
            <a:extLst>
              <a:ext uri="{FF2B5EF4-FFF2-40B4-BE49-F238E27FC236}">
                <a16:creationId xmlns:a16="http://schemas.microsoft.com/office/drawing/2014/main" id="{AC50254A-C91C-3644-BB24-716BDE10304D}"/>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990630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page 3: Pi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F467AC0-8D4D-BB4F-A4F3-C1EC47FB3F1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096"/>
            <a:ext cx="9144000" cy="6851904"/>
          </a:xfrm>
          <a:prstGeom prst="rect">
            <a:avLst/>
          </a:prstGeom>
        </p:spPr>
      </p:pic>
      <p:sp>
        <p:nvSpPr>
          <p:cNvPr id="17" name="Text Placeholder 2">
            <a:extLst>
              <a:ext uri="{FF2B5EF4-FFF2-40B4-BE49-F238E27FC236}">
                <a16:creationId xmlns:a16="http://schemas.microsoft.com/office/drawing/2014/main" id="{65CE9704-45F5-AA46-90AB-22A5DC6BD07A}"/>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ts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18" name="Text Placeholder 4">
            <a:extLst>
              <a:ext uri="{FF2B5EF4-FFF2-40B4-BE49-F238E27FC236}">
                <a16:creationId xmlns:a16="http://schemas.microsoft.com/office/drawing/2014/main" id="{471F1FEB-D33D-4541-97D4-CFFA46E480B0}"/>
              </a:ext>
            </a:extLst>
          </p:cNvPr>
          <p:cNvSpPr>
            <a:spLocks noGrp="1"/>
          </p:cNvSpPr>
          <p:nvPr>
            <p:ph type="body" sz="quarter" idx="11" hasCustomPrompt="1"/>
          </p:nvPr>
        </p:nvSpPr>
        <p:spPr>
          <a:xfrm>
            <a:off x="1030461" y="1586204"/>
            <a:ext cx="5716332" cy="1987420"/>
          </a:xfrm>
          <a:prstGeom prst="rect">
            <a:avLst/>
          </a:prstGeom>
        </p:spPr>
        <p:txBody>
          <a:bodyPr anchor="b"/>
          <a:lstStyle>
            <a:lvl1pPr marL="0" indent="0">
              <a:spcBef>
                <a:spcPts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19" name="TextBox 18">
            <a:extLst>
              <a:ext uri="{FF2B5EF4-FFF2-40B4-BE49-F238E27FC236}">
                <a16:creationId xmlns:a16="http://schemas.microsoft.com/office/drawing/2014/main" id="{923FEA16-9AD6-B841-9D5F-5B4D5F9CF0FF}"/>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8241615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1.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12.jpe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DB030C50-FFAB-324C-B9BB-B2E0F74EAFA9}"/>
              </a:ext>
            </a:extLst>
          </p:cNvPr>
          <p:cNvSpPr txBox="1">
            <a:spLocks/>
          </p:cNvSpPr>
          <p:nvPr/>
        </p:nvSpPr>
        <p:spPr>
          <a:xfrm>
            <a:off x="1366515" y="5303543"/>
            <a:ext cx="6198716" cy="1254420"/>
          </a:xfrm>
          <a:prstGeom prst="rect">
            <a:avLst/>
          </a:prstGeom>
        </p:spPr>
        <p:txBody>
          <a:bodyPr anchor="t">
            <a:normAutofit/>
          </a:bodyPr>
          <a:lstStyle>
            <a:lvl1pPr algn="l" defTabSz="914400" rtl="0" eaLnBrk="1" fontAlgn="b" latinLnBrk="0" hangingPunct="1">
              <a:lnSpc>
                <a:spcPct val="90000"/>
              </a:lnSpc>
              <a:spcBef>
                <a:spcPct val="0"/>
              </a:spcBef>
              <a:buNone/>
              <a:defRPr sz="3200" b="1" i="0" kern="1200" baseline="0">
                <a:solidFill>
                  <a:schemeClr val="bg1"/>
                </a:solidFill>
                <a:latin typeface="Rubik Medium" panose="02000604000000020004" pitchFamily="2" charset="-79"/>
                <a:ea typeface="+mj-ea"/>
                <a:cs typeface="+mj-cs"/>
              </a:defRPr>
            </a:lvl1pPr>
          </a:lstStyle>
          <a:p>
            <a:pPr fontAlgn="b"/>
            <a:r>
              <a:rPr lang="en-GB" baseline="0">
                <a:solidFill>
                  <a:schemeClr val="bg1"/>
                </a:solidFill>
              </a:rPr>
              <a:t>Click to edit two line Master headline</a:t>
            </a:r>
          </a:p>
        </p:txBody>
      </p:sp>
      <p:sp>
        <p:nvSpPr>
          <p:cNvPr id="11" name="Subtitle 2">
            <a:extLst>
              <a:ext uri="{FF2B5EF4-FFF2-40B4-BE49-F238E27FC236}">
                <a16:creationId xmlns:a16="http://schemas.microsoft.com/office/drawing/2014/main" id="{2B494810-8F66-BB4E-85E1-3816444B389F}"/>
              </a:ext>
            </a:extLst>
          </p:cNvPr>
          <p:cNvSpPr txBox="1">
            <a:spLocks/>
          </p:cNvSpPr>
          <p:nvPr/>
        </p:nvSpPr>
        <p:spPr>
          <a:xfrm>
            <a:off x="1366515" y="4500564"/>
            <a:ext cx="5441479" cy="685800"/>
          </a:xfrm>
          <a:prstGeom prst="rect">
            <a:avLst/>
          </a:prstGeom>
        </p:spPr>
        <p:txBody>
          <a:bodyPr anchor="b">
            <a:normAutofit/>
          </a:bodyPr>
          <a:lstStyle>
            <a:lvl1pPr marL="0" indent="0" algn="l" defTabSz="914400" rtl="0" eaLnBrk="1" fontAlgn="t" latinLnBrk="0" hangingPunct="1">
              <a:lnSpc>
                <a:spcPct val="90000"/>
              </a:lnSpc>
              <a:spcBef>
                <a:spcPts val="0"/>
              </a:spcBef>
              <a:buFont typeface="Arial" pitchFamily="34" charset="0"/>
              <a:buNone/>
              <a:defRPr sz="1800" kern="1200" baseline="0">
                <a:solidFill>
                  <a:schemeClr val="bg1"/>
                </a:solidFill>
                <a:latin typeface="Lato Light" panose="020F0302020204030203" pitchFamily="34" charset="77"/>
                <a:ea typeface="+mn-ea"/>
                <a:cs typeface="+mn-cs"/>
              </a:defRPr>
            </a:lvl1pPr>
            <a:lvl2pPr marL="457200" indent="0" algn="ctr" defTabSz="914400" rtl="0" eaLnBrk="1" latinLnBrk="0" hangingPunct="1">
              <a:lnSpc>
                <a:spcPct val="90000"/>
              </a:lnSpc>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ct val="20000"/>
              </a:spcBef>
              <a:buFont typeface="Arial" pitchFamily="34" charset="0"/>
              <a:buNone/>
              <a:defRPr sz="12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baseline="0">
                <a:solidFill>
                  <a:schemeClr val="bg1"/>
                </a:solidFill>
              </a:rPr>
              <a:t>Click to edit one line date</a:t>
            </a:r>
          </a:p>
          <a:p>
            <a:r>
              <a:rPr lang="en-US" baseline="0">
                <a:solidFill>
                  <a:schemeClr val="bg1"/>
                </a:solidFill>
              </a:rPr>
              <a:t>Click to edit one line name</a:t>
            </a:r>
            <a:endParaRPr lang="en-GB" baseline="0">
              <a:solidFill>
                <a:schemeClr val="bg1"/>
              </a:solidFill>
            </a:endParaRPr>
          </a:p>
        </p:txBody>
      </p:sp>
    </p:spTree>
    <p:extLst>
      <p:ext uri="{BB962C8B-B14F-4D97-AF65-F5344CB8AC3E}">
        <p14:creationId xmlns:p14="http://schemas.microsoft.com/office/powerpoint/2010/main" val="11208457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773906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51EFA3-2A10-3C41-84C0-54A52AA1E8D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0" y="6096"/>
            <a:ext cx="9144000" cy="6851904"/>
          </a:xfrm>
          <a:prstGeom prst="rect">
            <a:avLst/>
          </a:prstGeom>
        </p:spPr>
      </p:pic>
      <p:sp>
        <p:nvSpPr>
          <p:cNvPr id="3" name="TextBox 2">
            <a:extLst>
              <a:ext uri="{FF2B5EF4-FFF2-40B4-BE49-F238E27FC236}">
                <a16:creationId xmlns:a16="http://schemas.microsoft.com/office/drawing/2014/main" id="{B9D67E5C-5380-A044-8E72-1A24391EBF07}"/>
              </a:ext>
            </a:extLst>
          </p:cNvPr>
          <p:cNvSpPr txBox="1"/>
          <p:nvPr/>
        </p:nvSpPr>
        <p:spPr>
          <a:xfrm>
            <a:off x="415651" y="6293210"/>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rgbClr val="951B81"/>
                </a:solidFill>
                <a:latin typeface="Lato" panose="020F0502020204030203" pitchFamily="34" charset="77"/>
              </a:rPr>
              <a:t>nationalnumeracy.org.uk</a:t>
            </a:r>
            <a:endParaRPr lang="en-GB" sz="1200" b="0" i="0">
              <a:solidFill>
                <a:srgbClr val="951B81"/>
              </a:solidFill>
              <a:latin typeface="Lato" panose="020F0502020204030203" pitchFamily="34" charset="77"/>
            </a:endParaRPr>
          </a:p>
        </p:txBody>
      </p:sp>
      <p:cxnSp>
        <p:nvCxnSpPr>
          <p:cNvPr id="4" name="Straight Connector 3">
            <a:extLst>
              <a:ext uri="{FF2B5EF4-FFF2-40B4-BE49-F238E27FC236}">
                <a16:creationId xmlns:a16="http://schemas.microsoft.com/office/drawing/2014/main" id="{1B716D79-07DA-4349-A0B0-95E1E60F2B95}"/>
              </a:ext>
            </a:extLst>
          </p:cNvPr>
          <p:cNvCxnSpPr>
            <a:cxnSpLocks/>
          </p:cNvCxnSpPr>
          <p:nvPr/>
        </p:nvCxnSpPr>
        <p:spPr>
          <a:xfrm>
            <a:off x="503238" y="6214277"/>
            <a:ext cx="8137525" cy="0"/>
          </a:xfrm>
          <a:prstGeom prst="line">
            <a:avLst/>
          </a:prstGeom>
          <a:ln w="22225">
            <a:solidFill>
              <a:srgbClr val="951B8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453437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51EFA3-2A10-3C41-84C0-54A52AA1E8D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0" y="6096"/>
            <a:ext cx="9144000" cy="6851904"/>
          </a:xfrm>
          <a:prstGeom prst="rect">
            <a:avLst/>
          </a:prstGeom>
        </p:spPr>
      </p:pic>
      <p:sp>
        <p:nvSpPr>
          <p:cNvPr id="3" name="TextBox 2">
            <a:extLst>
              <a:ext uri="{FF2B5EF4-FFF2-40B4-BE49-F238E27FC236}">
                <a16:creationId xmlns:a16="http://schemas.microsoft.com/office/drawing/2014/main" id="{B9D67E5C-5380-A044-8E72-1A24391EBF07}"/>
              </a:ext>
            </a:extLst>
          </p:cNvPr>
          <p:cNvSpPr txBox="1"/>
          <p:nvPr/>
        </p:nvSpPr>
        <p:spPr>
          <a:xfrm>
            <a:off x="415651" y="6293210"/>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err="1">
                <a:solidFill>
                  <a:srgbClr val="951B81"/>
                </a:solidFill>
                <a:latin typeface="Lato" panose="020F0502020204030203" pitchFamily="34" charset="77"/>
              </a:rPr>
              <a:t>nationalnumeracy.org.uk</a:t>
            </a:r>
            <a:endParaRPr lang="en-GB" sz="1200" b="0" i="0">
              <a:solidFill>
                <a:srgbClr val="951B81"/>
              </a:solidFill>
              <a:latin typeface="Lato" panose="020F0502020204030203" pitchFamily="34" charset="77"/>
            </a:endParaRPr>
          </a:p>
        </p:txBody>
      </p:sp>
      <p:cxnSp>
        <p:nvCxnSpPr>
          <p:cNvPr id="4" name="Straight Connector 3">
            <a:extLst>
              <a:ext uri="{FF2B5EF4-FFF2-40B4-BE49-F238E27FC236}">
                <a16:creationId xmlns:a16="http://schemas.microsoft.com/office/drawing/2014/main" id="{1B716D79-07DA-4349-A0B0-95E1E60F2B95}"/>
              </a:ext>
            </a:extLst>
          </p:cNvPr>
          <p:cNvCxnSpPr>
            <a:cxnSpLocks/>
          </p:cNvCxnSpPr>
          <p:nvPr/>
        </p:nvCxnSpPr>
        <p:spPr>
          <a:xfrm>
            <a:off x="503238" y="6214277"/>
            <a:ext cx="8137525" cy="0"/>
          </a:xfrm>
          <a:prstGeom prst="line">
            <a:avLst/>
          </a:prstGeom>
          <a:ln w="22225">
            <a:solidFill>
              <a:srgbClr val="951B8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044245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video" Target="https://www.youtube.com/embed/XZuert73Le0?feature=oembed" TargetMode="Externa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3DE4767-3F68-B948-97B9-3B112E5ABBE4}"/>
              </a:ext>
            </a:extLst>
          </p:cNvPr>
          <p:cNvSpPr>
            <a:spLocks noGrp="1"/>
          </p:cNvSpPr>
          <p:nvPr>
            <p:ph type="body" sz="quarter" idx="11"/>
          </p:nvPr>
        </p:nvSpPr>
        <p:spPr>
          <a:xfrm>
            <a:off x="1011143" y="5190186"/>
            <a:ext cx="7090638" cy="1088436"/>
          </a:xfrm>
        </p:spPr>
        <p:txBody>
          <a:bodyPr/>
          <a:lstStyle/>
          <a:p>
            <a:r>
              <a:rPr lang="en-US"/>
              <a:t>Schools &amp; Families Programme</a:t>
            </a:r>
            <a:endParaRPr lang="en-US" dirty="0"/>
          </a:p>
        </p:txBody>
      </p:sp>
      <p:sp>
        <p:nvSpPr>
          <p:cNvPr id="10" name="Text Placeholder 2">
            <a:extLst>
              <a:ext uri="{FF2B5EF4-FFF2-40B4-BE49-F238E27FC236}">
                <a16:creationId xmlns:a16="http://schemas.microsoft.com/office/drawing/2014/main" id="{70C6B68F-6772-E9F1-88F4-E4811A41A763}"/>
              </a:ext>
            </a:extLst>
          </p:cNvPr>
          <p:cNvSpPr>
            <a:spLocks noGrp="1"/>
          </p:cNvSpPr>
          <p:nvPr>
            <p:ph type="body" sz="quarter" idx="10"/>
          </p:nvPr>
        </p:nvSpPr>
        <p:spPr>
          <a:xfrm>
            <a:off x="1024022" y="4372377"/>
            <a:ext cx="5932016" cy="724634"/>
          </a:xfrm>
        </p:spPr>
        <p:txBody>
          <a:bodyPr/>
          <a:lstStyle/>
          <a:p>
            <a:r>
              <a:rPr lang="en-US"/>
              <a:t>National Numeracy</a:t>
            </a:r>
            <a:endParaRPr lang="en-US" dirty="0"/>
          </a:p>
        </p:txBody>
      </p:sp>
    </p:spTree>
    <p:extLst>
      <p:ext uri="{BB962C8B-B14F-4D97-AF65-F5344CB8AC3E}">
        <p14:creationId xmlns:p14="http://schemas.microsoft.com/office/powerpoint/2010/main" val="1015930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oy at computer">
            <a:extLst>
              <a:ext uri="{FF2B5EF4-FFF2-40B4-BE49-F238E27FC236}">
                <a16:creationId xmlns:a16="http://schemas.microsoft.com/office/drawing/2014/main" id="{C99BBB0A-46F9-E3D2-4623-76ECCC8C99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5412" y="2299212"/>
            <a:ext cx="3567752" cy="2259576"/>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3">
            <a:extLst>
              <a:ext uri="{FF2B5EF4-FFF2-40B4-BE49-F238E27FC236}">
                <a16:creationId xmlns:a16="http://schemas.microsoft.com/office/drawing/2014/main" id="{C257BF1C-7E05-3118-C610-D800F6826504}"/>
              </a:ext>
            </a:extLst>
          </p:cNvPr>
          <p:cNvSpPr txBox="1">
            <a:spLocks/>
          </p:cNvSpPr>
          <p:nvPr/>
        </p:nvSpPr>
        <p:spPr>
          <a:xfrm>
            <a:off x="592917" y="1845768"/>
            <a:ext cx="4578851" cy="308019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solidFill>
                  <a:schemeClr val="tx1"/>
                </a:solidFill>
              </a:rPr>
              <a:t>To increase pupils’:</a:t>
            </a:r>
          </a:p>
          <a:p>
            <a:pPr marL="742950" lvl="1" indent="-285750">
              <a:buFont typeface="Arial" panose="020B0604020202020204" pitchFamily="34" charset="0"/>
              <a:buChar char="•"/>
            </a:pPr>
            <a:r>
              <a:rPr lang="en-US" sz="1600" b="0" dirty="0"/>
              <a:t>confidence with numbers,</a:t>
            </a:r>
          </a:p>
          <a:p>
            <a:pPr marL="742950" lvl="1" indent="-285750">
              <a:buFont typeface="Arial" panose="020B0604020202020204" pitchFamily="34" charset="0"/>
              <a:buChar char="•"/>
            </a:pPr>
            <a:r>
              <a:rPr lang="en-US" sz="1600" b="0" dirty="0"/>
              <a:t>positive feelings about maths,</a:t>
            </a:r>
          </a:p>
          <a:p>
            <a:pPr marL="742950" lvl="1" indent="-285750">
              <a:buFont typeface="Arial" panose="020B0604020202020204" pitchFamily="34" charset="0"/>
              <a:buChar char="•"/>
            </a:pPr>
            <a:r>
              <a:rPr lang="en-US" sz="1600" b="0" dirty="0"/>
              <a:t>awareness of the value of maths outside the classroom.</a:t>
            </a:r>
          </a:p>
          <a:p>
            <a:pPr marL="285750" indent="-285750">
              <a:buFontTx/>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To increase parents’, carers’ and school staff’s confidence in supporting children with maths.</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To establish lasting approaches and strategies that will continue in schools beyond the end of the programme.</a:t>
            </a:r>
          </a:p>
        </p:txBody>
      </p:sp>
      <p:sp>
        <p:nvSpPr>
          <p:cNvPr id="7" name="Text Placeholder 1">
            <a:extLst>
              <a:ext uri="{FF2B5EF4-FFF2-40B4-BE49-F238E27FC236}">
                <a16:creationId xmlns:a16="http://schemas.microsoft.com/office/drawing/2014/main" id="{B03CADC3-B357-0507-E684-EA9DEED3ACFC}"/>
              </a:ext>
            </a:extLst>
          </p:cNvPr>
          <p:cNvSpPr>
            <a:spLocks noGrp="1"/>
          </p:cNvSpPr>
          <p:nvPr/>
        </p:nvSpPr>
        <p:spPr>
          <a:xfrm>
            <a:off x="592917" y="919674"/>
            <a:ext cx="8137525" cy="377825"/>
          </a:xfrm>
          <a:prstGeom prst="rect">
            <a:avLst/>
          </a:prstGeom>
        </p:spPr>
        <p:txBody>
          <a:bodyPr/>
          <a:lstStyle>
            <a:lvl1pPr marL="228600" indent="-228600" algn="l" defTabSz="914400" rtl="0" eaLnBrk="1" latinLnBrk="0" hangingPunct="1">
              <a:lnSpc>
                <a:spcPct val="90000"/>
              </a:lnSpc>
              <a:spcBef>
                <a:spcPts val="1000"/>
              </a:spcBef>
              <a:buFontTx/>
              <a:buNone/>
              <a:defRPr sz="1600" b="1" kern="1200">
                <a:solidFill>
                  <a:srgbClr val="951B81"/>
                </a:solidFill>
                <a:latin typeface="+mj-lt"/>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a:t>Aims of the Schools &amp; Families Programme</a:t>
            </a:r>
          </a:p>
        </p:txBody>
      </p:sp>
    </p:spTree>
    <p:extLst>
      <p:ext uri="{BB962C8B-B14F-4D97-AF65-F5344CB8AC3E}">
        <p14:creationId xmlns:p14="http://schemas.microsoft.com/office/powerpoint/2010/main" val="2116470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C257BF1C-7E05-3118-C610-D800F6826504}"/>
              </a:ext>
            </a:extLst>
          </p:cNvPr>
          <p:cNvSpPr txBox="1">
            <a:spLocks/>
          </p:cNvSpPr>
          <p:nvPr/>
        </p:nvSpPr>
        <p:spPr>
          <a:xfrm>
            <a:off x="592917" y="1845768"/>
            <a:ext cx="4578851" cy="308019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solidFill>
                  <a:schemeClr val="tx1"/>
                </a:solidFill>
              </a:rPr>
              <a:t>Everyday maths activities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solidFill>
                  <a:schemeClr val="tx1"/>
                </a:solidFill>
              </a:rPr>
              <a:t>Encourage positive conversations at home</a:t>
            </a:r>
            <a:endParaRPr lang="en-US" sz="1600" dirty="0"/>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t>Complete as a family</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t>Related to seasonal events, holidays and everyday maths</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t>Open-ended investigations</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a:t>Scrapbooks</a:t>
            </a:r>
            <a:endParaRPr lang="en-US" sz="1600" dirty="0">
              <a:solidFill>
                <a:schemeClr val="tx1"/>
              </a:solidFill>
            </a:endParaRPr>
          </a:p>
        </p:txBody>
      </p:sp>
      <p:sp>
        <p:nvSpPr>
          <p:cNvPr id="7" name="Text Placeholder 1">
            <a:extLst>
              <a:ext uri="{FF2B5EF4-FFF2-40B4-BE49-F238E27FC236}">
                <a16:creationId xmlns:a16="http://schemas.microsoft.com/office/drawing/2014/main" id="{B03CADC3-B357-0507-E684-EA9DEED3ACFC}"/>
              </a:ext>
            </a:extLst>
          </p:cNvPr>
          <p:cNvSpPr>
            <a:spLocks noGrp="1"/>
          </p:cNvSpPr>
          <p:nvPr/>
        </p:nvSpPr>
        <p:spPr>
          <a:xfrm>
            <a:off x="592917" y="919674"/>
            <a:ext cx="8137525" cy="377825"/>
          </a:xfrm>
          <a:prstGeom prst="rect">
            <a:avLst/>
          </a:prstGeom>
        </p:spPr>
        <p:txBody>
          <a:bodyPr/>
          <a:lstStyle>
            <a:lvl1pPr marL="228600" indent="-228600" algn="l" defTabSz="914400" rtl="0" eaLnBrk="1" latinLnBrk="0" hangingPunct="1">
              <a:lnSpc>
                <a:spcPct val="90000"/>
              </a:lnSpc>
              <a:spcBef>
                <a:spcPts val="1000"/>
              </a:spcBef>
              <a:buFontTx/>
              <a:buNone/>
              <a:defRPr sz="1600" b="1" kern="1200">
                <a:solidFill>
                  <a:srgbClr val="951B81"/>
                </a:solidFill>
                <a:latin typeface="+mj-lt"/>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Family Maths Resources</a:t>
            </a:r>
          </a:p>
        </p:txBody>
      </p:sp>
      <p:pic>
        <p:nvPicPr>
          <p:cNvPr id="2050" name="Picture 2">
            <a:extLst>
              <a:ext uri="{FF2B5EF4-FFF2-40B4-BE49-F238E27FC236}">
                <a16:creationId xmlns:a16="http://schemas.microsoft.com/office/drawing/2014/main" id="{E54AFFCF-A45F-8E49-1C88-DBBC3CF0B7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61583">
            <a:off x="6720944" y="1902169"/>
            <a:ext cx="1985087" cy="284041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a:extLst>
              <a:ext uri="{FF2B5EF4-FFF2-40B4-BE49-F238E27FC236}">
                <a16:creationId xmlns:a16="http://schemas.microsoft.com/office/drawing/2014/main" id="{5BBEDBF5-E5E5-3A71-7673-3F9A26BFDD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511718">
            <a:off x="5413161" y="1886078"/>
            <a:ext cx="2039958" cy="2872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8579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A609E127-398D-A9A0-3B98-6246B4DBBF42}"/>
              </a:ext>
            </a:extLst>
          </p:cNvPr>
          <p:cNvSpPr>
            <a:spLocks noGrp="1"/>
          </p:cNvSpPr>
          <p:nvPr/>
        </p:nvSpPr>
        <p:spPr>
          <a:xfrm>
            <a:off x="592917" y="919674"/>
            <a:ext cx="8137525" cy="377825"/>
          </a:xfrm>
          <a:prstGeom prst="rect">
            <a:avLst/>
          </a:prstGeom>
        </p:spPr>
        <p:txBody>
          <a:bodyPr/>
          <a:lstStyle>
            <a:lvl1pPr marL="228600" indent="-228600" algn="l" defTabSz="914400" rtl="0" eaLnBrk="1" latinLnBrk="0" hangingPunct="1">
              <a:lnSpc>
                <a:spcPct val="90000"/>
              </a:lnSpc>
              <a:spcBef>
                <a:spcPts val="1000"/>
              </a:spcBef>
              <a:buFontTx/>
              <a:buNone/>
              <a:defRPr sz="1600" b="1" kern="1200">
                <a:solidFill>
                  <a:srgbClr val="951B81"/>
                </a:solidFill>
                <a:latin typeface="+mj-lt"/>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Family Maths Resources</a:t>
            </a:r>
          </a:p>
        </p:txBody>
      </p:sp>
      <p:pic>
        <p:nvPicPr>
          <p:cNvPr id="1026" name="Picture 2" descr="A picture containing text, whiteboard&#10;&#10;Description automatically generated">
            <a:extLst>
              <a:ext uri="{FF2B5EF4-FFF2-40B4-BE49-F238E27FC236}">
                <a16:creationId xmlns:a16="http://schemas.microsoft.com/office/drawing/2014/main" id="{621CBF0D-8B4E-6E40-FA74-4ABC64E3BB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7487" y="1566557"/>
            <a:ext cx="5829026" cy="4371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6027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A609E127-398D-A9A0-3B98-6246B4DBBF42}"/>
              </a:ext>
            </a:extLst>
          </p:cNvPr>
          <p:cNvSpPr>
            <a:spLocks noGrp="1"/>
          </p:cNvSpPr>
          <p:nvPr/>
        </p:nvSpPr>
        <p:spPr>
          <a:xfrm>
            <a:off x="592917" y="919674"/>
            <a:ext cx="8137525" cy="377825"/>
          </a:xfrm>
          <a:prstGeom prst="rect">
            <a:avLst/>
          </a:prstGeom>
        </p:spPr>
        <p:txBody>
          <a:bodyPr/>
          <a:lstStyle>
            <a:lvl1pPr marL="228600" indent="-228600" algn="l" defTabSz="914400" rtl="0" eaLnBrk="1" latinLnBrk="0" hangingPunct="1">
              <a:lnSpc>
                <a:spcPct val="90000"/>
              </a:lnSpc>
              <a:spcBef>
                <a:spcPts val="1000"/>
              </a:spcBef>
              <a:buFontTx/>
              <a:buNone/>
              <a:defRPr sz="1600" b="1" kern="1200">
                <a:solidFill>
                  <a:srgbClr val="951B81"/>
                </a:solidFill>
                <a:latin typeface="+mj-lt"/>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Family Maths Resources</a:t>
            </a:r>
          </a:p>
        </p:txBody>
      </p:sp>
      <p:pic>
        <p:nvPicPr>
          <p:cNvPr id="2050" name="Picture 2" descr="Text&#10;&#10;Description automatically generated">
            <a:extLst>
              <a:ext uri="{FF2B5EF4-FFF2-40B4-BE49-F238E27FC236}">
                <a16:creationId xmlns:a16="http://schemas.microsoft.com/office/drawing/2014/main" id="{6CE2BFF4-F4EB-A819-7AA0-2571D2304D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7152" y="1596054"/>
            <a:ext cx="5789696" cy="4342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3152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A609E127-398D-A9A0-3B98-6246B4DBBF42}"/>
              </a:ext>
            </a:extLst>
          </p:cNvPr>
          <p:cNvSpPr>
            <a:spLocks noGrp="1"/>
          </p:cNvSpPr>
          <p:nvPr/>
        </p:nvSpPr>
        <p:spPr>
          <a:xfrm>
            <a:off x="592917" y="919674"/>
            <a:ext cx="8137525" cy="377825"/>
          </a:xfrm>
          <a:prstGeom prst="rect">
            <a:avLst/>
          </a:prstGeom>
        </p:spPr>
        <p:txBody>
          <a:bodyPr/>
          <a:lstStyle>
            <a:lvl1pPr marL="228600" indent="-228600" algn="l" defTabSz="914400" rtl="0" eaLnBrk="1" latinLnBrk="0" hangingPunct="1">
              <a:lnSpc>
                <a:spcPct val="90000"/>
              </a:lnSpc>
              <a:spcBef>
                <a:spcPts val="1000"/>
              </a:spcBef>
              <a:buFontTx/>
              <a:buNone/>
              <a:defRPr sz="1600" b="1" kern="1200">
                <a:solidFill>
                  <a:srgbClr val="951B81"/>
                </a:solidFill>
                <a:latin typeface="+mj-lt"/>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Family Maths Resources</a:t>
            </a:r>
          </a:p>
        </p:txBody>
      </p:sp>
      <p:pic>
        <p:nvPicPr>
          <p:cNvPr id="3074" name="Picture 2" descr="A picture containing text, whiteboard&#10;&#10;Description automatically generated">
            <a:extLst>
              <a:ext uri="{FF2B5EF4-FFF2-40B4-BE49-F238E27FC236}">
                <a16:creationId xmlns:a16="http://schemas.microsoft.com/office/drawing/2014/main" id="{D35FA7D7-E923-2B48-A7FC-12CB53DB1C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8803" y="1493531"/>
            <a:ext cx="5926393" cy="4444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0972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A609E127-398D-A9A0-3B98-6246B4DBBF42}"/>
              </a:ext>
            </a:extLst>
          </p:cNvPr>
          <p:cNvSpPr>
            <a:spLocks noGrp="1"/>
          </p:cNvSpPr>
          <p:nvPr/>
        </p:nvSpPr>
        <p:spPr>
          <a:xfrm>
            <a:off x="592917" y="919674"/>
            <a:ext cx="8137525" cy="377825"/>
          </a:xfrm>
          <a:prstGeom prst="rect">
            <a:avLst/>
          </a:prstGeom>
        </p:spPr>
        <p:txBody>
          <a:bodyPr/>
          <a:lstStyle>
            <a:lvl1pPr marL="228600" indent="-228600" algn="l" defTabSz="914400" rtl="0" eaLnBrk="1" latinLnBrk="0" hangingPunct="1">
              <a:lnSpc>
                <a:spcPct val="90000"/>
              </a:lnSpc>
              <a:spcBef>
                <a:spcPts val="1000"/>
              </a:spcBef>
              <a:buFontTx/>
              <a:buNone/>
              <a:defRPr sz="1600" b="1" kern="1200">
                <a:solidFill>
                  <a:srgbClr val="951B81"/>
                </a:solidFill>
                <a:latin typeface="+mj-lt"/>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Family Maths Resources</a:t>
            </a:r>
          </a:p>
        </p:txBody>
      </p:sp>
      <p:pic>
        <p:nvPicPr>
          <p:cNvPr id="4098" name="Picture 2" descr="A book with drawings of fruits and vegetables&#10;&#10;Description automatically generated">
            <a:extLst>
              <a:ext uri="{FF2B5EF4-FFF2-40B4-BE49-F238E27FC236}">
                <a16:creationId xmlns:a16="http://schemas.microsoft.com/office/drawing/2014/main" id="{841E2712-73E8-6171-8132-2BA8CA165C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0859" y="1474838"/>
            <a:ext cx="6102282" cy="4576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356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A609E127-398D-A9A0-3B98-6246B4DBBF42}"/>
              </a:ext>
            </a:extLst>
          </p:cNvPr>
          <p:cNvSpPr>
            <a:spLocks noGrp="1"/>
          </p:cNvSpPr>
          <p:nvPr/>
        </p:nvSpPr>
        <p:spPr>
          <a:xfrm>
            <a:off x="592917" y="919674"/>
            <a:ext cx="8137525" cy="377825"/>
          </a:xfrm>
          <a:prstGeom prst="rect">
            <a:avLst/>
          </a:prstGeom>
        </p:spPr>
        <p:txBody>
          <a:bodyPr/>
          <a:lstStyle>
            <a:lvl1pPr marL="228600" indent="-228600" algn="l" defTabSz="914400" rtl="0" eaLnBrk="1" latinLnBrk="0" hangingPunct="1">
              <a:lnSpc>
                <a:spcPct val="90000"/>
              </a:lnSpc>
              <a:spcBef>
                <a:spcPts val="1000"/>
              </a:spcBef>
              <a:buFontTx/>
              <a:buNone/>
              <a:defRPr sz="1600" b="1" kern="1200">
                <a:solidFill>
                  <a:srgbClr val="951B81"/>
                </a:solidFill>
                <a:latin typeface="+mj-lt"/>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National Numeracy Challenge</a:t>
            </a:r>
          </a:p>
        </p:txBody>
      </p:sp>
      <p:pic>
        <p:nvPicPr>
          <p:cNvPr id="7" name="Online Media 6" title="What is the National Numeracy Challenge &amp; how can it help me improve my numeracy?">
            <a:hlinkClick r:id="" action="ppaction://media"/>
            <a:extLst>
              <a:ext uri="{FF2B5EF4-FFF2-40B4-BE49-F238E27FC236}">
                <a16:creationId xmlns:a16="http://schemas.microsoft.com/office/drawing/2014/main" id="{911755BD-51AF-698E-7BA2-17405FC4E0D7}"/>
              </a:ext>
            </a:extLst>
          </p:cNvPr>
          <p:cNvPicPr>
            <a:picLocks noRot="1" noChangeAspect="1"/>
          </p:cNvPicPr>
          <p:nvPr>
            <a:videoFile r:link="rId1"/>
          </p:nvPr>
        </p:nvPicPr>
        <p:blipFill>
          <a:blip r:embed="rId4"/>
          <a:stretch>
            <a:fillRect/>
          </a:stretch>
        </p:blipFill>
        <p:spPr>
          <a:xfrm>
            <a:off x="811686" y="1581374"/>
            <a:ext cx="7520628" cy="4246021"/>
          </a:xfrm>
          <a:prstGeom prst="rect">
            <a:avLst/>
          </a:prstGeom>
        </p:spPr>
      </p:pic>
    </p:spTree>
    <p:extLst>
      <p:ext uri="{BB962C8B-B14F-4D97-AF65-F5344CB8AC3E}">
        <p14:creationId xmlns:p14="http://schemas.microsoft.com/office/powerpoint/2010/main" val="3640247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theme/theme1.xml><?xml version="1.0" encoding="utf-8"?>
<a:theme xmlns:a="http://schemas.openxmlformats.org/drawingml/2006/main" name="Theme2">
  <a:themeElements>
    <a:clrScheme name="National Numeracy">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ational Numeracy">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2" id="{0F7E03F4-3FED-4616-88E3-EBE6F1565AAD}" vid="{9193F136-2AFF-4EFC-9F11-4A81FAECC65C}"/>
    </a:ext>
  </a:extLst>
</a:theme>
</file>

<file path=ppt/theme/theme2.xml><?xml version="1.0" encoding="utf-8"?>
<a:theme xmlns:a="http://schemas.openxmlformats.org/drawingml/2006/main" name="Title page">
  <a:themeElements>
    <a:clrScheme name="National Numeracy">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ational Numeracy">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n_ppt_final_141220" id="{19F55699-E046-4F9B-937A-6796B9FA5169}" vid="{16E07631-C9A3-4F83-9EF2-2AB8622157CB}"/>
    </a:ext>
  </a:extLst>
</a:theme>
</file>

<file path=ppt/theme/theme3.xml><?xml version="1.0" encoding="utf-8"?>
<a:theme xmlns:a="http://schemas.openxmlformats.org/drawingml/2006/main" name="Content page (with falling numbers)">
  <a:themeElements>
    <a:clrScheme name="National Numeracy">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ational Numeracy">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n_ppt_final_141220" id="{19F55699-E046-4F9B-937A-6796B9FA5169}" vid="{5B008EEE-34FB-4B88-9888-03E1265E3605}"/>
    </a:ext>
  </a:extLst>
</a:theme>
</file>

<file path=ppt/theme/theme4.xml><?xml version="1.0" encoding="utf-8"?>
<a:theme xmlns:a="http://schemas.openxmlformats.org/drawingml/2006/main" name="Content page (no falling numbers)">
  <a:themeElements>
    <a:clrScheme name="National Numeracy">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ational Numeracy">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n_ppt_final_141220" id="{19F55699-E046-4F9B-937A-6796B9FA5169}" vid="{5FF3E6A6-47AE-4815-AC35-B1676EB11EB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5" ma:contentTypeDescription="Create a new document." ma:contentTypeScope="" ma:versionID="a0996ed8ec116063a8c1f8347c262e4c">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dd2e75adbe7edeaf9c9e854978e43739"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lcf76f155ced4ddcb4097134ff3c332f xmlns="3d4fb1ce-7578-4a36-b24b-8490e06c8395">
      <Terms xmlns="http://schemas.microsoft.com/office/infopath/2007/PartnerControls"/>
    </lcf76f155ced4ddcb4097134ff3c332f>
    <Next_x0020_Strategic_x0020_meeting xmlns="3d4fb1ce-7578-4a36-b24b-8490e06c8395" xsi:nil="true"/>
    <End_x0020_date xmlns="3d4fb1ce-7578-4a36-b24b-8490e06c8395" xsi:nil="true"/>
    <zygd xmlns="3d4fb1ce-7578-4a36-b24b-8490e06c8395" xsi:nil="true"/>
    <Project xmlns="3d4fb1ce-7578-4a36-b24b-8490e06c8395">n/a</Project>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xsi:nil="true"/>
    <Priority xmlns="3d4fb1ce-7578-4a36-b24b-8490e06c8395" xsi:nil="true"/>
    <TaxCatchAll xmlns="5c446c59-e2cf-4ab6-976a-d41307e20e11"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Props1.xml><?xml version="1.0" encoding="utf-8"?>
<ds:datastoreItem xmlns:ds="http://schemas.openxmlformats.org/officeDocument/2006/customXml" ds:itemID="{D7B843E0-2109-4695-AB8B-47E2DC9C8C98}">
  <ds:schemaRefs>
    <ds:schemaRef ds:uri="http://schemas.microsoft.com/sharepoint/v3/contenttype/forms"/>
  </ds:schemaRefs>
</ds:datastoreItem>
</file>

<file path=customXml/itemProps2.xml><?xml version="1.0" encoding="utf-8"?>
<ds:datastoreItem xmlns:ds="http://schemas.openxmlformats.org/officeDocument/2006/customXml" ds:itemID="{4AE2E995-460D-4971-BE4A-EAAB8B83A6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4fb1ce-7578-4a36-b24b-8490e06c8395"/>
    <ds:schemaRef ds:uri="5c446c59-e2cf-4ab6-976a-d41307e20e11"/>
    <ds:schemaRef ds:uri="b072cec8-3e9d-43cd-90c2-d7a855a423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58E0998-93B8-45A4-BC09-CDEF7D7ECA18}">
  <ds:schemaRefs>
    <ds:schemaRef ds:uri="5c446c59-e2cf-4ab6-976a-d41307e20e11"/>
    <ds:schemaRef ds:uri="http://www.w3.org/XML/1998/namespace"/>
    <ds:schemaRef ds:uri="http://schemas.microsoft.com/office/2006/documentManagement/types"/>
    <ds:schemaRef ds:uri="b072cec8-3e9d-43cd-90c2-d7a855a423e0"/>
    <ds:schemaRef ds:uri="http://purl.org/dc/dcmitype/"/>
    <ds:schemaRef ds:uri="http://schemas.microsoft.com/office/infopath/2007/PartnerControls"/>
    <ds:schemaRef ds:uri="http://purl.org/dc/terms/"/>
    <ds:schemaRef ds:uri="http://schemas.microsoft.com/office/2006/metadata/properties"/>
    <ds:schemaRef ds:uri="http://schemas.openxmlformats.org/package/2006/metadata/core-properties"/>
    <ds:schemaRef ds:uri="3d4fb1ce-7578-4a36-b24b-8490e06c8395"/>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Theme2</Template>
  <TotalTime>40</TotalTime>
  <Words>520</Words>
  <Application>Microsoft Office PowerPoint</Application>
  <PresentationFormat>On-screen Show (4:3)</PresentationFormat>
  <Paragraphs>62</Paragraphs>
  <Slides>8</Slides>
  <Notes>8</Notes>
  <HiddenSlides>0</HiddenSlides>
  <MMClips>1</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8</vt:i4>
      </vt:variant>
    </vt:vector>
  </HeadingPairs>
  <TitlesOfParts>
    <vt:vector size="17" baseType="lpstr">
      <vt:lpstr>Aptos</vt:lpstr>
      <vt:lpstr>Arial</vt:lpstr>
      <vt:lpstr>Lato</vt:lpstr>
      <vt:lpstr>Lato Light</vt:lpstr>
      <vt:lpstr>Rubik Medium</vt:lpstr>
      <vt:lpstr>Theme2</vt:lpstr>
      <vt:lpstr>Title page</vt:lpstr>
      <vt:lpstr>Content page (with falling numbers)</vt:lpstr>
      <vt:lpstr>Content page (no falling numbers)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Barnes</dc:creator>
  <cp:lastModifiedBy>Beth Barnes</cp:lastModifiedBy>
  <cp:revision>1</cp:revision>
  <dcterms:created xsi:type="dcterms:W3CDTF">2024-05-21T15:00:49Z</dcterms:created>
  <dcterms:modified xsi:type="dcterms:W3CDTF">2024-05-22T08:31:42Z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