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5.xml" ContentType="application/vnd.openxmlformats-officedocument.theme+xml"/>
  <Override PartName="/ppt/slideLayouts/slideLayout31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8" r:id="rId5"/>
    <p:sldMasterId id="2147483683" r:id="rId6"/>
    <p:sldMasterId id="2147483692" r:id="rId7"/>
    <p:sldMasterId id="2147483699" r:id="rId8"/>
    <p:sldMasterId id="2147483708" r:id="rId9"/>
  </p:sldMasterIdLst>
  <p:notesMasterIdLst>
    <p:notesMasterId r:id="rId47"/>
  </p:notesMasterIdLst>
  <p:sldIdLst>
    <p:sldId id="256" r:id="rId10"/>
    <p:sldId id="298" r:id="rId11"/>
    <p:sldId id="299" r:id="rId12"/>
    <p:sldId id="258" r:id="rId13"/>
    <p:sldId id="274" r:id="rId14"/>
    <p:sldId id="300" r:id="rId15"/>
    <p:sldId id="311" r:id="rId16"/>
    <p:sldId id="312" r:id="rId17"/>
    <p:sldId id="314" r:id="rId18"/>
    <p:sldId id="315" r:id="rId19"/>
    <p:sldId id="316" r:id="rId20"/>
    <p:sldId id="317" r:id="rId21"/>
    <p:sldId id="318" r:id="rId22"/>
    <p:sldId id="319" r:id="rId23"/>
    <p:sldId id="320" r:id="rId24"/>
    <p:sldId id="306" r:id="rId25"/>
    <p:sldId id="335" r:id="rId26"/>
    <p:sldId id="327" r:id="rId27"/>
    <p:sldId id="328" r:id="rId28"/>
    <p:sldId id="336" r:id="rId29"/>
    <p:sldId id="337" r:id="rId30"/>
    <p:sldId id="338" r:id="rId31"/>
    <p:sldId id="339" r:id="rId32"/>
    <p:sldId id="342" r:id="rId33"/>
    <p:sldId id="343" r:id="rId34"/>
    <p:sldId id="344" r:id="rId35"/>
    <p:sldId id="345" r:id="rId36"/>
    <p:sldId id="340" r:id="rId37"/>
    <p:sldId id="346" r:id="rId38"/>
    <p:sldId id="341" r:id="rId39"/>
    <p:sldId id="334" r:id="rId40"/>
    <p:sldId id="329" r:id="rId41"/>
    <p:sldId id="347" r:id="rId42"/>
    <p:sldId id="326" r:id="rId43"/>
    <p:sldId id="349" r:id="rId44"/>
    <p:sldId id="330" r:id="rId45"/>
    <p:sldId id="332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4894C40-DB3B-8CBA-F238-07F7FFA1DCF4}" name="Bryony Clark" initials="BC" userId="S::bryony@nationalnumeracy.org.uk::9a0d9efc-5e53-44f4-94d3-0edbe638462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357"/>
    <a:srgbClr val="3AB4AD"/>
    <a:srgbClr val="000000"/>
    <a:srgbClr val="F39200"/>
    <a:srgbClr val="FFFEF6"/>
    <a:srgbClr val="FDFFEF"/>
    <a:srgbClr val="FFFFF3"/>
    <a:srgbClr val="A3E1DE"/>
    <a:srgbClr val="C5FBED"/>
    <a:srgbClr val="FEFFEB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3A2EC0-27F1-8ADA-E924-0F3090486AD1}" v="6" dt="2024-05-20T14:53:49.142"/>
    <p1510:client id="{9B1244F5-93BA-4D77-A17D-681293EFC259}" v="80" dt="2024-05-20T09:43:21.0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5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5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yony Clark" userId="9a0d9efc-5e53-44f4-94d3-0edbe6384628" providerId="ADAL" clId="{D82C314F-F4D6-4083-9987-13720CCC0419}"/>
    <pc:docChg chg="undo custSel addSld delSld modSld modMainMaster">
      <pc:chgData name="Bryony Clark" userId="9a0d9efc-5e53-44f4-94d3-0edbe6384628" providerId="ADAL" clId="{D82C314F-F4D6-4083-9987-13720CCC0419}" dt="2024-04-16T10:32:42.915" v="1636" actId="33524"/>
      <pc:docMkLst>
        <pc:docMk/>
      </pc:docMkLst>
      <pc:sldChg chg="modSp mod setBg">
        <pc:chgData name="Bryony Clark" userId="9a0d9efc-5e53-44f4-94d3-0edbe6384628" providerId="ADAL" clId="{D82C314F-F4D6-4083-9987-13720CCC0419}" dt="2024-04-12T14:50:21.340" v="641" actId="1076"/>
        <pc:sldMkLst>
          <pc:docMk/>
          <pc:sldMk cId="2164502482" sldId="256"/>
        </pc:sldMkLst>
        <pc:spChg chg="mod">
          <ac:chgData name="Bryony Clark" userId="9a0d9efc-5e53-44f4-94d3-0edbe6384628" providerId="ADAL" clId="{D82C314F-F4D6-4083-9987-13720CCC0419}" dt="2024-04-12T14:50:21.340" v="641" actId="1076"/>
          <ac:spMkLst>
            <pc:docMk/>
            <pc:sldMk cId="2164502482" sldId="256"/>
            <ac:spMk id="8" creationId="{2C19891E-B109-D92C-6043-9A95FAC2ECD5}"/>
          </ac:spMkLst>
        </pc:spChg>
        <pc:spChg chg="mod">
          <ac:chgData name="Bryony Clark" userId="9a0d9efc-5e53-44f4-94d3-0edbe6384628" providerId="ADAL" clId="{D82C314F-F4D6-4083-9987-13720CCC0419}" dt="2024-04-09T12:55:54.455" v="1" actId="20577"/>
          <ac:spMkLst>
            <pc:docMk/>
            <pc:sldMk cId="2164502482" sldId="256"/>
            <ac:spMk id="10" creationId="{799F41CB-C01E-D4B8-4876-67707540973D}"/>
          </ac:spMkLst>
        </pc:spChg>
        <pc:picChg chg="mod">
          <ac:chgData name="Bryony Clark" userId="9a0d9efc-5e53-44f4-94d3-0edbe6384628" providerId="ADAL" clId="{D82C314F-F4D6-4083-9987-13720CCC0419}" dt="2024-04-12T13:51:37.594" v="109"/>
          <ac:picMkLst>
            <pc:docMk/>
            <pc:sldMk cId="2164502482" sldId="256"/>
            <ac:picMk id="1026" creationId="{278B9814-CA68-C517-9F3E-D45FE2830670}"/>
          </ac:picMkLst>
        </pc:picChg>
      </pc:sldChg>
      <pc:sldChg chg="modSp mod">
        <pc:chgData name="Bryony Clark" userId="9a0d9efc-5e53-44f4-94d3-0edbe6384628" providerId="ADAL" clId="{D82C314F-F4D6-4083-9987-13720CCC0419}" dt="2024-04-16T10:11:27.120" v="1103" actId="20577"/>
        <pc:sldMkLst>
          <pc:docMk/>
          <pc:sldMk cId="2092870172" sldId="258"/>
        </pc:sldMkLst>
        <pc:spChg chg="mod">
          <ac:chgData name="Bryony Clark" userId="9a0d9efc-5e53-44f4-94d3-0edbe6384628" providerId="ADAL" clId="{D82C314F-F4D6-4083-9987-13720CCC0419}" dt="2024-04-16T10:11:27.120" v="1103" actId="20577"/>
          <ac:spMkLst>
            <pc:docMk/>
            <pc:sldMk cId="2092870172" sldId="258"/>
            <ac:spMk id="3" creationId="{F05DC127-8E4B-A56D-4184-E7FE49E5D351}"/>
          </ac:spMkLst>
        </pc:spChg>
        <pc:picChg chg="mod">
          <ac:chgData name="Bryony Clark" userId="9a0d9efc-5e53-44f4-94d3-0edbe6384628" providerId="ADAL" clId="{D82C314F-F4D6-4083-9987-13720CCC0419}" dt="2024-04-12T13:51:55.881" v="112"/>
          <ac:picMkLst>
            <pc:docMk/>
            <pc:sldMk cId="2092870172" sldId="258"/>
            <ac:picMk id="2050" creationId="{FAE2629A-491B-C4C2-0DB5-FD79311437E0}"/>
          </ac:picMkLst>
        </pc:picChg>
      </pc:sldChg>
      <pc:sldChg chg="del">
        <pc:chgData name="Bryony Clark" userId="9a0d9efc-5e53-44f4-94d3-0edbe6384628" providerId="ADAL" clId="{D82C314F-F4D6-4083-9987-13720CCC0419}" dt="2024-04-09T12:58:57.077" v="81" actId="47"/>
        <pc:sldMkLst>
          <pc:docMk/>
          <pc:sldMk cId="1939718483" sldId="260"/>
        </pc:sldMkLst>
      </pc:sldChg>
      <pc:sldChg chg="del">
        <pc:chgData name="Bryony Clark" userId="9a0d9efc-5e53-44f4-94d3-0edbe6384628" providerId="ADAL" clId="{D82C314F-F4D6-4083-9987-13720CCC0419}" dt="2024-04-09T12:58:58.077" v="82" actId="47"/>
        <pc:sldMkLst>
          <pc:docMk/>
          <pc:sldMk cId="358984594" sldId="261"/>
        </pc:sldMkLst>
      </pc:sldChg>
      <pc:sldChg chg="del">
        <pc:chgData name="Bryony Clark" userId="9a0d9efc-5e53-44f4-94d3-0edbe6384628" providerId="ADAL" clId="{D82C314F-F4D6-4083-9987-13720CCC0419}" dt="2024-04-09T12:58:58.771" v="83" actId="47"/>
        <pc:sldMkLst>
          <pc:docMk/>
          <pc:sldMk cId="1671196252" sldId="263"/>
        </pc:sldMkLst>
      </pc:sldChg>
      <pc:sldChg chg="del">
        <pc:chgData name="Bryony Clark" userId="9a0d9efc-5e53-44f4-94d3-0edbe6384628" providerId="ADAL" clId="{D82C314F-F4D6-4083-9987-13720CCC0419}" dt="2024-04-09T12:58:59.542" v="84" actId="47"/>
        <pc:sldMkLst>
          <pc:docMk/>
          <pc:sldMk cId="299737892" sldId="264"/>
        </pc:sldMkLst>
      </pc:sldChg>
      <pc:sldChg chg="del">
        <pc:chgData name="Bryony Clark" userId="9a0d9efc-5e53-44f4-94d3-0edbe6384628" providerId="ADAL" clId="{D82C314F-F4D6-4083-9987-13720CCC0419}" dt="2024-04-09T12:59:00.292" v="85" actId="47"/>
        <pc:sldMkLst>
          <pc:docMk/>
          <pc:sldMk cId="2088464326" sldId="265"/>
        </pc:sldMkLst>
      </pc:sldChg>
      <pc:sldChg chg="del">
        <pc:chgData name="Bryony Clark" userId="9a0d9efc-5e53-44f4-94d3-0edbe6384628" providerId="ADAL" clId="{D82C314F-F4D6-4083-9987-13720CCC0419}" dt="2024-04-09T12:59:01.061" v="86" actId="47"/>
        <pc:sldMkLst>
          <pc:docMk/>
          <pc:sldMk cId="847981446" sldId="266"/>
        </pc:sldMkLst>
      </pc:sldChg>
      <pc:sldChg chg="del">
        <pc:chgData name="Bryony Clark" userId="9a0d9efc-5e53-44f4-94d3-0edbe6384628" providerId="ADAL" clId="{D82C314F-F4D6-4083-9987-13720CCC0419}" dt="2024-04-09T12:59:01.836" v="87" actId="47"/>
        <pc:sldMkLst>
          <pc:docMk/>
          <pc:sldMk cId="2249894795" sldId="267"/>
        </pc:sldMkLst>
      </pc:sldChg>
      <pc:sldChg chg="addSp delSp modSp mod modClrScheme chgLayout">
        <pc:chgData name="Bryony Clark" userId="9a0d9efc-5e53-44f4-94d3-0edbe6384628" providerId="ADAL" clId="{D82C314F-F4D6-4083-9987-13720CCC0419}" dt="2024-04-16T10:27:16.397" v="1585"/>
        <pc:sldMkLst>
          <pc:docMk/>
          <pc:sldMk cId="1338413962" sldId="269"/>
        </pc:sldMkLst>
        <pc:spChg chg="del mod ord">
          <ac:chgData name="Bryony Clark" userId="9a0d9efc-5e53-44f4-94d3-0edbe6384628" providerId="ADAL" clId="{D82C314F-F4D6-4083-9987-13720CCC0419}" dt="2024-04-12T14:41:30.996" v="607" actId="478"/>
          <ac:spMkLst>
            <pc:docMk/>
            <pc:sldMk cId="1338413962" sldId="269"/>
            <ac:spMk id="2" creationId="{90654BE7-34F1-D7E6-C0E1-EFA17C0B2B21}"/>
          </ac:spMkLst>
        </pc:spChg>
        <pc:spChg chg="add mod ord">
          <ac:chgData name="Bryony Clark" userId="9a0d9efc-5e53-44f4-94d3-0edbe6384628" providerId="ADAL" clId="{D82C314F-F4D6-4083-9987-13720CCC0419}" dt="2024-04-12T14:41:29.039" v="606" actId="403"/>
          <ac:spMkLst>
            <pc:docMk/>
            <pc:sldMk cId="1338413962" sldId="269"/>
            <ac:spMk id="3" creationId="{02DBCD17-A4FD-E29A-3121-D9D2DF6DA58C}"/>
          </ac:spMkLst>
        </pc:spChg>
        <pc:spChg chg="add del mod ord">
          <ac:chgData name="Bryony Clark" userId="9a0d9efc-5e53-44f4-94d3-0edbe6384628" providerId="ADAL" clId="{D82C314F-F4D6-4083-9987-13720CCC0419}" dt="2024-04-12T14:41:31.910" v="608" actId="478"/>
          <ac:spMkLst>
            <pc:docMk/>
            <pc:sldMk cId="1338413962" sldId="269"/>
            <ac:spMk id="5" creationId="{5B7ED25A-2545-8CB9-82FC-E092103935FB}"/>
          </ac:spMkLst>
        </pc:spChg>
        <pc:spChg chg="mod">
          <ac:chgData name="Bryony Clark" userId="9a0d9efc-5e53-44f4-94d3-0edbe6384628" providerId="ADAL" clId="{D82C314F-F4D6-4083-9987-13720CCC0419}" dt="2024-04-12T14:41:35.950" v="610" actId="208"/>
          <ac:spMkLst>
            <pc:docMk/>
            <pc:sldMk cId="1338413962" sldId="269"/>
            <ac:spMk id="19" creationId="{F8E15442-B959-946C-1B59-72A0398321B7}"/>
          </ac:spMkLst>
        </pc:spChg>
        <pc:picChg chg="add mod">
          <ac:chgData name="Bryony Clark" userId="9a0d9efc-5e53-44f4-94d3-0edbe6384628" providerId="ADAL" clId="{D82C314F-F4D6-4083-9987-13720CCC0419}" dt="2024-04-16T10:27:16.397" v="1585"/>
          <ac:picMkLst>
            <pc:docMk/>
            <pc:sldMk cId="1338413962" sldId="269"/>
            <ac:picMk id="2" creationId="{EB3D51A2-EEF0-A96A-4185-E6034F321AFD}"/>
          </ac:picMkLst>
        </pc:picChg>
        <pc:picChg chg="del">
          <ac:chgData name="Bryony Clark" userId="9a0d9efc-5e53-44f4-94d3-0edbe6384628" providerId="ADAL" clId="{D82C314F-F4D6-4083-9987-13720CCC0419}" dt="2024-04-16T10:27:15.978" v="1584" actId="478"/>
          <ac:picMkLst>
            <pc:docMk/>
            <pc:sldMk cId="1338413962" sldId="269"/>
            <ac:picMk id="4" creationId="{68647464-6052-14DA-2A99-6471D787F255}"/>
          </ac:picMkLst>
        </pc:picChg>
        <pc:picChg chg="add mod">
          <ac:chgData name="Bryony Clark" userId="9a0d9efc-5e53-44f4-94d3-0edbe6384628" providerId="ADAL" clId="{D82C314F-F4D6-4083-9987-13720CCC0419}" dt="2024-04-16T10:27:16.397" v="1585"/>
          <ac:picMkLst>
            <pc:docMk/>
            <pc:sldMk cId="1338413962" sldId="269"/>
            <ac:picMk id="5" creationId="{DDF58A37-7763-798F-9A4B-61F6732D0641}"/>
          </ac:picMkLst>
        </pc:picChg>
        <pc:picChg chg="add mod">
          <ac:chgData name="Bryony Clark" userId="9a0d9efc-5e53-44f4-94d3-0edbe6384628" providerId="ADAL" clId="{D82C314F-F4D6-4083-9987-13720CCC0419}" dt="2024-04-16T10:27:16.397" v="1585"/>
          <ac:picMkLst>
            <pc:docMk/>
            <pc:sldMk cId="1338413962" sldId="269"/>
            <ac:picMk id="6" creationId="{13AF6935-D69F-9906-F7A5-17452128D1C1}"/>
          </ac:picMkLst>
        </pc:picChg>
        <pc:picChg chg="add mod">
          <ac:chgData name="Bryony Clark" userId="9a0d9efc-5e53-44f4-94d3-0edbe6384628" providerId="ADAL" clId="{D82C314F-F4D6-4083-9987-13720CCC0419}" dt="2024-04-16T10:27:16.397" v="1585"/>
          <ac:picMkLst>
            <pc:docMk/>
            <pc:sldMk cId="1338413962" sldId="269"/>
            <ac:picMk id="7" creationId="{729BD096-A63B-B042-FED2-7FC035935F44}"/>
          </ac:picMkLst>
        </pc:picChg>
        <pc:picChg chg="del">
          <ac:chgData name="Bryony Clark" userId="9a0d9efc-5e53-44f4-94d3-0edbe6384628" providerId="ADAL" clId="{D82C314F-F4D6-4083-9987-13720CCC0419}" dt="2024-04-16T10:27:15.978" v="1584" actId="478"/>
          <ac:picMkLst>
            <pc:docMk/>
            <pc:sldMk cId="1338413962" sldId="269"/>
            <ac:picMk id="8" creationId="{76064EEC-00CF-5201-853B-2DB3F22B1C21}"/>
          </ac:picMkLst>
        </pc:picChg>
        <pc:picChg chg="add mod">
          <ac:chgData name="Bryony Clark" userId="9a0d9efc-5e53-44f4-94d3-0edbe6384628" providerId="ADAL" clId="{D82C314F-F4D6-4083-9987-13720CCC0419}" dt="2024-04-16T10:27:16.397" v="1585"/>
          <ac:picMkLst>
            <pc:docMk/>
            <pc:sldMk cId="1338413962" sldId="269"/>
            <ac:picMk id="9" creationId="{C44546CF-BFA5-E8B1-8F6C-7711D177DACE}"/>
          </ac:picMkLst>
        </pc:picChg>
        <pc:picChg chg="add mod">
          <ac:chgData name="Bryony Clark" userId="9a0d9efc-5e53-44f4-94d3-0edbe6384628" providerId="ADAL" clId="{D82C314F-F4D6-4083-9987-13720CCC0419}" dt="2024-04-16T10:27:16.397" v="1585"/>
          <ac:picMkLst>
            <pc:docMk/>
            <pc:sldMk cId="1338413962" sldId="269"/>
            <ac:picMk id="10" creationId="{338A6BEE-CC9D-5C62-9674-E09E6336940E}"/>
          </ac:picMkLst>
        </pc:picChg>
        <pc:picChg chg="add mod">
          <ac:chgData name="Bryony Clark" userId="9a0d9efc-5e53-44f4-94d3-0edbe6384628" providerId="ADAL" clId="{D82C314F-F4D6-4083-9987-13720CCC0419}" dt="2024-04-16T10:27:16.397" v="1585"/>
          <ac:picMkLst>
            <pc:docMk/>
            <pc:sldMk cId="1338413962" sldId="269"/>
            <ac:picMk id="11" creationId="{65FA55A4-502C-C68D-8DFD-CC354A40F867}"/>
          </ac:picMkLst>
        </pc:picChg>
        <pc:picChg chg="add mod">
          <ac:chgData name="Bryony Clark" userId="9a0d9efc-5e53-44f4-94d3-0edbe6384628" providerId="ADAL" clId="{D82C314F-F4D6-4083-9987-13720CCC0419}" dt="2024-04-16T10:27:16.397" v="1585"/>
          <ac:picMkLst>
            <pc:docMk/>
            <pc:sldMk cId="1338413962" sldId="269"/>
            <ac:picMk id="12" creationId="{E0EAC2E9-C098-32C1-278C-AECA89DFCE63}"/>
          </ac:picMkLst>
        </pc:picChg>
        <pc:picChg chg="add mod">
          <ac:chgData name="Bryony Clark" userId="9a0d9efc-5e53-44f4-94d3-0edbe6384628" providerId="ADAL" clId="{D82C314F-F4D6-4083-9987-13720CCC0419}" dt="2024-04-16T10:27:16.397" v="1585"/>
          <ac:picMkLst>
            <pc:docMk/>
            <pc:sldMk cId="1338413962" sldId="269"/>
            <ac:picMk id="13" creationId="{4642574C-7890-73E4-47B6-48D80619711E}"/>
          </ac:picMkLst>
        </pc:picChg>
        <pc:picChg chg="add mod">
          <ac:chgData name="Bryony Clark" userId="9a0d9efc-5e53-44f4-94d3-0edbe6384628" providerId="ADAL" clId="{D82C314F-F4D6-4083-9987-13720CCC0419}" dt="2024-04-16T10:27:16.397" v="1585"/>
          <ac:picMkLst>
            <pc:docMk/>
            <pc:sldMk cId="1338413962" sldId="269"/>
            <ac:picMk id="14" creationId="{A3DDD9C9-B330-F39C-C89D-1AA0A2226B33}"/>
          </ac:picMkLst>
        </pc:picChg>
        <pc:picChg chg="del">
          <ac:chgData name="Bryony Clark" userId="9a0d9efc-5e53-44f4-94d3-0edbe6384628" providerId="ADAL" clId="{D82C314F-F4D6-4083-9987-13720CCC0419}" dt="2024-04-16T10:27:15.978" v="1584" actId="478"/>
          <ac:picMkLst>
            <pc:docMk/>
            <pc:sldMk cId="1338413962" sldId="269"/>
            <ac:picMk id="17" creationId="{66F4759E-0608-C5A7-7954-A08F5ABA3D10}"/>
          </ac:picMkLst>
        </pc:picChg>
        <pc:picChg chg="del">
          <ac:chgData name="Bryony Clark" userId="9a0d9efc-5e53-44f4-94d3-0edbe6384628" providerId="ADAL" clId="{D82C314F-F4D6-4083-9987-13720CCC0419}" dt="2024-04-16T10:27:15.978" v="1584" actId="478"/>
          <ac:picMkLst>
            <pc:docMk/>
            <pc:sldMk cId="1338413962" sldId="269"/>
            <ac:picMk id="21" creationId="{CB630B00-39D1-503D-D2A9-2B2EE1FC4011}"/>
          </ac:picMkLst>
        </pc:picChg>
        <pc:picChg chg="del">
          <ac:chgData name="Bryony Clark" userId="9a0d9efc-5e53-44f4-94d3-0edbe6384628" providerId="ADAL" clId="{D82C314F-F4D6-4083-9987-13720CCC0419}" dt="2024-04-16T10:27:15.978" v="1584" actId="478"/>
          <ac:picMkLst>
            <pc:docMk/>
            <pc:sldMk cId="1338413962" sldId="269"/>
            <ac:picMk id="22" creationId="{583D0DBB-D1FE-A691-8CE1-DEDB2EB53C91}"/>
          </ac:picMkLst>
        </pc:picChg>
        <pc:picChg chg="del">
          <ac:chgData name="Bryony Clark" userId="9a0d9efc-5e53-44f4-94d3-0edbe6384628" providerId="ADAL" clId="{D82C314F-F4D6-4083-9987-13720CCC0419}" dt="2024-04-16T10:27:15.978" v="1584" actId="478"/>
          <ac:picMkLst>
            <pc:docMk/>
            <pc:sldMk cId="1338413962" sldId="269"/>
            <ac:picMk id="23" creationId="{31F09384-5A28-DF4F-8AB1-652EFBBE2613}"/>
          </ac:picMkLst>
        </pc:picChg>
        <pc:picChg chg="del">
          <ac:chgData name="Bryony Clark" userId="9a0d9efc-5e53-44f4-94d3-0edbe6384628" providerId="ADAL" clId="{D82C314F-F4D6-4083-9987-13720CCC0419}" dt="2024-04-16T10:27:15.978" v="1584" actId="478"/>
          <ac:picMkLst>
            <pc:docMk/>
            <pc:sldMk cId="1338413962" sldId="269"/>
            <ac:picMk id="24" creationId="{39214393-9160-1944-B676-CDA965760A2B}"/>
          </ac:picMkLst>
        </pc:picChg>
        <pc:picChg chg="del">
          <ac:chgData name="Bryony Clark" userId="9a0d9efc-5e53-44f4-94d3-0edbe6384628" providerId="ADAL" clId="{D82C314F-F4D6-4083-9987-13720CCC0419}" dt="2024-04-16T10:27:15.978" v="1584" actId="478"/>
          <ac:picMkLst>
            <pc:docMk/>
            <pc:sldMk cId="1338413962" sldId="269"/>
            <ac:picMk id="25" creationId="{D1FF74DD-623F-9903-A383-4C7D6526C5A5}"/>
          </ac:picMkLst>
        </pc:picChg>
        <pc:picChg chg="del">
          <ac:chgData name="Bryony Clark" userId="9a0d9efc-5e53-44f4-94d3-0edbe6384628" providerId="ADAL" clId="{D82C314F-F4D6-4083-9987-13720CCC0419}" dt="2024-04-16T10:27:15.978" v="1584" actId="478"/>
          <ac:picMkLst>
            <pc:docMk/>
            <pc:sldMk cId="1338413962" sldId="269"/>
            <ac:picMk id="26" creationId="{3B817FC2-37E5-4F6C-8CE7-B9F6A4EE594C}"/>
          </ac:picMkLst>
        </pc:picChg>
      </pc:sldChg>
      <pc:sldChg chg="del">
        <pc:chgData name="Bryony Clark" userId="9a0d9efc-5e53-44f4-94d3-0edbe6384628" providerId="ADAL" clId="{D82C314F-F4D6-4083-9987-13720CCC0419}" dt="2024-04-09T12:59:11.530" v="92" actId="47"/>
        <pc:sldMkLst>
          <pc:docMk/>
          <pc:sldMk cId="2223031847" sldId="269"/>
        </pc:sldMkLst>
      </pc:sldChg>
      <pc:sldChg chg="del">
        <pc:chgData name="Bryony Clark" userId="9a0d9efc-5e53-44f4-94d3-0edbe6384628" providerId="ADAL" clId="{D82C314F-F4D6-4083-9987-13720CCC0419}" dt="2024-04-09T12:59:07.914" v="90" actId="47"/>
        <pc:sldMkLst>
          <pc:docMk/>
          <pc:sldMk cId="3826359581" sldId="270"/>
        </pc:sldMkLst>
      </pc:sldChg>
      <pc:sldChg chg="del">
        <pc:chgData name="Bryony Clark" userId="9a0d9efc-5e53-44f4-94d3-0edbe6384628" providerId="ADAL" clId="{D82C314F-F4D6-4083-9987-13720CCC0419}" dt="2024-04-09T12:59:09.554" v="91" actId="47"/>
        <pc:sldMkLst>
          <pc:docMk/>
          <pc:sldMk cId="2308168023" sldId="271"/>
        </pc:sldMkLst>
      </pc:sldChg>
      <pc:sldChg chg="del">
        <pc:chgData name="Bryony Clark" userId="9a0d9efc-5e53-44f4-94d3-0edbe6384628" providerId="ADAL" clId="{D82C314F-F4D6-4083-9987-13720CCC0419}" dt="2024-04-09T12:56:12.447" v="2" actId="47"/>
        <pc:sldMkLst>
          <pc:docMk/>
          <pc:sldMk cId="3622099042" sldId="272"/>
        </pc:sldMkLst>
      </pc:sldChg>
      <pc:sldChg chg="modSp mod">
        <pc:chgData name="Bryony Clark" userId="9a0d9efc-5e53-44f4-94d3-0edbe6384628" providerId="ADAL" clId="{D82C314F-F4D6-4083-9987-13720CCC0419}" dt="2024-04-12T13:52:57.806" v="114" actId="1076"/>
        <pc:sldMkLst>
          <pc:docMk/>
          <pc:sldMk cId="173438086" sldId="274"/>
        </pc:sldMkLst>
        <pc:spChg chg="mod">
          <ac:chgData name="Bryony Clark" userId="9a0d9efc-5e53-44f4-94d3-0edbe6384628" providerId="ADAL" clId="{D82C314F-F4D6-4083-9987-13720CCC0419}" dt="2024-04-12T13:51:17.235" v="108" actId="20577"/>
          <ac:spMkLst>
            <pc:docMk/>
            <pc:sldMk cId="173438086" sldId="274"/>
            <ac:spMk id="2" creationId="{90654BE7-34F1-D7E6-C0E1-EFA17C0B2B21}"/>
          </ac:spMkLst>
        </pc:spChg>
        <pc:spChg chg="mod">
          <ac:chgData name="Bryony Clark" userId="9a0d9efc-5e53-44f4-94d3-0edbe6384628" providerId="ADAL" clId="{D82C314F-F4D6-4083-9987-13720CCC0419}" dt="2024-04-12T13:52:57.806" v="114" actId="1076"/>
          <ac:spMkLst>
            <pc:docMk/>
            <pc:sldMk cId="173438086" sldId="274"/>
            <ac:spMk id="3" creationId="{F05DC127-8E4B-A56D-4184-E7FE49E5D351}"/>
          </ac:spMkLst>
        </pc:spChg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121319026" sldId="279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234618567" sldId="280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084959252" sldId="281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334350771" sldId="282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866596107" sldId="283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287282365" sldId="284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3146502453" sldId="287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514007385" sldId="288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2576558992" sldId="289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27005236" sldId="292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553201817" sldId="293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781477991" sldId="294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626682757" sldId="295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2185076766" sldId="296"/>
        </pc:sldMkLst>
      </pc:sldChg>
      <pc:sldChg chg="addSp delSp modSp mod delAnim modAnim">
        <pc:chgData name="Bryony Clark" userId="9a0d9efc-5e53-44f4-94d3-0edbe6384628" providerId="ADAL" clId="{D82C314F-F4D6-4083-9987-13720CCC0419}" dt="2024-04-16T10:22:04.401" v="1495"/>
        <pc:sldMkLst>
          <pc:docMk/>
          <pc:sldMk cId="2022601873" sldId="300"/>
        </pc:sldMkLst>
        <pc:spChg chg="mod">
          <ac:chgData name="Bryony Clark" userId="9a0d9efc-5e53-44f4-94d3-0edbe6384628" providerId="ADAL" clId="{D82C314F-F4D6-4083-9987-13720CCC0419}" dt="2024-04-16T10:20:17.263" v="1472" actId="20577"/>
          <ac:spMkLst>
            <pc:docMk/>
            <pc:sldMk cId="2022601873" sldId="300"/>
            <ac:spMk id="3" creationId="{F05DC127-8E4B-A56D-4184-E7FE49E5D351}"/>
          </ac:spMkLst>
        </pc:spChg>
        <pc:spChg chg="add">
          <ac:chgData name="Bryony Clark" userId="9a0d9efc-5e53-44f4-94d3-0edbe6384628" providerId="ADAL" clId="{D82C314F-F4D6-4083-9987-13720CCC0419}" dt="2024-04-16T10:19:06.707" v="1425"/>
          <ac:spMkLst>
            <pc:docMk/>
            <pc:sldMk cId="2022601873" sldId="300"/>
            <ac:spMk id="15" creationId="{69D842A2-6ABA-023F-B712-52D43D00FFD8}"/>
          </ac:spMkLst>
        </pc:spChg>
        <pc:spChg chg="add">
          <ac:chgData name="Bryony Clark" userId="9a0d9efc-5e53-44f4-94d3-0edbe6384628" providerId="ADAL" clId="{D82C314F-F4D6-4083-9987-13720CCC0419}" dt="2024-04-16T10:19:06.707" v="1425"/>
          <ac:spMkLst>
            <pc:docMk/>
            <pc:sldMk cId="2022601873" sldId="300"/>
            <ac:spMk id="16" creationId="{35836A47-FA56-5885-18B0-6795B3CBF5B0}"/>
          </ac:spMkLst>
        </pc:spChg>
        <pc:spChg chg="add">
          <ac:chgData name="Bryony Clark" userId="9a0d9efc-5e53-44f4-94d3-0edbe6384628" providerId="ADAL" clId="{D82C314F-F4D6-4083-9987-13720CCC0419}" dt="2024-04-16T10:19:06.707" v="1425"/>
          <ac:spMkLst>
            <pc:docMk/>
            <pc:sldMk cId="2022601873" sldId="300"/>
            <ac:spMk id="17" creationId="{3DBFB013-544C-C5FD-D0DD-33E097292600}"/>
          </ac:spMkLst>
        </pc:spChg>
        <pc:spChg chg="add">
          <ac:chgData name="Bryony Clark" userId="9a0d9efc-5e53-44f4-94d3-0edbe6384628" providerId="ADAL" clId="{D82C314F-F4D6-4083-9987-13720CCC0419}" dt="2024-04-16T10:19:06.707" v="1425"/>
          <ac:spMkLst>
            <pc:docMk/>
            <pc:sldMk cId="2022601873" sldId="300"/>
            <ac:spMk id="18" creationId="{5A7C1C27-3C05-A744-CCE4-9EEA7384492A}"/>
          </ac:spMkLst>
        </pc:spChg>
        <pc:spChg chg="add">
          <ac:chgData name="Bryony Clark" userId="9a0d9efc-5e53-44f4-94d3-0edbe6384628" providerId="ADAL" clId="{D82C314F-F4D6-4083-9987-13720CCC0419}" dt="2024-04-16T10:19:06.707" v="1425"/>
          <ac:spMkLst>
            <pc:docMk/>
            <pc:sldMk cId="2022601873" sldId="300"/>
            <ac:spMk id="19" creationId="{6DA9FFDD-24E1-874C-7EEB-7173EB31A898}"/>
          </ac:spMkLst>
        </pc:spChg>
        <pc:picChg chg="del">
          <ac:chgData name="Bryony Clark" userId="9a0d9efc-5e53-44f4-94d3-0edbe6384628" providerId="ADAL" clId="{D82C314F-F4D6-4083-9987-13720CCC0419}" dt="2024-04-16T10:15:15.724" v="1189" actId="478"/>
          <ac:picMkLst>
            <pc:docMk/>
            <pc:sldMk cId="2022601873" sldId="300"/>
            <ac:picMk id="4" creationId="{3A78EC93-2142-130B-1C7B-F534BD912FFE}"/>
          </ac:picMkLst>
        </pc:picChg>
        <pc:picChg chg="add mod">
          <ac:chgData name="Bryony Clark" userId="9a0d9efc-5e53-44f4-94d3-0edbe6384628" providerId="ADAL" clId="{D82C314F-F4D6-4083-9987-13720CCC0419}" dt="2024-04-16T10:15:36.333" v="1192" actId="1076"/>
          <ac:picMkLst>
            <pc:docMk/>
            <pc:sldMk cId="2022601873" sldId="300"/>
            <ac:picMk id="5" creationId="{FABE51AD-7D82-593B-9ADA-26A2BD151994}"/>
          </ac:picMkLst>
        </pc:picChg>
        <pc:picChg chg="add mod">
          <ac:chgData name="Bryony Clark" userId="9a0d9efc-5e53-44f4-94d3-0edbe6384628" providerId="ADAL" clId="{D82C314F-F4D6-4083-9987-13720CCC0419}" dt="2024-04-16T10:15:50.571" v="1194" actId="1076"/>
          <ac:picMkLst>
            <pc:docMk/>
            <pc:sldMk cId="2022601873" sldId="300"/>
            <ac:picMk id="6" creationId="{50E41930-2538-AFC0-FAE5-994C8E9E1DE0}"/>
          </ac:picMkLst>
        </pc:picChg>
        <pc:picChg chg="add del mod">
          <ac:chgData name="Bryony Clark" userId="9a0d9efc-5e53-44f4-94d3-0edbe6384628" providerId="ADAL" clId="{D82C314F-F4D6-4083-9987-13720CCC0419}" dt="2024-04-16T10:19:03.088" v="1421" actId="478"/>
          <ac:picMkLst>
            <pc:docMk/>
            <pc:sldMk cId="2022601873" sldId="300"/>
            <ac:picMk id="7" creationId="{79EE2492-9F41-E15E-20DF-CA273DA90CA7}"/>
          </ac:picMkLst>
        </pc:picChg>
        <pc:picChg chg="add mod">
          <ac:chgData name="Bryony Clark" userId="9a0d9efc-5e53-44f4-94d3-0edbe6384628" providerId="ADAL" clId="{D82C314F-F4D6-4083-9987-13720CCC0419}" dt="2024-04-16T10:16:01.415" v="1202" actId="1035"/>
          <ac:picMkLst>
            <pc:docMk/>
            <pc:sldMk cId="2022601873" sldId="300"/>
            <ac:picMk id="8" creationId="{208E705D-8F93-E0F5-AFFA-CA500493C748}"/>
          </ac:picMkLst>
        </pc:picChg>
        <pc:picChg chg="add del mod">
          <ac:chgData name="Bryony Clark" userId="9a0d9efc-5e53-44f4-94d3-0edbe6384628" providerId="ADAL" clId="{D82C314F-F4D6-4083-9987-13720CCC0419}" dt="2024-04-16T10:19:05.415" v="1424" actId="478"/>
          <ac:picMkLst>
            <pc:docMk/>
            <pc:sldMk cId="2022601873" sldId="300"/>
            <ac:picMk id="9" creationId="{97609A9A-C0B2-B0B8-58C6-88E49EED85DC}"/>
          </ac:picMkLst>
        </pc:picChg>
        <pc:picChg chg="add del mod">
          <ac:chgData name="Bryony Clark" userId="9a0d9efc-5e53-44f4-94d3-0edbe6384628" providerId="ADAL" clId="{D82C314F-F4D6-4083-9987-13720CCC0419}" dt="2024-04-16T10:19:04.985" v="1423" actId="478"/>
          <ac:picMkLst>
            <pc:docMk/>
            <pc:sldMk cId="2022601873" sldId="300"/>
            <ac:picMk id="10" creationId="{E7036A11-DE98-0CBD-AC07-8DB186F9C5F8}"/>
          </ac:picMkLst>
        </pc:picChg>
        <pc:picChg chg="add del mod">
          <ac:chgData name="Bryony Clark" userId="9a0d9efc-5e53-44f4-94d3-0edbe6384628" providerId="ADAL" clId="{D82C314F-F4D6-4083-9987-13720CCC0419}" dt="2024-04-16T10:19:04.343" v="1422" actId="478"/>
          <ac:picMkLst>
            <pc:docMk/>
            <pc:sldMk cId="2022601873" sldId="300"/>
            <ac:picMk id="11" creationId="{10674906-6A10-59F5-A234-CD90E0DDCC55}"/>
          </ac:picMkLst>
        </pc:picChg>
        <pc:picChg chg="add mod">
          <ac:chgData name="Bryony Clark" userId="9a0d9efc-5e53-44f4-94d3-0edbe6384628" providerId="ADAL" clId="{D82C314F-F4D6-4083-9987-13720CCC0419}" dt="2024-04-16T10:20:28.612" v="1475" actId="1036"/>
          <ac:picMkLst>
            <pc:docMk/>
            <pc:sldMk cId="2022601873" sldId="300"/>
            <ac:picMk id="12" creationId="{73990DD9-2D57-6926-16E5-728E8A0E64C3}"/>
          </ac:picMkLst>
        </pc:picChg>
        <pc:picChg chg="add mod">
          <ac:chgData name="Bryony Clark" userId="9a0d9efc-5e53-44f4-94d3-0edbe6384628" providerId="ADAL" clId="{D82C314F-F4D6-4083-9987-13720CCC0419}" dt="2024-04-16T10:20:39.816" v="1483" actId="1037"/>
          <ac:picMkLst>
            <pc:docMk/>
            <pc:sldMk cId="2022601873" sldId="300"/>
            <ac:picMk id="13" creationId="{887FC8E0-7CA4-0D98-4CAF-3EC7986AAC0A}"/>
          </ac:picMkLst>
        </pc:picChg>
        <pc:picChg chg="add mod">
          <ac:chgData name="Bryony Clark" userId="9a0d9efc-5e53-44f4-94d3-0edbe6384628" providerId="ADAL" clId="{D82C314F-F4D6-4083-9987-13720CCC0419}" dt="2024-04-16T10:16:09.336" v="1217" actId="1036"/>
          <ac:picMkLst>
            <pc:docMk/>
            <pc:sldMk cId="2022601873" sldId="300"/>
            <ac:picMk id="14" creationId="{D7A6B8C4-7885-2D39-AB62-430630D44A94}"/>
          </ac:picMkLst>
        </pc:picChg>
        <pc:picChg chg="add mod">
          <ac:chgData name="Bryony Clark" userId="9a0d9efc-5e53-44f4-94d3-0edbe6384628" providerId="ADAL" clId="{D82C314F-F4D6-4083-9987-13720CCC0419}" dt="2024-04-16T10:20:47.126" v="1487" actId="1035"/>
          <ac:picMkLst>
            <pc:docMk/>
            <pc:sldMk cId="2022601873" sldId="300"/>
            <ac:picMk id="20" creationId="{FA315B49-7CC3-23B2-15CE-22DC517B5BB1}"/>
          </ac:picMkLst>
        </pc:picChg>
        <pc:picChg chg="add mod">
          <ac:chgData name="Bryony Clark" userId="9a0d9efc-5e53-44f4-94d3-0edbe6384628" providerId="ADAL" clId="{D82C314F-F4D6-4083-9987-13720CCC0419}" dt="2024-04-16T10:19:58.758" v="1427" actId="1076"/>
          <ac:picMkLst>
            <pc:docMk/>
            <pc:sldMk cId="2022601873" sldId="300"/>
            <ac:picMk id="21" creationId="{207E9147-98FB-7843-0048-8B2506036899}"/>
          </ac:picMkLst>
        </pc:picChg>
        <pc:picChg chg="add mod">
          <ac:chgData name="Bryony Clark" userId="9a0d9efc-5e53-44f4-94d3-0edbe6384628" providerId="ADAL" clId="{D82C314F-F4D6-4083-9987-13720CCC0419}" dt="2024-04-16T10:20:55.271" v="1491" actId="1035"/>
          <ac:picMkLst>
            <pc:docMk/>
            <pc:sldMk cId="2022601873" sldId="300"/>
            <ac:picMk id="22" creationId="{FF746A38-DAAC-8A00-7792-972B8EEEEC63}"/>
          </ac:picMkLst>
        </pc:picChg>
        <pc:picChg chg="add mod">
          <ac:chgData name="Bryony Clark" userId="9a0d9efc-5e53-44f4-94d3-0edbe6384628" providerId="ADAL" clId="{D82C314F-F4D6-4083-9987-13720CCC0419}" dt="2024-04-16T10:20:51.414" v="1489" actId="1035"/>
          <ac:picMkLst>
            <pc:docMk/>
            <pc:sldMk cId="2022601873" sldId="300"/>
            <ac:picMk id="23" creationId="{1E1EF358-49C7-0C9A-ABBD-8F052DCA2594}"/>
          </ac:picMkLst>
        </pc:picChg>
        <pc:picChg chg="add mod">
          <ac:chgData name="Bryony Clark" userId="9a0d9efc-5e53-44f4-94d3-0edbe6384628" providerId="ADAL" clId="{D82C314F-F4D6-4083-9987-13720CCC0419}" dt="2024-04-16T10:20:44.351" v="1485" actId="1035"/>
          <ac:picMkLst>
            <pc:docMk/>
            <pc:sldMk cId="2022601873" sldId="300"/>
            <ac:picMk id="24" creationId="{CBE9FFA9-4586-6EAD-0C25-1230BA14F2B1}"/>
          </ac:picMkLst>
        </pc:picChg>
        <pc:picChg chg="del">
          <ac:chgData name="Bryony Clark" userId="9a0d9efc-5e53-44f4-94d3-0edbe6384628" providerId="ADAL" clId="{D82C314F-F4D6-4083-9987-13720CCC0419}" dt="2024-04-16T10:15:15.724" v="1189" actId="478"/>
          <ac:picMkLst>
            <pc:docMk/>
            <pc:sldMk cId="2022601873" sldId="300"/>
            <ac:picMk id="26" creationId="{E3CE86F0-D4BC-8E63-37D9-7703BFAB7E96}"/>
          </ac:picMkLst>
        </pc:picChg>
        <pc:picChg chg="del">
          <ac:chgData name="Bryony Clark" userId="9a0d9efc-5e53-44f4-94d3-0edbe6384628" providerId="ADAL" clId="{D82C314F-F4D6-4083-9987-13720CCC0419}" dt="2024-04-16T10:15:15.724" v="1189" actId="478"/>
          <ac:picMkLst>
            <pc:docMk/>
            <pc:sldMk cId="2022601873" sldId="300"/>
            <ac:picMk id="38" creationId="{F23ECFED-7699-5D6A-2C1E-F532352383C2}"/>
          </ac:picMkLst>
        </pc:picChg>
        <pc:picChg chg="del">
          <ac:chgData name="Bryony Clark" userId="9a0d9efc-5e53-44f4-94d3-0edbe6384628" providerId="ADAL" clId="{D82C314F-F4D6-4083-9987-13720CCC0419}" dt="2024-04-16T10:15:15.724" v="1189" actId="478"/>
          <ac:picMkLst>
            <pc:docMk/>
            <pc:sldMk cId="2022601873" sldId="300"/>
            <ac:picMk id="39" creationId="{B1C9EECA-E2EF-1C12-88D3-75C1E8B466CD}"/>
          </ac:picMkLst>
        </pc:picChg>
        <pc:picChg chg="del">
          <ac:chgData name="Bryony Clark" userId="9a0d9efc-5e53-44f4-94d3-0edbe6384628" providerId="ADAL" clId="{D82C314F-F4D6-4083-9987-13720CCC0419}" dt="2024-04-16T10:15:15.724" v="1189" actId="478"/>
          <ac:picMkLst>
            <pc:docMk/>
            <pc:sldMk cId="2022601873" sldId="300"/>
            <ac:picMk id="42" creationId="{C68A6979-1C18-19B3-FCF0-942FE820C561}"/>
          </ac:picMkLst>
        </pc:picChg>
        <pc:picChg chg="del">
          <ac:chgData name="Bryony Clark" userId="9a0d9efc-5e53-44f4-94d3-0edbe6384628" providerId="ADAL" clId="{D82C314F-F4D6-4083-9987-13720CCC0419}" dt="2024-04-16T10:15:15.724" v="1189" actId="478"/>
          <ac:picMkLst>
            <pc:docMk/>
            <pc:sldMk cId="2022601873" sldId="300"/>
            <ac:picMk id="43" creationId="{DE4033A8-A30E-8FF4-2CD3-8A74F9359BD9}"/>
          </ac:picMkLst>
        </pc:picChg>
        <pc:picChg chg="del">
          <ac:chgData name="Bryony Clark" userId="9a0d9efc-5e53-44f4-94d3-0edbe6384628" providerId="ADAL" clId="{D82C314F-F4D6-4083-9987-13720CCC0419}" dt="2024-04-16T10:15:15.724" v="1189" actId="478"/>
          <ac:picMkLst>
            <pc:docMk/>
            <pc:sldMk cId="2022601873" sldId="300"/>
            <ac:picMk id="45" creationId="{17E175DF-26AA-C9DE-58A7-21AD9E567141}"/>
          </ac:picMkLst>
        </pc:picChg>
        <pc:picChg chg="del">
          <ac:chgData name="Bryony Clark" userId="9a0d9efc-5e53-44f4-94d3-0edbe6384628" providerId="ADAL" clId="{D82C314F-F4D6-4083-9987-13720CCC0419}" dt="2024-04-16T10:15:15.724" v="1189" actId="478"/>
          <ac:picMkLst>
            <pc:docMk/>
            <pc:sldMk cId="2022601873" sldId="300"/>
            <ac:picMk id="46" creationId="{9AE4F7E1-C842-1223-B271-CF065E745D8D}"/>
          </ac:picMkLst>
        </pc:picChg>
        <pc:picChg chg="del">
          <ac:chgData name="Bryony Clark" userId="9a0d9efc-5e53-44f4-94d3-0edbe6384628" providerId="ADAL" clId="{D82C314F-F4D6-4083-9987-13720CCC0419}" dt="2024-04-16T10:15:15.724" v="1189" actId="478"/>
          <ac:picMkLst>
            <pc:docMk/>
            <pc:sldMk cId="2022601873" sldId="300"/>
            <ac:picMk id="47" creationId="{F87FDDB4-AF40-4334-2A00-419C1917F5A9}"/>
          </ac:picMkLst>
        </pc:picChg>
      </pc:sldChg>
      <pc:sldChg chg="del">
        <pc:chgData name="Bryony Clark" userId="9a0d9efc-5e53-44f4-94d3-0edbe6384628" providerId="ADAL" clId="{D82C314F-F4D6-4083-9987-13720CCC0419}" dt="2024-04-09T12:59:12.704" v="93" actId="47"/>
        <pc:sldMkLst>
          <pc:docMk/>
          <pc:sldMk cId="4227237364" sldId="301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574639824" sldId="302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2406845440" sldId="303"/>
        </pc:sldMkLst>
      </pc:sldChg>
      <pc:sldChg chg="addSp delSp modSp mod modClrScheme chgLayout">
        <pc:chgData name="Bryony Clark" userId="9a0d9efc-5e53-44f4-94d3-0edbe6384628" providerId="ADAL" clId="{D82C314F-F4D6-4083-9987-13720CCC0419}" dt="2024-04-16T10:27:04.257" v="1581" actId="207"/>
        <pc:sldMkLst>
          <pc:docMk/>
          <pc:sldMk cId="3830563890" sldId="303"/>
        </pc:sldMkLst>
        <pc:spChg chg="del mod ord">
          <ac:chgData name="Bryony Clark" userId="9a0d9efc-5e53-44f4-94d3-0edbe6384628" providerId="ADAL" clId="{D82C314F-F4D6-4083-9987-13720CCC0419}" dt="2024-04-12T14:39:20.352" v="559" actId="478"/>
          <ac:spMkLst>
            <pc:docMk/>
            <pc:sldMk cId="3830563890" sldId="303"/>
            <ac:spMk id="2" creationId="{728029AC-445F-2557-739D-39DFB1030C6D}"/>
          </ac:spMkLst>
        </pc:spChg>
        <pc:spChg chg="add mod ord">
          <ac:chgData name="Bryony Clark" userId="9a0d9efc-5e53-44f4-94d3-0edbe6384628" providerId="ADAL" clId="{D82C314F-F4D6-4083-9987-13720CCC0419}" dt="2024-04-12T14:39:48.007" v="571" actId="403"/>
          <ac:spMkLst>
            <pc:docMk/>
            <pc:sldMk cId="3830563890" sldId="303"/>
            <ac:spMk id="3" creationId="{D01A4367-9771-EF52-C249-1EDC3C2B1366}"/>
          </ac:spMkLst>
        </pc:spChg>
        <pc:spChg chg="add del mod ord">
          <ac:chgData name="Bryony Clark" userId="9a0d9efc-5e53-44f4-94d3-0edbe6384628" providerId="ADAL" clId="{D82C314F-F4D6-4083-9987-13720CCC0419}" dt="2024-04-12T14:39:34.309" v="565" actId="478"/>
          <ac:spMkLst>
            <pc:docMk/>
            <pc:sldMk cId="3830563890" sldId="303"/>
            <ac:spMk id="4" creationId="{19A320AF-5018-5B76-D814-AB6E55F7E6B8}"/>
          </ac:spMkLst>
        </pc:spChg>
        <pc:spChg chg="add del mod">
          <ac:chgData name="Bryony Clark" userId="9a0d9efc-5e53-44f4-94d3-0edbe6384628" providerId="ADAL" clId="{D82C314F-F4D6-4083-9987-13720CCC0419}" dt="2024-04-12T14:39:40.220" v="566" actId="1076"/>
          <ac:spMkLst>
            <pc:docMk/>
            <pc:sldMk cId="3830563890" sldId="303"/>
            <ac:spMk id="28" creationId="{32FCEFBE-1523-87E9-7294-33A8AF22AC1B}"/>
          </ac:spMkLst>
        </pc:spChg>
        <pc:picChg chg="add mod">
          <ac:chgData name="Bryony Clark" userId="9a0d9efc-5e53-44f4-94d3-0edbe6384628" providerId="ADAL" clId="{D82C314F-F4D6-4083-9987-13720CCC0419}" dt="2024-04-16T10:26:58.309" v="1579"/>
          <ac:picMkLst>
            <pc:docMk/>
            <pc:sldMk cId="3830563890" sldId="303"/>
            <ac:picMk id="2" creationId="{F38EA3A5-33A9-672D-B4E7-6FBD15E6A415}"/>
          </ac:picMkLst>
        </pc:picChg>
        <pc:picChg chg="add mod">
          <ac:chgData name="Bryony Clark" userId="9a0d9efc-5e53-44f4-94d3-0edbe6384628" providerId="ADAL" clId="{D82C314F-F4D6-4083-9987-13720CCC0419}" dt="2024-04-16T10:26:58.309" v="1579"/>
          <ac:picMkLst>
            <pc:docMk/>
            <pc:sldMk cId="3830563890" sldId="303"/>
            <ac:picMk id="4" creationId="{C7086C1E-ABEE-AE65-B1C4-78678C6E23C8}"/>
          </ac:picMkLst>
        </pc:picChg>
        <pc:picChg chg="del">
          <ac:chgData name="Bryony Clark" userId="9a0d9efc-5e53-44f4-94d3-0edbe6384628" providerId="ADAL" clId="{D82C314F-F4D6-4083-9987-13720CCC0419}" dt="2024-04-16T10:26:57.968" v="1578" actId="478"/>
          <ac:picMkLst>
            <pc:docMk/>
            <pc:sldMk cId="3830563890" sldId="303"/>
            <ac:picMk id="5" creationId="{1E5AAF1C-5FE8-8286-53D6-3C9C2DF781BD}"/>
          </ac:picMkLst>
        </pc:picChg>
        <pc:picChg chg="add mod">
          <ac:chgData name="Bryony Clark" userId="9a0d9efc-5e53-44f4-94d3-0edbe6384628" providerId="ADAL" clId="{D82C314F-F4D6-4083-9987-13720CCC0419}" dt="2024-04-16T10:26:58.309" v="1579"/>
          <ac:picMkLst>
            <pc:docMk/>
            <pc:sldMk cId="3830563890" sldId="303"/>
            <ac:picMk id="6" creationId="{20D3846C-8DE9-E1E4-AC12-4E59F2C9A37F}"/>
          </ac:picMkLst>
        </pc:picChg>
        <pc:picChg chg="del">
          <ac:chgData name="Bryony Clark" userId="9a0d9efc-5e53-44f4-94d3-0edbe6384628" providerId="ADAL" clId="{D82C314F-F4D6-4083-9987-13720CCC0419}" dt="2024-04-16T10:26:57.968" v="1578" actId="478"/>
          <ac:picMkLst>
            <pc:docMk/>
            <pc:sldMk cId="3830563890" sldId="303"/>
            <ac:picMk id="7" creationId="{8A8BB6AE-C1DA-A1CB-A724-AE31CE00616E}"/>
          </ac:picMkLst>
        </pc:picChg>
        <pc:picChg chg="add mod">
          <ac:chgData name="Bryony Clark" userId="9a0d9efc-5e53-44f4-94d3-0edbe6384628" providerId="ADAL" clId="{D82C314F-F4D6-4083-9987-13720CCC0419}" dt="2024-04-16T10:26:58.309" v="1579"/>
          <ac:picMkLst>
            <pc:docMk/>
            <pc:sldMk cId="3830563890" sldId="303"/>
            <ac:picMk id="8" creationId="{DFFFDF14-657C-ECD2-C157-6597B40DA33C}"/>
          </ac:picMkLst>
        </pc:picChg>
        <pc:picChg chg="del">
          <ac:chgData name="Bryony Clark" userId="9a0d9efc-5e53-44f4-94d3-0edbe6384628" providerId="ADAL" clId="{D82C314F-F4D6-4083-9987-13720CCC0419}" dt="2024-04-16T10:26:57.968" v="1578" actId="478"/>
          <ac:picMkLst>
            <pc:docMk/>
            <pc:sldMk cId="3830563890" sldId="303"/>
            <ac:picMk id="9" creationId="{506415B4-7A69-9FCA-BCE6-668BBB1BB7A9}"/>
          </ac:picMkLst>
        </pc:picChg>
        <pc:picChg chg="del">
          <ac:chgData name="Bryony Clark" userId="9a0d9efc-5e53-44f4-94d3-0edbe6384628" providerId="ADAL" clId="{D82C314F-F4D6-4083-9987-13720CCC0419}" dt="2024-04-16T10:26:57.968" v="1578" actId="478"/>
          <ac:picMkLst>
            <pc:docMk/>
            <pc:sldMk cId="3830563890" sldId="303"/>
            <ac:picMk id="11" creationId="{9250C7AB-011E-5EB6-4650-5093AC36845D}"/>
          </ac:picMkLst>
        </pc:picChg>
        <pc:picChg chg="add mod">
          <ac:chgData name="Bryony Clark" userId="9a0d9efc-5e53-44f4-94d3-0edbe6384628" providerId="ADAL" clId="{D82C314F-F4D6-4083-9987-13720CCC0419}" dt="2024-04-16T10:26:58.309" v="1579"/>
          <ac:picMkLst>
            <pc:docMk/>
            <pc:sldMk cId="3830563890" sldId="303"/>
            <ac:picMk id="12" creationId="{6A5212B4-D667-F2E0-5DD4-36AC83BC6517}"/>
          </ac:picMkLst>
        </pc:picChg>
        <pc:picChg chg="del">
          <ac:chgData name="Bryony Clark" userId="9a0d9efc-5e53-44f4-94d3-0edbe6384628" providerId="ADAL" clId="{D82C314F-F4D6-4083-9987-13720CCC0419}" dt="2024-04-16T10:26:57.968" v="1578" actId="478"/>
          <ac:picMkLst>
            <pc:docMk/>
            <pc:sldMk cId="3830563890" sldId="303"/>
            <ac:picMk id="13" creationId="{E65C2906-D7C3-CADF-5FB2-ED2FD6163C10}"/>
          </ac:picMkLst>
        </pc:picChg>
        <pc:picChg chg="add mod">
          <ac:chgData name="Bryony Clark" userId="9a0d9efc-5e53-44f4-94d3-0edbe6384628" providerId="ADAL" clId="{D82C314F-F4D6-4083-9987-13720CCC0419}" dt="2024-04-16T10:26:58.309" v="1579"/>
          <ac:picMkLst>
            <pc:docMk/>
            <pc:sldMk cId="3830563890" sldId="303"/>
            <ac:picMk id="14" creationId="{15903A11-7B2E-DD0E-92C2-FB5EF6D9C25B}"/>
          </ac:picMkLst>
        </pc:picChg>
        <pc:picChg chg="del">
          <ac:chgData name="Bryony Clark" userId="9a0d9efc-5e53-44f4-94d3-0edbe6384628" providerId="ADAL" clId="{D82C314F-F4D6-4083-9987-13720CCC0419}" dt="2024-04-16T10:26:57.968" v="1578" actId="478"/>
          <ac:picMkLst>
            <pc:docMk/>
            <pc:sldMk cId="3830563890" sldId="303"/>
            <ac:picMk id="15" creationId="{6EAC8A4D-9681-E521-B65C-DF27C57C4DCA}"/>
          </ac:picMkLst>
        </pc:picChg>
        <pc:picChg chg="add mod">
          <ac:chgData name="Bryony Clark" userId="9a0d9efc-5e53-44f4-94d3-0edbe6384628" providerId="ADAL" clId="{D82C314F-F4D6-4083-9987-13720CCC0419}" dt="2024-04-16T10:26:58.309" v="1579"/>
          <ac:picMkLst>
            <pc:docMk/>
            <pc:sldMk cId="3830563890" sldId="303"/>
            <ac:picMk id="16" creationId="{DCB2B84A-BFEC-07CD-7791-EE05AB8EB2B3}"/>
          </ac:picMkLst>
        </pc:picChg>
        <pc:picChg chg="del">
          <ac:chgData name="Bryony Clark" userId="9a0d9efc-5e53-44f4-94d3-0edbe6384628" providerId="ADAL" clId="{D82C314F-F4D6-4083-9987-13720CCC0419}" dt="2024-04-16T10:26:57.968" v="1578" actId="478"/>
          <ac:picMkLst>
            <pc:docMk/>
            <pc:sldMk cId="3830563890" sldId="303"/>
            <ac:picMk id="17" creationId="{55CC7FD1-BA06-E661-C7A1-160A46267C09}"/>
          </ac:picMkLst>
        </pc:picChg>
        <pc:picChg chg="add mod">
          <ac:chgData name="Bryony Clark" userId="9a0d9efc-5e53-44f4-94d3-0edbe6384628" providerId="ADAL" clId="{D82C314F-F4D6-4083-9987-13720CCC0419}" dt="2024-04-16T10:26:58.309" v="1579"/>
          <ac:picMkLst>
            <pc:docMk/>
            <pc:sldMk cId="3830563890" sldId="303"/>
            <ac:picMk id="18" creationId="{7383E85D-237F-6346-1E77-0A3504E3C8FF}"/>
          </ac:picMkLst>
        </pc:picChg>
        <pc:picChg chg="del">
          <ac:chgData name="Bryony Clark" userId="9a0d9efc-5e53-44f4-94d3-0edbe6384628" providerId="ADAL" clId="{D82C314F-F4D6-4083-9987-13720CCC0419}" dt="2024-04-16T10:26:57.968" v="1578" actId="478"/>
          <ac:picMkLst>
            <pc:docMk/>
            <pc:sldMk cId="3830563890" sldId="303"/>
            <ac:picMk id="19" creationId="{F38E9459-BF23-54E4-7E79-E6AEB076159F}"/>
          </ac:picMkLst>
        </pc:picChg>
        <pc:picChg chg="add mod">
          <ac:chgData name="Bryony Clark" userId="9a0d9efc-5e53-44f4-94d3-0edbe6384628" providerId="ADAL" clId="{D82C314F-F4D6-4083-9987-13720CCC0419}" dt="2024-04-16T10:27:02.084" v="1580" actId="207"/>
          <ac:picMkLst>
            <pc:docMk/>
            <pc:sldMk cId="3830563890" sldId="303"/>
            <ac:picMk id="20" creationId="{3C42088A-8DD7-DC48-685C-1B2FB5E4CC87}"/>
          </ac:picMkLst>
        </pc:picChg>
        <pc:picChg chg="del">
          <ac:chgData name="Bryony Clark" userId="9a0d9efc-5e53-44f4-94d3-0edbe6384628" providerId="ADAL" clId="{D82C314F-F4D6-4083-9987-13720CCC0419}" dt="2024-04-16T10:26:57.968" v="1578" actId="478"/>
          <ac:picMkLst>
            <pc:docMk/>
            <pc:sldMk cId="3830563890" sldId="303"/>
            <ac:picMk id="21" creationId="{7F12AE76-643D-EB7D-3FBD-B1998198EBAC}"/>
          </ac:picMkLst>
        </pc:picChg>
        <pc:picChg chg="add mod">
          <ac:chgData name="Bryony Clark" userId="9a0d9efc-5e53-44f4-94d3-0edbe6384628" providerId="ADAL" clId="{D82C314F-F4D6-4083-9987-13720CCC0419}" dt="2024-04-16T10:27:04.257" v="1581" actId="207"/>
          <ac:picMkLst>
            <pc:docMk/>
            <pc:sldMk cId="3830563890" sldId="303"/>
            <ac:picMk id="22" creationId="{B646BE61-53E8-2717-A377-03F5CEB9A33A}"/>
          </ac:picMkLst>
        </pc:picChg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2713815925" sldId="304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953766531" sldId="305"/>
        </pc:sldMkLst>
      </pc:sldChg>
      <pc:sldChg chg="del">
        <pc:chgData name="Bryony Clark" userId="9a0d9efc-5e53-44f4-94d3-0edbe6384628" providerId="ADAL" clId="{D82C314F-F4D6-4083-9987-13720CCC0419}" dt="2024-04-09T12:56:16.308" v="3" actId="47"/>
        <pc:sldMkLst>
          <pc:docMk/>
          <pc:sldMk cId="232192862" sldId="306"/>
        </pc:sldMkLst>
      </pc:sldChg>
      <pc:sldChg chg="addSp delSp modSp add mod modClrScheme chgLayout">
        <pc:chgData name="Bryony Clark" userId="9a0d9efc-5e53-44f4-94d3-0edbe6384628" providerId="ADAL" clId="{D82C314F-F4D6-4083-9987-13720CCC0419}" dt="2024-04-16T10:25:47.233" v="1553" actId="1035"/>
        <pc:sldMkLst>
          <pc:docMk/>
          <pc:sldMk cId="2554911690" sldId="306"/>
        </pc:sldMkLst>
        <pc:spChg chg="del mod ord">
          <ac:chgData name="Bryony Clark" userId="9a0d9efc-5e53-44f4-94d3-0edbe6384628" providerId="ADAL" clId="{D82C314F-F4D6-4083-9987-13720CCC0419}" dt="2024-04-09T12:58:42.501" v="79" actId="478"/>
          <ac:spMkLst>
            <pc:docMk/>
            <pc:sldMk cId="2554911690" sldId="306"/>
            <ac:spMk id="2" creationId="{90654BE7-34F1-D7E6-C0E1-EFA17C0B2B21}"/>
          </ac:spMkLst>
        </pc:spChg>
        <pc:spChg chg="add mod ord">
          <ac:chgData name="Bryony Clark" userId="9a0d9efc-5e53-44f4-94d3-0edbe6384628" providerId="ADAL" clId="{D82C314F-F4D6-4083-9987-13720CCC0419}" dt="2024-04-09T12:58:37.174" v="77" actId="403"/>
          <ac:spMkLst>
            <pc:docMk/>
            <pc:sldMk cId="2554911690" sldId="306"/>
            <ac:spMk id="4" creationId="{8C01A748-C4FB-76C7-30D1-C0110C686D7A}"/>
          </ac:spMkLst>
        </pc:spChg>
        <pc:spChg chg="mod">
          <ac:chgData name="Bryony Clark" userId="9a0d9efc-5e53-44f4-94d3-0edbe6384628" providerId="ADAL" clId="{D82C314F-F4D6-4083-9987-13720CCC0419}" dt="2024-04-09T12:58:53.290" v="80" actId="207"/>
          <ac:spMkLst>
            <pc:docMk/>
            <pc:sldMk cId="2554911690" sldId="306"/>
            <ac:spMk id="5" creationId="{DF8F3661-D0B0-796E-E942-FD26EBF756EE}"/>
          </ac:spMkLst>
        </pc:spChg>
        <pc:spChg chg="add del mod ord">
          <ac:chgData name="Bryony Clark" userId="9a0d9efc-5e53-44f4-94d3-0edbe6384628" providerId="ADAL" clId="{D82C314F-F4D6-4083-9987-13720CCC0419}" dt="2024-04-09T12:58:41.495" v="78" actId="478"/>
          <ac:spMkLst>
            <pc:docMk/>
            <pc:sldMk cId="2554911690" sldId="306"/>
            <ac:spMk id="6" creationId="{B083B4F0-888B-AA69-3B86-7E26A3475A03}"/>
          </ac:spMkLst>
        </pc:spChg>
        <pc:picChg chg="add mod">
          <ac:chgData name="Bryony Clark" userId="9a0d9efc-5e53-44f4-94d3-0edbe6384628" providerId="ADAL" clId="{D82C314F-F4D6-4083-9987-13720CCC0419}" dt="2024-04-16T10:24:36.981" v="1540"/>
          <ac:picMkLst>
            <pc:docMk/>
            <pc:sldMk cId="2554911690" sldId="306"/>
            <ac:picMk id="2" creationId="{5F39852B-CBED-6946-F3D0-D79FCF2B164D}"/>
          </ac:picMkLst>
        </pc:picChg>
        <pc:picChg chg="del">
          <ac:chgData name="Bryony Clark" userId="9a0d9efc-5e53-44f4-94d3-0edbe6384628" providerId="ADAL" clId="{D82C314F-F4D6-4083-9987-13720CCC0419}" dt="2024-04-16T10:24:36.656" v="1539" actId="478"/>
          <ac:picMkLst>
            <pc:docMk/>
            <pc:sldMk cId="2554911690" sldId="306"/>
            <ac:picMk id="3" creationId="{64A25603-C17F-A2AD-1641-D78647CB7CBE}"/>
          </ac:picMkLst>
        </pc:picChg>
        <pc:picChg chg="add mod">
          <ac:chgData name="Bryony Clark" userId="9a0d9efc-5e53-44f4-94d3-0edbe6384628" providerId="ADAL" clId="{D82C314F-F4D6-4083-9987-13720CCC0419}" dt="2024-04-16T10:24:36.981" v="1540"/>
          <ac:picMkLst>
            <pc:docMk/>
            <pc:sldMk cId="2554911690" sldId="306"/>
            <ac:picMk id="6" creationId="{A83B7309-2CDA-DFA7-6D0C-F1E607E8ADA9}"/>
          </ac:picMkLst>
        </pc:picChg>
        <pc:picChg chg="add mod">
          <ac:chgData name="Bryony Clark" userId="9a0d9efc-5e53-44f4-94d3-0edbe6384628" providerId="ADAL" clId="{D82C314F-F4D6-4083-9987-13720CCC0419}" dt="2024-04-16T10:24:36.981" v="1540"/>
          <ac:picMkLst>
            <pc:docMk/>
            <pc:sldMk cId="2554911690" sldId="306"/>
            <ac:picMk id="7" creationId="{7189C561-A822-334A-3CA8-45092BA38D0B}"/>
          </ac:picMkLst>
        </pc:picChg>
        <pc:picChg chg="add mod">
          <ac:chgData name="Bryony Clark" userId="9a0d9efc-5e53-44f4-94d3-0edbe6384628" providerId="ADAL" clId="{D82C314F-F4D6-4083-9987-13720CCC0419}" dt="2024-04-16T10:25:36.516" v="1550" actId="207"/>
          <ac:picMkLst>
            <pc:docMk/>
            <pc:sldMk cId="2554911690" sldId="306"/>
            <ac:picMk id="8" creationId="{6E5BA459-787A-D240-DC78-C2A4C6A20CB2}"/>
          </ac:picMkLst>
        </pc:picChg>
        <pc:picChg chg="add mod">
          <ac:chgData name="Bryony Clark" userId="9a0d9efc-5e53-44f4-94d3-0edbe6384628" providerId="ADAL" clId="{D82C314F-F4D6-4083-9987-13720CCC0419}" dt="2024-04-16T10:24:36.981" v="1540"/>
          <ac:picMkLst>
            <pc:docMk/>
            <pc:sldMk cId="2554911690" sldId="306"/>
            <ac:picMk id="9" creationId="{9EA6B49C-93FC-498F-A7C1-F008B4896C6A}"/>
          </ac:picMkLst>
        </pc:picChg>
        <pc:picChg chg="add mod">
          <ac:chgData name="Bryony Clark" userId="9a0d9efc-5e53-44f4-94d3-0edbe6384628" providerId="ADAL" clId="{D82C314F-F4D6-4083-9987-13720CCC0419}" dt="2024-04-16T10:25:47.233" v="1553" actId="1035"/>
          <ac:picMkLst>
            <pc:docMk/>
            <pc:sldMk cId="2554911690" sldId="306"/>
            <ac:picMk id="10" creationId="{FCDE623F-256A-24A6-A265-473452D68FBA}"/>
          </ac:picMkLst>
        </pc:picChg>
        <pc:picChg chg="add mod">
          <ac:chgData name="Bryony Clark" userId="9a0d9efc-5e53-44f4-94d3-0edbe6384628" providerId="ADAL" clId="{D82C314F-F4D6-4083-9987-13720CCC0419}" dt="2024-04-16T10:25:47.233" v="1553" actId="1035"/>
          <ac:picMkLst>
            <pc:docMk/>
            <pc:sldMk cId="2554911690" sldId="306"/>
            <ac:picMk id="11" creationId="{FC913A14-0163-5B5C-CCBD-AE1DA9BE7197}"/>
          </ac:picMkLst>
        </pc:picChg>
        <pc:picChg chg="add mod">
          <ac:chgData name="Bryony Clark" userId="9a0d9efc-5e53-44f4-94d3-0edbe6384628" providerId="ADAL" clId="{D82C314F-F4D6-4083-9987-13720CCC0419}" dt="2024-04-16T10:25:47.233" v="1553" actId="1035"/>
          <ac:picMkLst>
            <pc:docMk/>
            <pc:sldMk cId="2554911690" sldId="306"/>
            <ac:picMk id="12" creationId="{3C35DFCD-9B68-F727-5B50-341DC1257A86}"/>
          </ac:picMkLst>
        </pc:picChg>
        <pc:picChg chg="add mod">
          <ac:chgData name="Bryony Clark" userId="9a0d9efc-5e53-44f4-94d3-0edbe6384628" providerId="ADAL" clId="{D82C314F-F4D6-4083-9987-13720CCC0419}" dt="2024-04-16T10:25:47.233" v="1553" actId="1035"/>
          <ac:picMkLst>
            <pc:docMk/>
            <pc:sldMk cId="2554911690" sldId="306"/>
            <ac:picMk id="13" creationId="{B74C2879-10C3-2696-B157-3A1E5279A147}"/>
          </ac:picMkLst>
        </pc:picChg>
        <pc:picChg chg="add mod">
          <ac:chgData name="Bryony Clark" userId="9a0d9efc-5e53-44f4-94d3-0edbe6384628" providerId="ADAL" clId="{D82C314F-F4D6-4083-9987-13720CCC0419}" dt="2024-04-16T10:25:47.233" v="1553" actId="1035"/>
          <ac:picMkLst>
            <pc:docMk/>
            <pc:sldMk cId="2554911690" sldId="306"/>
            <ac:picMk id="14" creationId="{7C3D0876-61D4-DE32-7B33-68D1B2B059A4}"/>
          </ac:picMkLst>
        </pc:picChg>
        <pc:picChg chg="del">
          <ac:chgData name="Bryony Clark" userId="9a0d9efc-5e53-44f4-94d3-0edbe6384628" providerId="ADAL" clId="{D82C314F-F4D6-4083-9987-13720CCC0419}" dt="2024-04-16T10:24:36.656" v="1539" actId="478"/>
          <ac:picMkLst>
            <pc:docMk/>
            <pc:sldMk cId="2554911690" sldId="306"/>
            <ac:picMk id="16" creationId="{FB47276B-EB74-E2D8-4C89-D8DC3CF30AF3}"/>
          </ac:picMkLst>
        </pc:picChg>
        <pc:picChg chg="del">
          <ac:chgData name="Bryony Clark" userId="9a0d9efc-5e53-44f4-94d3-0edbe6384628" providerId="ADAL" clId="{D82C314F-F4D6-4083-9987-13720CCC0419}" dt="2024-04-16T10:24:36.656" v="1539" actId="478"/>
          <ac:picMkLst>
            <pc:docMk/>
            <pc:sldMk cId="2554911690" sldId="306"/>
            <ac:picMk id="17" creationId="{88E65E6A-88F3-FF41-7EBC-AE521DFAD6FE}"/>
          </ac:picMkLst>
        </pc:picChg>
        <pc:picChg chg="del">
          <ac:chgData name="Bryony Clark" userId="9a0d9efc-5e53-44f4-94d3-0edbe6384628" providerId="ADAL" clId="{D82C314F-F4D6-4083-9987-13720CCC0419}" dt="2024-04-16T10:24:36.656" v="1539" actId="478"/>
          <ac:picMkLst>
            <pc:docMk/>
            <pc:sldMk cId="2554911690" sldId="306"/>
            <ac:picMk id="18" creationId="{FE8F43E0-0EC6-AFA9-79C9-FF3A9C186726}"/>
          </ac:picMkLst>
        </pc:picChg>
        <pc:picChg chg="del">
          <ac:chgData name="Bryony Clark" userId="9a0d9efc-5e53-44f4-94d3-0edbe6384628" providerId="ADAL" clId="{D82C314F-F4D6-4083-9987-13720CCC0419}" dt="2024-04-16T10:24:36.656" v="1539" actId="478"/>
          <ac:picMkLst>
            <pc:docMk/>
            <pc:sldMk cId="2554911690" sldId="306"/>
            <ac:picMk id="19" creationId="{C6DE6E67-D1B2-8A95-7506-0B130B1489F4}"/>
          </ac:picMkLst>
        </pc:picChg>
        <pc:picChg chg="del">
          <ac:chgData name="Bryony Clark" userId="9a0d9efc-5e53-44f4-94d3-0edbe6384628" providerId="ADAL" clId="{D82C314F-F4D6-4083-9987-13720CCC0419}" dt="2024-04-16T10:24:36.656" v="1539" actId="478"/>
          <ac:picMkLst>
            <pc:docMk/>
            <pc:sldMk cId="2554911690" sldId="306"/>
            <ac:picMk id="20" creationId="{D667595C-92DA-31FC-CB59-8D7A7C0BAA34}"/>
          </ac:picMkLst>
        </pc:picChg>
        <pc:picChg chg="del">
          <ac:chgData name="Bryony Clark" userId="9a0d9efc-5e53-44f4-94d3-0edbe6384628" providerId="ADAL" clId="{D82C314F-F4D6-4083-9987-13720CCC0419}" dt="2024-04-16T10:24:36.656" v="1539" actId="478"/>
          <ac:picMkLst>
            <pc:docMk/>
            <pc:sldMk cId="2554911690" sldId="306"/>
            <ac:picMk id="21" creationId="{CCFE4059-B55E-02B8-EA9C-10A0A2C2662E}"/>
          </ac:picMkLst>
        </pc:picChg>
        <pc:picChg chg="del">
          <ac:chgData name="Bryony Clark" userId="9a0d9efc-5e53-44f4-94d3-0edbe6384628" providerId="ADAL" clId="{D82C314F-F4D6-4083-9987-13720CCC0419}" dt="2024-04-16T10:24:36.656" v="1539" actId="478"/>
          <ac:picMkLst>
            <pc:docMk/>
            <pc:sldMk cId="2554911690" sldId="306"/>
            <ac:picMk id="22" creationId="{246BA5BC-E241-F1A8-0FE0-42DC73E0689F}"/>
          </ac:picMkLst>
        </pc:picChg>
        <pc:picChg chg="del">
          <ac:chgData name="Bryony Clark" userId="9a0d9efc-5e53-44f4-94d3-0edbe6384628" providerId="ADAL" clId="{D82C314F-F4D6-4083-9987-13720CCC0419}" dt="2024-04-16T10:24:36.656" v="1539" actId="478"/>
          <ac:picMkLst>
            <pc:docMk/>
            <pc:sldMk cId="2554911690" sldId="306"/>
            <ac:picMk id="23" creationId="{1CE57066-83DC-9AB7-6DD3-0BCB79D06D90}"/>
          </ac:picMkLst>
        </pc:picChg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305538696" sldId="307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258786307" sldId="308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2661038464" sldId="309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442006767" sldId="310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2042613574" sldId="311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869331193" sldId="312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393553857" sldId="313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3102602640" sldId="314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4033650905" sldId="315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704714882" sldId="316"/>
        </pc:sldMkLst>
      </pc:sldChg>
      <pc:sldChg chg="del">
        <pc:chgData name="Bryony Clark" userId="9a0d9efc-5e53-44f4-94d3-0edbe6384628" providerId="ADAL" clId="{D82C314F-F4D6-4083-9987-13720CCC0419}" dt="2024-04-12T13:52:45.919" v="113" actId="47"/>
        <pc:sldMkLst>
          <pc:docMk/>
          <pc:sldMk cId="1139836115" sldId="317"/>
        </pc:sldMkLst>
      </pc:sldChg>
      <pc:sldChg chg="addSp delSp modSp add mod modClrScheme modAnim chgLayout">
        <pc:chgData name="Bryony Clark" userId="9a0d9efc-5e53-44f4-94d3-0edbe6384628" providerId="ADAL" clId="{D82C314F-F4D6-4083-9987-13720CCC0419}" dt="2024-04-16T10:26:00.368" v="1562" actId="1035"/>
        <pc:sldMkLst>
          <pc:docMk/>
          <pc:sldMk cId="2327991974" sldId="318"/>
        </pc:sldMkLst>
        <pc:spChg chg="del mod ord">
          <ac:chgData name="Bryony Clark" userId="9a0d9efc-5e53-44f4-94d3-0edbe6384628" providerId="ADAL" clId="{D82C314F-F4D6-4083-9987-13720CCC0419}" dt="2024-04-09T12:57:06.286" v="37" actId="478"/>
          <ac:spMkLst>
            <pc:docMk/>
            <pc:sldMk cId="2327991974" sldId="318"/>
            <ac:spMk id="2" creationId="{90654BE7-34F1-D7E6-C0E1-EFA17C0B2B21}"/>
          </ac:spMkLst>
        </pc:spChg>
        <pc:spChg chg="add mod ord">
          <ac:chgData name="Bryony Clark" userId="9a0d9efc-5e53-44f4-94d3-0edbe6384628" providerId="ADAL" clId="{D82C314F-F4D6-4083-9987-13720CCC0419}" dt="2024-04-09T12:57:04.397" v="36" actId="403"/>
          <ac:spMkLst>
            <pc:docMk/>
            <pc:sldMk cId="2327991974" sldId="318"/>
            <ac:spMk id="4" creationId="{48BC72A2-C6EF-912A-A10D-DBD5AF242DDC}"/>
          </ac:spMkLst>
        </pc:spChg>
        <pc:spChg chg="add del mod ord">
          <ac:chgData name="Bryony Clark" userId="9a0d9efc-5e53-44f4-94d3-0edbe6384628" providerId="ADAL" clId="{D82C314F-F4D6-4083-9987-13720CCC0419}" dt="2024-04-09T12:57:09.911" v="39" actId="478"/>
          <ac:spMkLst>
            <pc:docMk/>
            <pc:sldMk cId="2327991974" sldId="318"/>
            <ac:spMk id="5" creationId="{7373D87C-D13B-24FC-483A-A39CDB7E72F2}"/>
          </ac:spMkLst>
        </pc:spChg>
        <pc:spChg chg="add del mod">
          <ac:chgData name="Bryony Clark" userId="9a0d9efc-5e53-44f4-94d3-0edbe6384628" providerId="ADAL" clId="{D82C314F-F4D6-4083-9987-13720CCC0419}" dt="2024-04-09T12:57:07.751" v="38" actId="478"/>
          <ac:spMkLst>
            <pc:docMk/>
            <pc:sldMk cId="2327991974" sldId="318"/>
            <ac:spMk id="7" creationId="{BC306059-F095-C60F-DAC7-14683F23BED9}"/>
          </ac:spMkLst>
        </pc:spChg>
        <pc:picChg chg="add mod">
          <ac:chgData name="Bryony Clark" userId="9a0d9efc-5e53-44f4-94d3-0edbe6384628" providerId="ADAL" clId="{D82C314F-F4D6-4083-9987-13720CCC0419}" dt="2024-04-16T10:23:30.006" v="1499" actId="1076"/>
          <ac:picMkLst>
            <pc:docMk/>
            <pc:sldMk cId="2327991974" sldId="318"/>
            <ac:picMk id="2" creationId="{E4B40868-2560-3171-1BCA-510858067D10}"/>
          </ac:picMkLst>
        </pc:picChg>
        <pc:picChg chg="add mod">
          <ac:chgData name="Bryony Clark" userId="9a0d9efc-5e53-44f4-94d3-0edbe6384628" providerId="ADAL" clId="{D82C314F-F4D6-4083-9987-13720CCC0419}" dt="2024-04-16T10:23:30.006" v="1499" actId="1076"/>
          <ac:picMkLst>
            <pc:docMk/>
            <pc:sldMk cId="2327991974" sldId="318"/>
            <ac:picMk id="5" creationId="{3C2EAB1F-FFE6-2DEA-0747-FBC02CB89231}"/>
          </ac:picMkLst>
        </pc:picChg>
        <pc:picChg chg="add mod">
          <ac:chgData name="Bryony Clark" userId="9a0d9efc-5e53-44f4-94d3-0edbe6384628" providerId="ADAL" clId="{D82C314F-F4D6-4083-9987-13720CCC0419}" dt="2024-04-16T10:23:56.873" v="1531" actId="207"/>
          <ac:picMkLst>
            <pc:docMk/>
            <pc:sldMk cId="2327991974" sldId="318"/>
            <ac:picMk id="6" creationId="{4390E5AD-EA5C-7375-FA63-F25F1645EA10}"/>
          </ac:picMkLst>
        </pc:picChg>
        <pc:picChg chg="add mod">
          <ac:chgData name="Bryony Clark" userId="9a0d9efc-5e53-44f4-94d3-0edbe6384628" providerId="ADAL" clId="{D82C314F-F4D6-4083-9987-13720CCC0419}" dt="2024-04-16T10:23:56.873" v="1531" actId="207"/>
          <ac:picMkLst>
            <pc:docMk/>
            <pc:sldMk cId="2327991974" sldId="318"/>
            <ac:picMk id="7" creationId="{85CF55EC-E999-96DA-9C9F-AB2A4CF29CA9}"/>
          </ac:picMkLst>
        </pc:picChg>
        <pc:picChg chg="add mod">
          <ac:chgData name="Bryony Clark" userId="9a0d9efc-5e53-44f4-94d3-0edbe6384628" providerId="ADAL" clId="{D82C314F-F4D6-4083-9987-13720CCC0419}" dt="2024-04-16T10:23:56.873" v="1531" actId="207"/>
          <ac:picMkLst>
            <pc:docMk/>
            <pc:sldMk cId="2327991974" sldId="318"/>
            <ac:picMk id="8" creationId="{6150AD12-C12D-9D6D-F425-82D6495D9A96}"/>
          </ac:picMkLst>
        </pc:picChg>
        <pc:picChg chg="add mod">
          <ac:chgData name="Bryony Clark" userId="9a0d9efc-5e53-44f4-94d3-0edbe6384628" providerId="ADAL" clId="{D82C314F-F4D6-4083-9987-13720CCC0419}" dt="2024-04-16T10:26:00.368" v="1562" actId="1035"/>
          <ac:picMkLst>
            <pc:docMk/>
            <pc:sldMk cId="2327991974" sldId="318"/>
            <ac:picMk id="9" creationId="{13CF1ECA-4980-262F-639F-623D01E856D8}"/>
          </ac:picMkLst>
        </pc:picChg>
        <pc:picChg chg="add mod">
          <ac:chgData name="Bryony Clark" userId="9a0d9efc-5e53-44f4-94d3-0edbe6384628" providerId="ADAL" clId="{D82C314F-F4D6-4083-9987-13720CCC0419}" dt="2024-04-16T10:26:00.368" v="1562" actId="1035"/>
          <ac:picMkLst>
            <pc:docMk/>
            <pc:sldMk cId="2327991974" sldId="318"/>
            <ac:picMk id="10" creationId="{898DB5F0-AC1C-98EA-007A-DEC45F9E9E49}"/>
          </ac:picMkLst>
        </pc:picChg>
        <pc:picChg chg="add mod">
          <ac:chgData name="Bryony Clark" userId="9a0d9efc-5e53-44f4-94d3-0edbe6384628" providerId="ADAL" clId="{D82C314F-F4D6-4083-9987-13720CCC0419}" dt="2024-04-16T10:26:00.368" v="1562" actId="1035"/>
          <ac:picMkLst>
            <pc:docMk/>
            <pc:sldMk cId="2327991974" sldId="318"/>
            <ac:picMk id="11" creationId="{CE91C016-EE1E-B32A-FBE5-9D9966E94327}"/>
          </ac:picMkLst>
        </pc:picChg>
        <pc:picChg chg="add mod">
          <ac:chgData name="Bryony Clark" userId="9a0d9efc-5e53-44f4-94d3-0edbe6384628" providerId="ADAL" clId="{D82C314F-F4D6-4083-9987-13720CCC0419}" dt="2024-04-16T10:26:00.368" v="1562" actId="1035"/>
          <ac:picMkLst>
            <pc:docMk/>
            <pc:sldMk cId="2327991974" sldId="318"/>
            <ac:picMk id="12" creationId="{37064935-AC71-62ED-C7BE-EB7A5E43AC72}"/>
          </ac:picMkLst>
        </pc:picChg>
        <pc:picChg chg="add mod">
          <ac:chgData name="Bryony Clark" userId="9a0d9efc-5e53-44f4-94d3-0edbe6384628" providerId="ADAL" clId="{D82C314F-F4D6-4083-9987-13720CCC0419}" dt="2024-04-16T10:26:00.368" v="1562" actId="1035"/>
          <ac:picMkLst>
            <pc:docMk/>
            <pc:sldMk cId="2327991974" sldId="318"/>
            <ac:picMk id="13" creationId="{B13B02C4-C94F-4FE6-62A0-304A47EC8F0E}"/>
          </ac:picMkLst>
        </pc:picChg>
        <pc:picChg chg="del">
          <ac:chgData name="Bryony Clark" userId="9a0d9efc-5e53-44f4-94d3-0edbe6384628" providerId="ADAL" clId="{D82C314F-F4D6-4083-9987-13720CCC0419}" dt="2024-04-16T10:23:16.209" v="1496" actId="478"/>
          <ac:picMkLst>
            <pc:docMk/>
            <pc:sldMk cId="2327991974" sldId="318"/>
            <ac:picMk id="52" creationId="{39D9AB15-A247-B9C9-7C96-A72CED2492CA}"/>
          </ac:picMkLst>
        </pc:picChg>
        <pc:picChg chg="del">
          <ac:chgData name="Bryony Clark" userId="9a0d9efc-5e53-44f4-94d3-0edbe6384628" providerId="ADAL" clId="{D82C314F-F4D6-4083-9987-13720CCC0419}" dt="2024-04-16T10:23:16.209" v="1496" actId="478"/>
          <ac:picMkLst>
            <pc:docMk/>
            <pc:sldMk cId="2327991974" sldId="318"/>
            <ac:picMk id="53" creationId="{9B2CE39A-2D96-E7EE-20E8-CF8546A27072}"/>
          </ac:picMkLst>
        </pc:picChg>
        <pc:picChg chg="del">
          <ac:chgData name="Bryony Clark" userId="9a0d9efc-5e53-44f4-94d3-0edbe6384628" providerId="ADAL" clId="{D82C314F-F4D6-4083-9987-13720CCC0419}" dt="2024-04-16T10:23:16.209" v="1496" actId="478"/>
          <ac:picMkLst>
            <pc:docMk/>
            <pc:sldMk cId="2327991974" sldId="318"/>
            <ac:picMk id="54" creationId="{4D9E4310-3818-87B0-C586-B1E50A8EBB39}"/>
          </ac:picMkLst>
        </pc:picChg>
        <pc:picChg chg="del">
          <ac:chgData name="Bryony Clark" userId="9a0d9efc-5e53-44f4-94d3-0edbe6384628" providerId="ADAL" clId="{D82C314F-F4D6-4083-9987-13720CCC0419}" dt="2024-04-16T10:23:16.209" v="1496" actId="478"/>
          <ac:picMkLst>
            <pc:docMk/>
            <pc:sldMk cId="2327991974" sldId="318"/>
            <ac:picMk id="55" creationId="{0A4B0245-ECC0-877F-A2EA-EFF97F2D7F1A}"/>
          </ac:picMkLst>
        </pc:picChg>
        <pc:picChg chg="del">
          <ac:chgData name="Bryony Clark" userId="9a0d9efc-5e53-44f4-94d3-0edbe6384628" providerId="ADAL" clId="{D82C314F-F4D6-4083-9987-13720CCC0419}" dt="2024-04-16T10:23:16.209" v="1496" actId="478"/>
          <ac:picMkLst>
            <pc:docMk/>
            <pc:sldMk cId="2327991974" sldId="318"/>
            <ac:picMk id="56" creationId="{77AD056C-2163-9E38-C239-EEB9EFC9BF42}"/>
          </ac:picMkLst>
        </pc:picChg>
        <pc:picChg chg="del">
          <ac:chgData name="Bryony Clark" userId="9a0d9efc-5e53-44f4-94d3-0edbe6384628" providerId="ADAL" clId="{D82C314F-F4D6-4083-9987-13720CCC0419}" dt="2024-04-16T10:23:16.209" v="1496" actId="478"/>
          <ac:picMkLst>
            <pc:docMk/>
            <pc:sldMk cId="2327991974" sldId="318"/>
            <ac:picMk id="57" creationId="{18612AB3-C343-1895-08D8-B1798B5F47AC}"/>
          </ac:picMkLst>
        </pc:picChg>
        <pc:picChg chg="del">
          <ac:chgData name="Bryony Clark" userId="9a0d9efc-5e53-44f4-94d3-0edbe6384628" providerId="ADAL" clId="{D82C314F-F4D6-4083-9987-13720CCC0419}" dt="2024-04-16T10:23:16.209" v="1496" actId="478"/>
          <ac:picMkLst>
            <pc:docMk/>
            <pc:sldMk cId="2327991974" sldId="318"/>
            <ac:picMk id="58" creationId="{D7EF3312-1087-5E92-834D-DF13133E0742}"/>
          </ac:picMkLst>
        </pc:picChg>
        <pc:picChg chg="del">
          <ac:chgData name="Bryony Clark" userId="9a0d9efc-5e53-44f4-94d3-0edbe6384628" providerId="ADAL" clId="{D82C314F-F4D6-4083-9987-13720CCC0419}" dt="2024-04-16T10:23:16.209" v="1496" actId="478"/>
          <ac:picMkLst>
            <pc:docMk/>
            <pc:sldMk cId="2327991974" sldId="318"/>
            <ac:picMk id="59" creationId="{EBF74124-3A9D-9E19-6811-A9FE8BEE820F}"/>
          </ac:picMkLst>
        </pc:picChg>
        <pc:picChg chg="del">
          <ac:chgData name="Bryony Clark" userId="9a0d9efc-5e53-44f4-94d3-0edbe6384628" providerId="ADAL" clId="{D82C314F-F4D6-4083-9987-13720CCC0419}" dt="2024-04-16T10:23:16.209" v="1496" actId="478"/>
          <ac:picMkLst>
            <pc:docMk/>
            <pc:sldMk cId="2327991974" sldId="318"/>
            <ac:picMk id="60" creationId="{2C3B8555-8019-EC98-E6D4-6A41A2E5E003}"/>
          </ac:picMkLst>
        </pc:picChg>
      </pc:sldChg>
      <pc:sldChg chg="addSp delSp modSp add mod modClrScheme chgLayout">
        <pc:chgData name="Bryony Clark" userId="9a0d9efc-5e53-44f4-94d3-0edbe6384628" providerId="ADAL" clId="{D82C314F-F4D6-4083-9987-13720CCC0419}" dt="2024-04-16T10:25:56.203" v="1559" actId="1035"/>
        <pc:sldMkLst>
          <pc:docMk/>
          <pc:sldMk cId="1326286390" sldId="319"/>
        </pc:sldMkLst>
        <pc:spChg chg="del mod ord">
          <ac:chgData name="Bryony Clark" userId="9a0d9efc-5e53-44f4-94d3-0edbe6384628" providerId="ADAL" clId="{D82C314F-F4D6-4083-9987-13720CCC0419}" dt="2024-04-09T12:57:48.663" v="45" actId="478"/>
          <ac:spMkLst>
            <pc:docMk/>
            <pc:sldMk cId="1326286390" sldId="319"/>
            <ac:spMk id="10" creationId="{0DACC528-BE87-FF33-25CD-5067FEF43A15}"/>
          </ac:spMkLst>
        </pc:spChg>
        <pc:spChg chg="add del mod">
          <ac:chgData name="Bryony Clark" userId="9a0d9efc-5e53-44f4-94d3-0edbe6384628" providerId="ADAL" clId="{D82C314F-F4D6-4083-9987-13720CCC0419}" dt="2024-04-09T12:57:56.139" v="48" actId="1076"/>
          <ac:spMkLst>
            <pc:docMk/>
            <pc:sldMk cId="1326286390" sldId="319"/>
            <ac:spMk id="12" creationId="{AB199BA2-B56B-9831-193C-CCA0182AAAF4}"/>
          </ac:spMkLst>
        </pc:spChg>
        <pc:spChg chg="add mod ord">
          <ac:chgData name="Bryony Clark" userId="9a0d9efc-5e53-44f4-94d3-0edbe6384628" providerId="ADAL" clId="{D82C314F-F4D6-4083-9987-13720CCC0419}" dt="2024-04-09T12:58:00.925" v="58" actId="403"/>
          <ac:spMkLst>
            <pc:docMk/>
            <pc:sldMk cId="1326286390" sldId="319"/>
            <ac:spMk id="13" creationId="{083DEA3C-16FB-EEA7-F003-CB6A7B943158}"/>
          </ac:spMkLst>
        </pc:spChg>
        <pc:spChg chg="add del mod ord">
          <ac:chgData name="Bryony Clark" userId="9a0d9efc-5e53-44f4-94d3-0edbe6384628" providerId="ADAL" clId="{D82C314F-F4D6-4083-9987-13720CCC0419}" dt="2024-04-09T12:57:50.405" v="46" actId="478"/>
          <ac:spMkLst>
            <pc:docMk/>
            <pc:sldMk cId="1326286390" sldId="319"/>
            <ac:spMk id="15" creationId="{41BFFC8F-164F-EA92-58F5-806F831B82AC}"/>
          </ac:spMkLst>
        </pc:spChg>
        <pc:spChg chg="add del mod">
          <ac:chgData name="Bryony Clark" userId="9a0d9efc-5e53-44f4-94d3-0edbe6384628" providerId="ADAL" clId="{D82C314F-F4D6-4083-9987-13720CCC0419}" dt="2024-04-09T12:57:51.718" v="47" actId="478"/>
          <ac:spMkLst>
            <pc:docMk/>
            <pc:sldMk cId="1326286390" sldId="319"/>
            <ac:spMk id="17" creationId="{6C7945FA-2F52-60AB-9883-940D1889BBD3}"/>
          </ac:spMkLst>
        </pc:spChg>
        <pc:picChg chg="del">
          <ac:chgData name="Bryony Clark" userId="9a0d9efc-5e53-44f4-94d3-0edbe6384628" providerId="ADAL" clId="{D82C314F-F4D6-4083-9987-13720CCC0419}" dt="2024-04-16T10:24:07.481" v="1532" actId="478"/>
          <ac:picMkLst>
            <pc:docMk/>
            <pc:sldMk cId="1326286390" sldId="319"/>
            <ac:picMk id="2" creationId="{A2E36884-17AC-555D-2439-83CD87CC6669}"/>
          </ac:picMkLst>
        </pc:picChg>
        <pc:picChg chg="del">
          <ac:chgData name="Bryony Clark" userId="9a0d9efc-5e53-44f4-94d3-0edbe6384628" providerId="ADAL" clId="{D82C314F-F4D6-4083-9987-13720CCC0419}" dt="2024-04-16T10:24:07.481" v="1532" actId="478"/>
          <ac:picMkLst>
            <pc:docMk/>
            <pc:sldMk cId="1326286390" sldId="319"/>
            <ac:picMk id="3" creationId="{A0CD1436-77C1-DDFB-4EA7-7A9ABD9E7175}"/>
          </ac:picMkLst>
        </pc:picChg>
        <pc:picChg chg="del">
          <ac:chgData name="Bryony Clark" userId="9a0d9efc-5e53-44f4-94d3-0edbe6384628" providerId="ADAL" clId="{D82C314F-F4D6-4083-9987-13720CCC0419}" dt="2024-04-16T10:24:07.481" v="1532" actId="478"/>
          <ac:picMkLst>
            <pc:docMk/>
            <pc:sldMk cId="1326286390" sldId="319"/>
            <ac:picMk id="4" creationId="{ECB08964-D926-CBAD-4CA0-6814791BDC16}"/>
          </ac:picMkLst>
        </pc:picChg>
        <pc:picChg chg="del">
          <ac:chgData name="Bryony Clark" userId="9a0d9efc-5e53-44f4-94d3-0edbe6384628" providerId="ADAL" clId="{D82C314F-F4D6-4083-9987-13720CCC0419}" dt="2024-04-16T10:24:07.481" v="1532" actId="478"/>
          <ac:picMkLst>
            <pc:docMk/>
            <pc:sldMk cId="1326286390" sldId="319"/>
            <ac:picMk id="5" creationId="{184C50A4-16C6-9B71-0CAF-52124927E65C}"/>
          </ac:picMkLst>
        </pc:picChg>
        <pc:picChg chg="del">
          <ac:chgData name="Bryony Clark" userId="9a0d9efc-5e53-44f4-94d3-0edbe6384628" providerId="ADAL" clId="{D82C314F-F4D6-4083-9987-13720CCC0419}" dt="2024-04-16T10:24:07.481" v="1532" actId="478"/>
          <ac:picMkLst>
            <pc:docMk/>
            <pc:sldMk cId="1326286390" sldId="319"/>
            <ac:picMk id="6" creationId="{1A7FDE0C-0087-2A27-7B00-B26E6F471DF7}"/>
          </ac:picMkLst>
        </pc:picChg>
        <pc:picChg chg="del">
          <ac:chgData name="Bryony Clark" userId="9a0d9efc-5e53-44f4-94d3-0edbe6384628" providerId="ADAL" clId="{D82C314F-F4D6-4083-9987-13720CCC0419}" dt="2024-04-16T10:24:07.481" v="1532" actId="478"/>
          <ac:picMkLst>
            <pc:docMk/>
            <pc:sldMk cId="1326286390" sldId="319"/>
            <ac:picMk id="7" creationId="{FFF985BA-EEDF-F3CA-57E6-1E5F6EA84EBE}"/>
          </ac:picMkLst>
        </pc:picChg>
        <pc:picChg chg="del">
          <ac:chgData name="Bryony Clark" userId="9a0d9efc-5e53-44f4-94d3-0edbe6384628" providerId="ADAL" clId="{D82C314F-F4D6-4083-9987-13720CCC0419}" dt="2024-04-16T10:24:07.481" v="1532" actId="478"/>
          <ac:picMkLst>
            <pc:docMk/>
            <pc:sldMk cId="1326286390" sldId="319"/>
            <ac:picMk id="8" creationId="{0E72F571-9610-3AA6-945C-BE79F7B5A697}"/>
          </ac:picMkLst>
        </pc:picChg>
        <pc:picChg chg="del">
          <ac:chgData name="Bryony Clark" userId="9a0d9efc-5e53-44f4-94d3-0edbe6384628" providerId="ADAL" clId="{D82C314F-F4D6-4083-9987-13720CCC0419}" dt="2024-04-16T10:24:07.481" v="1532" actId="478"/>
          <ac:picMkLst>
            <pc:docMk/>
            <pc:sldMk cId="1326286390" sldId="319"/>
            <ac:picMk id="9" creationId="{0EB61F8D-D5BD-3957-B5EC-8B232BEBB5C6}"/>
          </ac:picMkLst>
        </pc:picChg>
        <pc:picChg chg="add mod">
          <ac:chgData name="Bryony Clark" userId="9a0d9efc-5e53-44f4-94d3-0edbe6384628" providerId="ADAL" clId="{D82C314F-F4D6-4083-9987-13720CCC0419}" dt="2024-04-16T10:24:14.247" v="1533"/>
          <ac:picMkLst>
            <pc:docMk/>
            <pc:sldMk cId="1326286390" sldId="319"/>
            <ac:picMk id="10" creationId="{429993A5-3FCD-C1D4-157A-D187F123D3E6}"/>
          </ac:picMkLst>
        </pc:picChg>
        <pc:picChg chg="del">
          <ac:chgData name="Bryony Clark" userId="9a0d9efc-5e53-44f4-94d3-0edbe6384628" providerId="ADAL" clId="{D82C314F-F4D6-4083-9987-13720CCC0419}" dt="2024-04-16T10:24:07.481" v="1532" actId="478"/>
          <ac:picMkLst>
            <pc:docMk/>
            <pc:sldMk cId="1326286390" sldId="319"/>
            <ac:picMk id="11" creationId="{FEE79CD5-696B-5816-5BBF-D9B208BFB042}"/>
          </ac:picMkLst>
        </pc:picChg>
        <pc:picChg chg="add mod">
          <ac:chgData name="Bryony Clark" userId="9a0d9efc-5e53-44f4-94d3-0edbe6384628" providerId="ADAL" clId="{D82C314F-F4D6-4083-9987-13720CCC0419}" dt="2024-04-16T10:24:14.247" v="1533"/>
          <ac:picMkLst>
            <pc:docMk/>
            <pc:sldMk cId="1326286390" sldId="319"/>
            <ac:picMk id="15" creationId="{9A3AE6E2-7E1A-E6FF-4718-7A8A35E4F00C}"/>
          </ac:picMkLst>
        </pc:picChg>
        <pc:picChg chg="add mod">
          <ac:chgData name="Bryony Clark" userId="9a0d9efc-5e53-44f4-94d3-0edbe6384628" providerId="ADAL" clId="{D82C314F-F4D6-4083-9987-13720CCC0419}" dt="2024-04-16T10:24:14.247" v="1533"/>
          <ac:picMkLst>
            <pc:docMk/>
            <pc:sldMk cId="1326286390" sldId="319"/>
            <ac:picMk id="16" creationId="{A5B0222C-E826-9CF0-F5C4-885369179612}"/>
          </ac:picMkLst>
        </pc:picChg>
        <pc:picChg chg="add mod">
          <ac:chgData name="Bryony Clark" userId="9a0d9efc-5e53-44f4-94d3-0edbe6384628" providerId="ADAL" clId="{D82C314F-F4D6-4083-9987-13720CCC0419}" dt="2024-04-16T10:24:14.247" v="1533"/>
          <ac:picMkLst>
            <pc:docMk/>
            <pc:sldMk cId="1326286390" sldId="319"/>
            <ac:picMk id="17" creationId="{B613DCEE-2C8F-FCC6-64E0-43A2DBF25BE6}"/>
          </ac:picMkLst>
        </pc:picChg>
        <pc:picChg chg="add mod">
          <ac:chgData name="Bryony Clark" userId="9a0d9efc-5e53-44f4-94d3-0edbe6384628" providerId="ADAL" clId="{D82C314F-F4D6-4083-9987-13720CCC0419}" dt="2024-04-16T10:24:18.256" v="1534" actId="207"/>
          <ac:picMkLst>
            <pc:docMk/>
            <pc:sldMk cId="1326286390" sldId="319"/>
            <ac:picMk id="18" creationId="{5C1039D1-A7D3-0733-DE63-ED688A9041AE}"/>
          </ac:picMkLst>
        </pc:picChg>
        <pc:picChg chg="add mod">
          <ac:chgData name="Bryony Clark" userId="9a0d9efc-5e53-44f4-94d3-0edbe6384628" providerId="ADAL" clId="{D82C314F-F4D6-4083-9987-13720CCC0419}" dt="2024-04-16T10:25:56.203" v="1559" actId="1035"/>
          <ac:picMkLst>
            <pc:docMk/>
            <pc:sldMk cId="1326286390" sldId="319"/>
            <ac:picMk id="19" creationId="{745A3E96-04FB-57ED-5AD9-2D061E409DA6}"/>
          </ac:picMkLst>
        </pc:picChg>
        <pc:picChg chg="add mod">
          <ac:chgData name="Bryony Clark" userId="9a0d9efc-5e53-44f4-94d3-0edbe6384628" providerId="ADAL" clId="{D82C314F-F4D6-4083-9987-13720CCC0419}" dt="2024-04-16T10:25:56.203" v="1559" actId="1035"/>
          <ac:picMkLst>
            <pc:docMk/>
            <pc:sldMk cId="1326286390" sldId="319"/>
            <ac:picMk id="20" creationId="{912B6203-A2A7-AF60-314F-7F7DFE827D30}"/>
          </ac:picMkLst>
        </pc:picChg>
        <pc:picChg chg="add mod">
          <ac:chgData name="Bryony Clark" userId="9a0d9efc-5e53-44f4-94d3-0edbe6384628" providerId="ADAL" clId="{D82C314F-F4D6-4083-9987-13720CCC0419}" dt="2024-04-16T10:25:56.203" v="1559" actId="1035"/>
          <ac:picMkLst>
            <pc:docMk/>
            <pc:sldMk cId="1326286390" sldId="319"/>
            <ac:picMk id="21" creationId="{ED4C8C56-1F15-5FC9-CD29-439EF06A3FA0}"/>
          </ac:picMkLst>
        </pc:picChg>
        <pc:picChg chg="add mod">
          <ac:chgData name="Bryony Clark" userId="9a0d9efc-5e53-44f4-94d3-0edbe6384628" providerId="ADAL" clId="{D82C314F-F4D6-4083-9987-13720CCC0419}" dt="2024-04-16T10:25:56.203" v="1559" actId="1035"/>
          <ac:picMkLst>
            <pc:docMk/>
            <pc:sldMk cId="1326286390" sldId="319"/>
            <ac:picMk id="22" creationId="{C76A1AFE-D694-2419-3D4A-C6E0E6D89E4A}"/>
          </ac:picMkLst>
        </pc:picChg>
        <pc:picChg chg="add mod">
          <ac:chgData name="Bryony Clark" userId="9a0d9efc-5e53-44f4-94d3-0edbe6384628" providerId="ADAL" clId="{D82C314F-F4D6-4083-9987-13720CCC0419}" dt="2024-04-16T10:25:56.203" v="1559" actId="1035"/>
          <ac:picMkLst>
            <pc:docMk/>
            <pc:sldMk cId="1326286390" sldId="319"/>
            <ac:picMk id="23" creationId="{B4D9AA7B-7A7E-6DBD-94A7-CDF58F2BC2EA}"/>
          </ac:picMkLst>
        </pc:picChg>
      </pc:sldChg>
      <pc:sldChg chg="addSp delSp modSp add mod modClrScheme chgLayout">
        <pc:chgData name="Bryony Clark" userId="9a0d9efc-5e53-44f4-94d3-0edbe6384628" providerId="ADAL" clId="{D82C314F-F4D6-4083-9987-13720CCC0419}" dt="2024-04-16T10:25:52.056" v="1556" actId="1035"/>
        <pc:sldMkLst>
          <pc:docMk/>
          <pc:sldMk cId="691311089" sldId="320"/>
        </pc:sldMkLst>
        <pc:spChg chg="add mod ord">
          <ac:chgData name="Bryony Clark" userId="9a0d9efc-5e53-44f4-94d3-0edbe6384628" providerId="ADAL" clId="{D82C314F-F4D6-4083-9987-13720CCC0419}" dt="2024-04-16T10:11:14.169" v="1098" actId="403"/>
          <ac:spMkLst>
            <pc:docMk/>
            <pc:sldMk cId="691311089" sldId="320"/>
            <ac:spMk id="3" creationId="{57A74646-8235-32FA-3E58-64ABF18EF6B4}"/>
          </ac:spMkLst>
        </pc:spChg>
        <pc:spChg chg="mod ord">
          <ac:chgData name="Bryony Clark" userId="9a0d9efc-5e53-44f4-94d3-0edbe6384628" providerId="ADAL" clId="{D82C314F-F4D6-4083-9987-13720CCC0419}" dt="2024-04-09T12:57:33.022" v="41" actId="700"/>
          <ac:spMkLst>
            <pc:docMk/>
            <pc:sldMk cId="691311089" sldId="320"/>
            <ac:spMk id="4" creationId="{1E3518E6-C712-279C-544D-FACA41A232D3}"/>
          </ac:spMkLst>
        </pc:spChg>
        <pc:spChg chg="add mod ord">
          <ac:chgData name="Bryony Clark" userId="9a0d9efc-5e53-44f4-94d3-0edbe6384628" providerId="ADAL" clId="{D82C314F-F4D6-4083-9987-13720CCC0419}" dt="2024-04-09T12:57:33.022" v="41" actId="700"/>
          <ac:spMkLst>
            <pc:docMk/>
            <pc:sldMk cId="691311089" sldId="320"/>
            <ac:spMk id="5" creationId="{837DF2F1-D95F-EA97-077B-6A20C797BF7D}"/>
          </ac:spMkLst>
        </pc:spChg>
        <pc:picChg chg="add mod">
          <ac:chgData name="Bryony Clark" userId="9a0d9efc-5e53-44f4-94d3-0edbe6384628" providerId="ADAL" clId="{D82C314F-F4D6-4083-9987-13720CCC0419}" dt="2024-04-16T10:24:28.223" v="1536"/>
          <ac:picMkLst>
            <pc:docMk/>
            <pc:sldMk cId="691311089" sldId="320"/>
            <ac:picMk id="6" creationId="{DD84AFCD-8F9A-8B3A-8A52-DAEC505D44AC}"/>
          </ac:picMkLst>
        </pc:picChg>
        <pc:picChg chg="add mod">
          <ac:chgData name="Bryony Clark" userId="9a0d9efc-5e53-44f4-94d3-0edbe6384628" providerId="ADAL" clId="{D82C314F-F4D6-4083-9987-13720CCC0419}" dt="2024-04-16T10:24:28.223" v="1536"/>
          <ac:picMkLst>
            <pc:docMk/>
            <pc:sldMk cId="691311089" sldId="320"/>
            <ac:picMk id="7" creationId="{DA616535-F9BE-2181-1F87-925A674FB754}"/>
          </ac:picMkLst>
        </pc:picChg>
        <pc:picChg chg="add mod">
          <ac:chgData name="Bryony Clark" userId="9a0d9efc-5e53-44f4-94d3-0edbe6384628" providerId="ADAL" clId="{D82C314F-F4D6-4083-9987-13720CCC0419}" dt="2024-04-16T10:24:28.223" v="1536"/>
          <ac:picMkLst>
            <pc:docMk/>
            <pc:sldMk cId="691311089" sldId="320"/>
            <ac:picMk id="8" creationId="{A014A41F-4C80-E74E-CA32-6E57557B4E41}"/>
          </ac:picMkLst>
        </pc:picChg>
        <pc:picChg chg="add mod">
          <ac:chgData name="Bryony Clark" userId="9a0d9efc-5e53-44f4-94d3-0edbe6384628" providerId="ADAL" clId="{D82C314F-F4D6-4083-9987-13720CCC0419}" dt="2024-04-16T10:24:28.223" v="1536"/>
          <ac:picMkLst>
            <pc:docMk/>
            <pc:sldMk cId="691311089" sldId="320"/>
            <ac:picMk id="9" creationId="{96805BC2-932F-9ED5-174A-A189A2C352FF}"/>
          </ac:picMkLst>
        </pc:picChg>
        <pc:picChg chg="add mod">
          <ac:chgData name="Bryony Clark" userId="9a0d9efc-5e53-44f4-94d3-0edbe6384628" providerId="ADAL" clId="{D82C314F-F4D6-4083-9987-13720CCC0419}" dt="2024-04-16T10:24:28.223" v="1536"/>
          <ac:picMkLst>
            <pc:docMk/>
            <pc:sldMk cId="691311089" sldId="320"/>
            <ac:picMk id="10" creationId="{F4D29CCD-B678-47D3-0CB6-8E482B221232}"/>
          </ac:picMkLst>
        </pc:picChg>
        <pc:picChg chg="add mod">
          <ac:chgData name="Bryony Clark" userId="9a0d9efc-5e53-44f4-94d3-0edbe6384628" providerId="ADAL" clId="{D82C314F-F4D6-4083-9987-13720CCC0419}" dt="2024-04-16T10:25:52.056" v="1556" actId="1035"/>
          <ac:picMkLst>
            <pc:docMk/>
            <pc:sldMk cId="691311089" sldId="320"/>
            <ac:picMk id="11" creationId="{4325A985-3C32-AF0B-50C7-BA9D0C76A7F1}"/>
          </ac:picMkLst>
        </pc:picChg>
        <pc:picChg chg="add mod">
          <ac:chgData name="Bryony Clark" userId="9a0d9efc-5e53-44f4-94d3-0edbe6384628" providerId="ADAL" clId="{D82C314F-F4D6-4083-9987-13720CCC0419}" dt="2024-04-16T10:25:52.056" v="1556" actId="1035"/>
          <ac:picMkLst>
            <pc:docMk/>
            <pc:sldMk cId="691311089" sldId="320"/>
            <ac:picMk id="12" creationId="{FE6055F7-A906-0E20-67CE-9133B96AC855}"/>
          </ac:picMkLst>
        </pc:picChg>
        <pc:picChg chg="add mod">
          <ac:chgData name="Bryony Clark" userId="9a0d9efc-5e53-44f4-94d3-0edbe6384628" providerId="ADAL" clId="{D82C314F-F4D6-4083-9987-13720CCC0419}" dt="2024-04-16T10:25:52.056" v="1556" actId="1035"/>
          <ac:picMkLst>
            <pc:docMk/>
            <pc:sldMk cId="691311089" sldId="320"/>
            <ac:picMk id="13" creationId="{9743F395-8B45-96A4-8000-05BA268F54E5}"/>
          </ac:picMkLst>
        </pc:picChg>
        <pc:picChg chg="del">
          <ac:chgData name="Bryony Clark" userId="9a0d9efc-5e53-44f4-94d3-0edbe6384628" providerId="ADAL" clId="{D82C314F-F4D6-4083-9987-13720CCC0419}" dt="2024-04-16T10:24:27.865" v="1535" actId="478"/>
          <ac:picMkLst>
            <pc:docMk/>
            <pc:sldMk cId="691311089" sldId="320"/>
            <ac:picMk id="14" creationId="{112C6D2D-ED60-76FD-9730-D6A7B9518818}"/>
          </ac:picMkLst>
        </pc:picChg>
        <pc:picChg chg="add mod">
          <ac:chgData name="Bryony Clark" userId="9a0d9efc-5e53-44f4-94d3-0edbe6384628" providerId="ADAL" clId="{D82C314F-F4D6-4083-9987-13720CCC0419}" dt="2024-04-16T10:25:52.056" v="1556" actId="1035"/>
          <ac:picMkLst>
            <pc:docMk/>
            <pc:sldMk cId="691311089" sldId="320"/>
            <ac:picMk id="15" creationId="{1DC5ED5F-71C9-C416-EEA5-0788D7128F0A}"/>
          </ac:picMkLst>
        </pc:picChg>
        <pc:picChg chg="add mod">
          <ac:chgData name="Bryony Clark" userId="9a0d9efc-5e53-44f4-94d3-0edbe6384628" providerId="ADAL" clId="{D82C314F-F4D6-4083-9987-13720CCC0419}" dt="2024-04-16T10:25:52.056" v="1556" actId="1035"/>
          <ac:picMkLst>
            <pc:docMk/>
            <pc:sldMk cId="691311089" sldId="320"/>
            <ac:picMk id="16" creationId="{DE66554A-B37B-7613-9434-F2C60E7CA458}"/>
          </ac:picMkLst>
        </pc:picChg>
        <pc:picChg chg="del">
          <ac:chgData name="Bryony Clark" userId="9a0d9efc-5e53-44f4-94d3-0edbe6384628" providerId="ADAL" clId="{D82C314F-F4D6-4083-9987-13720CCC0419}" dt="2024-04-16T10:24:27.865" v="1535" actId="478"/>
          <ac:picMkLst>
            <pc:docMk/>
            <pc:sldMk cId="691311089" sldId="320"/>
            <ac:picMk id="26" creationId="{B0C8587A-3A82-EF11-F9F7-C58C7C084757}"/>
          </ac:picMkLst>
        </pc:picChg>
        <pc:picChg chg="del">
          <ac:chgData name="Bryony Clark" userId="9a0d9efc-5e53-44f4-94d3-0edbe6384628" providerId="ADAL" clId="{D82C314F-F4D6-4083-9987-13720CCC0419}" dt="2024-04-16T10:24:27.865" v="1535" actId="478"/>
          <ac:picMkLst>
            <pc:docMk/>
            <pc:sldMk cId="691311089" sldId="320"/>
            <ac:picMk id="27" creationId="{B4B0C5C9-549A-D826-E321-F37571A39D18}"/>
          </ac:picMkLst>
        </pc:picChg>
        <pc:picChg chg="del">
          <ac:chgData name="Bryony Clark" userId="9a0d9efc-5e53-44f4-94d3-0edbe6384628" providerId="ADAL" clId="{D82C314F-F4D6-4083-9987-13720CCC0419}" dt="2024-04-16T10:24:27.865" v="1535" actId="478"/>
          <ac:picMkLst>
            <pc:docMk/>
            <pc:sldMk cId="691311089" sldId="320"/>
            <ac:picMk id="28" creationId="{30E7A090-A565-A13E-288A-88956725CD88}"/>
          </ac:picMkLst>
        </pc:picChg>
        <pc:picChg chg="del">
          <ac:chgData name="Bryony Clark" userId="9a0d9efc-5e53-44f4-94d3-0edbe6384628" providerId="ADAL" clId="{D82C314F-F4D6-4083-9987-13720CCC0419}" dt="2024-04-16T10:24:27.865" v="1535" actId="478"/>
          <ac:picMkLst>
            <pc:docMk/>
            <pc:sldMk cId="691311089" sldId="320"/>
            <ac:picMk id="29" creationId="{06C8FFC1-CA83-5F03-9708-1C33A5A43A3F}"/>
          </ac:picMkLst>
        </pc:picChg>
        <pc:picChg chg="del">
          <ac:chgData name="Bryony Clark" userId="9a0d9efc-5e53-44f4-94d3-0edbe6384628" providerId="ADAL" clId="{D82C314F-F4D6-4083-9987-13720CCC0419}" dt="2024-04-16T10:24:27.865" v="1535" actId="478"/>
          <ac:picMkLst>
            <pc:docMk/>
            <pc:sldMk cId="691311089" sldId="320"/>
            <ac:picMk id="30" creationId="{B7D52CBB-DB62-774E-4334-0A1DF1B13800}"/>
          </ac:picMkLst>
        </pc:picChg>
        <pc:picChg chg="del">
          <ac:chgData name="Bryony Clark" userId="9a0d9efc-5e53-44f4-94d3-0edbe6384628" providerId="ADAL" clId="{D82C314F-F4D6-4083-9987-13720CCC0419}" dt="2024-04-16T10:24:27.865" v="1535" actId="478"/>
          <ac:picMkLst>
            <pc:docMk/>
            <pc:sldMk cId="691311089" sldId="320"/>
            <ac:picMk id="31" creationId="{66490E93-ECA7-7616-B0E3-89A2582CCA4C}"/>
          </ac:picMkLst>
        </pc:picChg>
        <pc:picChg chg="del">
          <ac:chgData name="Bryony Clark" userId="9a0d9efc-5e53-44f4-94d3-0edbe6384628" providerId="ADAL" clId="{D82C314F-F4D6-4083-9987-13720CCC0419}" dt="2024-04-16T10:24:27.865" v="1535" actId="478"/>
          <ac:picMkLst>
            <pc:docMk/>
            <pc:sldMk cId="691311089" sldId="320"/>
            <ac:picMk id="32" creationId="{091D3D95-7D7A-7950-019A-98EC927B26E9}"/>
          </ac:picMkLst>
        </pc:picChg>
        <pc:picChg chg="del">
          <ac:chgData name="Bryony Clark" userId="9a0d9efc-5e53-44f4-94d3-0edbe6384628" providerId="ADAL" clId="{D82C314F-F4D6-4083-9987-13720CCC0419}" dt="2024-04-16T10:24:27.865" v="1535" actId="478"/>
          <ac:picMkLst>
            <pc:docMk/>
            <pc:sldMk cId="691311089" sldId="320"/>
            <ac:picMk id="33" creationId="{68FF3F8C-08DA-17C7-038E-26AE31DBDC88}"/>
          </ac:picMkLst>
        </pc:picChg>
      </pc:sldChg>
      <pc:sldChg chg="addSp delSp modSp add del mod modClrScheme chgLayout">
        <pc:chgData name="Bryony Clark" userId="9a0d9efc-5e53-44f4-94d3-0edbe6384628" providerId="ADAL" clId="{D82C314F-F4D6-4083-9987-13720CCC0419}" dt="2024-04-16T10:24:33.305" v="1538"/>
        <pc:sldMkLst>
          <pc:docMk/>
          <pc:sldMk cId="385209652" sldId="321"/>
        </pc:sldMkLst>
        <pc:spChg chg="mod">
          <ac:chgData name="Bryony Clark" userId="9a0d9efc-5e53-44f4-94d3-0edbe6384628" providerId="ADAL" clId="{D82C314F-F4D6-4083-9987-13720CCC0419}" dt="2024-04-09T12:58:19.861" v="64" actId="1076"/>
          <ac:spMkLst>
            <pc:docMk/>
            <pc:sldMk cId="385209652" sldId="321"/>
            <ac:spMk id="2" creationId="{499C53BB-13BE-4D28-B773-43B4B1227B78}"/>
          </ac:spMkLst>
        </pc:spChg>
        <pc:spChg chg="mod">
          <ac:chgData name="Bryony Clark" userId="9a0d9efc-5e53-44f4-94d3-0edbe6384628" providerId="ADAL" clId="{D82C314F-F4D6-4083-9987-13720CCC0419}" dt="2024-04-12T14:41:44.470" v="612" actId="208"/>
          <ac:spMkLst>
            <pc:docMk/>
            <pc:sldMk cId="385209652" sldId="321"/>
            <ac:spMk id="3" creationId="{D82D83EC-1583-3C90-677E-B24ECCB14001}"/>
          </ac:spMkLst>
        </pc:spChg>
        <pc:spChg chg="del mod ord">
          <ac:chgData name="Bryony Clark" userId="9a0d9efc-5e53-44f4-94d3-0edbe6384628" providerId="ADAL" clId="{D82C314F-F4D6-4083-9987-13720CCC0419}" dt="2024-04-09T12:58:15.095" v="62" actId="478"/>
          <ac:spMkLst>
            <pc:docMk/>
            <pc:sldMk cId="385209652" sldId="321"/>
            <ac:spMk id="12" creationId="{72729B3A-A3C8-916A-46C1-45515C66D8AE}"/>
          </ac:spMkLst>
        </pc:spChg>
        <pc:spChg chg="add mod ord">
          <ac:chgData name="Bryony Clark" userId="9a0d9efc-5e53-44f4-94d3-0edbe6384628" providerId="ADAL" clId="{D82C314F-F4D6-4083-9987-13720CCC0419}" dt="2024-04-09T12:58:26.021" v="70" actId="1076"/>
          <ac:spMkLst>
            <pc:docMk/>
            <pc:sldMk cId="385209652" sldId="321"/>
            <ac:spMk id="15" creationId="{8DB7E9B8-9F50-A617-CB8F-F25E23D9CC21}"/>
          </ac:spMkLst>
        </pc:spChg>
        <pc:spChg chg="add del mod ord">
          <ac:chgData name="Bryony Clark" userId="9a0d9efc-5e53-44f4-94d3-0edbe6384628" providerId="ADAL" clId="{D82C314F-F4D6-4083-9987-13720CCC0419}" dt="2024-04-09T12:58:16.329" v="63" actId="478"/>
          <ac:spMkLst>
            <pc:docMk/>
            <pc:sldMk cId="385209652" sldId="321"/>
            <ac:spMk id="16" creationId="{CFB45E32-6F72-D219-1B32-3C9074B7C083}"/>
          </ac:spMkLst>
        </pc:spChg>
        <pc:picChg chg="del">
          <ac:chgData name="Bryony Clark" userId="9a0d9efc-5e53-44f4-94d3-0edbe6384628" providerId="ADAL" clId="{D82C314F-F4D6-4083-9987-13720CCC0419}" dt="2024-04-16T10:24:32.975" v="1537" actId="478"/>
          <ac:picMkLst>
            <pc:docMk/>
            <pc:sldMk cId="385209652" sldId="321"/>
            <ac:picMk id="5" creationId="{EBF4CD7D-0D90-9BD0-BD61-0FFF3B792DCF}"/>
          </ac:picMkLst>
        </pc:picChg>
        <pc:picChg chg="del">
          <ac:chgData name="Bryony Clark" userId="9a0d9efc-5e53-44f4-94d3-0edbe6384628" providerId="ADAL" clId="{D82C314F-F4D6-4083-9987-13720CCC0419}" dt="2024-04-16T10:24:32.975" v="1537" actId="478"/>
          <ac:picMkLst>
            <pc:docMk/>
            <pc:sldMk cId="385209652" sldId="321"/>
            <ac:picMk id="6" creationId="{4AF1D9E7-576D-18AC-15E3-878CDCCE9DF7}"/>
          </ac:picMkLst>
        </pc:picChg>
        <pc:picChg chg="del">
          <ac:chgData name="Bryony Clark" userId="9a0d9efc-5e53-44f4-94d3-0edbe6384628" providerId="ADAL" clId="{D82C314F-F4D6-4083-9987-13720CCC0419}" dt="2024-04-16T10:24:32.975" v="1537" actId="478"/>
          <ac:picMkLst>
            <pc:docMk/>
            <pc:sldMk cId="385209652" sldId="321"/>
            <ac:picMk id="7" creationId="{E4EFEEBB-C009-4FA6-9A01-EBC1ED2DBAF2}"/>
          </ac:picMkLst>
        </pc:picChg>
        <pc:picChg chg="del">
          <ac:chgData name="Bryony Clark" userId="9a0d9efc-5e53-44f4-94d3-0edbe6384628" providerId="ADAL" clId="{D82C314F-F4D6-4083-9987-13720CCC0419}" dt="2024-04-16T10:24:32.975" v="1537" actId="478"/>
          <ac:picMkLst>
            <pc:docMk/>
            <pc:sldMk cId="385209652" sldId="321"/>
            <ac:picMk id="8" creationId="{90D8554F-4B2D-AFD1-146A-341EE5E75C34}"/>
          </ac:picMkLst>
        </pc:picChg>
        <pc:picChg chg="del">
          <ac:chgData name="Bryony Clark" userId="9a0d9efc-5e53-44f4-94d3-0edbe6384628" providerId="ADAL" clId="{D82C314F-F4D6-4083-9987-13720CCC0419}" dt="2024-04-16T10:24:32.975" v="1537" actId="478"/>
          <ac:picMkLst>
            <pc:docMk/>
            <pc:sldMk cId="385209652" sldId="321"/>
            <ac:picMk id="9" creationId="{1DD86B14-5C47-05A4-6FAD-E31E14C7EE43}"/>
          </ac:picMkLst>
        </pc:picChg>
        <pc:picChg chg="del">
          <ac:chgData name="Bryony Clark" userId="9a0d9efc-5e53-44f4-94d3-0edbe6384628" providerId="ADAL" clId="{D82C314F-F4D6-4083-9987-13720CCC0419}" dt="2024-04-16T10:24:32.975" v="1537" actId="478"/>
          <ac:picMkLst>
            <pc:docMk/>
            <pc:sldMk cId="385209652" sldId="321"/>
            <ac:picMk id="10" creationId="{9C9EF632-59F4-E2F1-5251-468762317D82}"/>
          </ac:picMkLst>
        </pc:picChg>
        <pc:picChg chg="del">
          <ac:chgData name="Bryony Clark" userId="9a0d9efc-5e53-44f4-94d3-0edbe6384628" providerId="ADAL" clId="{D82C314F-F4D6-4083-9987-13720CCC0419}" dt="2024-04-16T10:24:32.975" v="1537" actId="478"/>
          <ac:picMkLst>
            <pc:docMk/>
            <pc:sldMk cId="385209652" sldId="321"/>
            <ac:picMk id="11" creationId="{86EFEBD5-7AC6-A5DB-2965-1F107DD26DC6}"/>
          </ac:picMkLst>
        </pc:picChg>
        <pc:picChg chg="add mod">
          <ac:chgData name="Bryony Clark" userId="9a0d9efc-5e53-44f4-94d3-0edbe6384628" providerId="ADAL" clId="{D82C314F-F4D6-4083-9987-13720CCC0419}" dt="2024-04-16T10:24:33.305" v="1538"/>
          <ac:picMkLst>
            <pc:docMk/>
            <pc:sldMk cId="385209652" sldId="321"/>
            <ac:picMk id="12" creationId="{9DF27A83-BC3F-4A38-A96B-E58F42EFC93B}"/>
          </ac:picMkLst>
        </pc:picChg>
        <pc:picChg chg="del">
          <ac:chgData name="Bryony Clark" userId="9a0d9efc-5e53-44f4-94d3-0edbe6384628" providerId="ADAL" clId="{D82C314F-F4D6-4083-9987-13720CCC0419}" dt="2024-04-16T10:24:32.975" v="1537" actId="478"/>
          <ac:picMkLst>
            <pc:docMk/>
            <pc:sldMk cId="385209652" sldId="321"/>
            <ac:picMk id="13" creationId="{D4DAA3C7-14FB-C3C8-F5FD-3A75609E0CD7}"/>
          </ac:picMkLst>
        </pc:picChg>
        <pc:picChg chg="del">
          <ac:chgData name="Bryony Clark" userId="9a0d9efc-5e53-44f4-94d3-0edbe6384628" providerId="ADAL" clId="{D82C314F-F4D6-4083-9987-13720CCC0419}" dt="2024-04-16T10:24:32.975" v="1537" actId="478"/>
          <ac:picMkLst>
            <pc:docMk/>
            <pc:sldMk cId="385209652" sldId="321"/>
            <ac:picMk id="14" creationId="{AEB02D20-04E0-D229-5EE2-DD2A042F0286}"/>
          </ac:picMkLst>
        </pc:picChg>
        <pc:picChg chg="add mod">
          <ac:chgData name="Bryony Clark" userId="9a0d9efc-5e53-44f4-94d3-0edbe6384628" providerId="ADAL" clId="{D82C314F-F4D6-4083-9987-13720CCC0419}" dt="2024-04-16T10:24:33.305" v="1538"/>
          <ac:picMkLst>
            <pc:docMk/>
            <pc:sldMk cId="385209652" sldId="321"/>
            <ac:picMk id="16" creationId="{572827E2-9F23-7E16-07BF-184E51845C45}"/>
          </ac:picMkLst>
        </pc:picChg>
        <pc:picChg chg="add mod">
          <ac:chgData name="Bryony Clark" userId="9a0d9efc-5e53-44f4-94d3-0edbe6384628" providerId="ADAL" clId="{D82C314F-F4D6-4083-9987-13720CCC0419}" dt="2024-04-16T10:24:33.305" v="1538"/>
          <ac:picMkLst>
            <pc:docMk/>
            <pc:sldMk cId="385209652" sldId="321"/>
            <ac:picMk id="17" creationId="{AFECEB42-1234-8DDF-DBF6-4DCA0CF98DFB}"/>
          </ac:picMkLst>
        </pc:picChg>
        <pc:picChg chg="add mod">
          <ac:chgData name="Bryony Clark" userId="9a0d9efc-5e53-44f4-94d3-0edbe6384628" providerId="ADAL" clId="{D82C314F-F4D6-4083-9987-13720CCC0419}" dt="2024-04-16T10:24:33.305" v="1538"/>
          <ac:picMkLst>
            <pc:docMk/>
            <pc:sldMk cId="385209652" sldId="321"/>
            <ac:picMk id="18" creationId="{E7C33B96-7A29-CC78-5BD0-0DAD8DE9CDA6}"/>
          </ac:picMkLst>
        </pc:picChg>
        <pc:picChg chg="add mod">
          <ac:chgData name="Bryony Clark" userId="9a0d9efc-5e53-44f4-94d3-0edbe6384628" providerId="ADAL" clId="{D82C314F-F4D6-4083-9987-13720CCC0419}" dt="2024-04-16T10:24:33.305" v="1538"/>
          <ac:picMkLst>
            <pc:docMk/>
            <pc:sldMk cId="385209652" sldId="321"/>
            <ac:picMk id="19" creationId="{CBCBADBA-2F03-8FB7-FC71-67DCC13E618B}"/>
          </ac:picMkLst>
        </pc:picChg>
        <pc:picChg chg="add mod">
          <ac:chgData name="Bryony Clark" userId="9a0d9efc-5e53-44f4-94d3-0edbe6384628" providerId="ADAL" clId="{D82C314F-F4D6-4083-9987-13720CCC0419}" dt="2024-04-16T10:24:33.305" v="1538"/>
          <ac:picMkLst>
            <pc:docMk/>
            <pc:sldMk cId="385209652" sldId="321"/>
            <ac:picMk id="20" creationId="{97E964F4-43E8-8D1C-E9B2-BA4CB0E9CC62}"/>
          </ac:picMkLst>
        </pc:picChg>
        <pc:picChg chg="add mod">
          <ac:chgData name="Bryony Clark" userId="9a0d9efc-5e53-44f4-94d3-0edbe6384628" providerId="ADAL" clId="{D82C314F-F4D6-4083-9987-13720CCC0419}" dt="2024-04-16T10:24:33.305" v="1538"/>
          <ac:picMkLst>
            <pc:docMk/>
            <pc:sldMk cId="385209652" sldId="321"/>
            <ac:picMk id="21" creationId="{FE030666-E2E7-65AA-1E5D-9A36559715E9}"/>
          </ac:picMkLst>
        </pc:picChg>
        <pc:picChg chg="add mod">
          <ac:chgData name="Bryony Clark" userId="9a0d9efc-5e53-44f4-94d3-0edbe6384628" providerId="ADAL" clId="{D82C314F-F4D6-4083-9987-13720CCC0419}" dt="2024-04-16T10:24:33.305" v="1538"/>
          <ac:picMkLst>
            <pc:docMk/>
            <pc:sldMk cId="385209652" sldId="321"/>
            <ac:picMk id="22" creationId="{26922D91-28FA-C060-4FB5-E5CC8EE59842}"/>
          </ac:picMkLst>
        </pc:picChg>
        <pc:picChg chg="add mod">
          <ac:chgData name="Bryony Clark" userId="9a0d9efc-5e53-44f4-94d3-0edbe6384628" providerId="ADAL" clId="{D82C314F-F4D6-4083-9987-13720CCC0419}" dt="2024-04-16T10:24:33.305" v="1538"/>
          <ac:picMkLst>
            <pc:docMk/>
            <pc:sldMk cId="385209652" sldId="321"/>
            <ac:picMk id="23" creationId="{F655B788-B6D1-BA2A-03DC-0C27AE575A3D}"/>
          </ac:picMkLst>
        </pc:picChg>
        <pc:picChg chg="add mod">
          <ac:chgData name="Bryony Clark" userId="9a0d9efc-5e53-44f4-94d3-0edbe6384628" providerId="ADAL" clId="{D82C314F-F4D6-4083-9987-13720CCC0419}" dt="2024-04-16T10:24:33.305" v="1538"/>
          <ac:picMkLst>
            <pc:docMk/>
            <pc:sldMk cId="385209652" sldId="321"/>
            <ac:picMk id="24" creationId="{29D2F996-E323-DD86-B950-E6B467A0A444}"/>
          </ac:picMkLst>
        </pc:picChg>
      </pc:sldChg>
      <pc:sldChg chg="addSp delSp modSp mod modClrScheme chgLayout">
        <pc:chgData name="Bryony Clark" userId="9a0d9efc-5e53-44f4-94d3-0edbe6384628" providerId="ADAL" clId="{D82C314F-F4D6-4083-9987-13720CCC0419}" dt="2024-04-16T10:26:54.206" v="1577"/>
        <pc:sldMkLst>
          <pc:docMk/>
          <pc:sldMk cId="1654372010" sldId="325"/>
        </pc:sldMkLst>
        <pc:spChg chg="del mod ord">
          <ac:chgData name="Bryony Clark" userId="9a0d9efc-5e53-44f4-94d3-0edbe6384628" providerId="ADAL" clId="{D82C314F-F4D6-4083-9987-13720CCC0419}" dt="2024-04-12T14:35:51.128" v="460" actId="478"/>
          <ac:spMkLst>
            <pc:docMk/>
            <pc:sldMk cId="1654372010" sldId="325"/>
            <ac:spMk id="2" creationId="{90654BE7-34F1-D7E6-C0E1-EFA17C0B2B21}"/>
          </ac:spMkLst>
        </pc:spChg>
        <pc:spChg chg="mod">
          <ac:chgData name="Bryony Clark" userId="9a0d9efc-5e53-44f4-94d3-0edbe6384628" providerId="ADAL" clId="{D82C314F-F4D6-4083-9987-13720CCC0419}" dt="2024-04-16T10:09:25.312" v="1092" actId="20577"/>
          <ac:spMkLst>
            <pc:docMk/>
            <pc:sldMk cId="1654372010" sldId="325"/>
            <ac:spMk id="3" creationId="{89764F7F-D04C-7419-6261-9A9815A5D59B}"/>
          </ac:spMkLst>
        </pc:spChg>
        <pc:spChg chg="add mod ord">
          <ac:chgData name="Bryony Clark" userId="9a0d9efc-5e53-44f4-94d3-0edbe6384628" providerId="ADAL" clId="{D82C314F-F4D6-4083-9987-13720CCC0419}" dt="2024-04-12T14:35:47.919" v="459" actId="403"/>
          <ac:spMkLst>
            <pc:docMk/>
            <pc:sldMk cId="1654372010" sldId="325"/>
            <ac:spMk id="13" creationId="{6B3CEBA7-46AE-C889-AA30-FBE384C512E7}"/>
          </ac:spMkLst>
        </pc:spChg>
        <pc:spChg chg="add del mod ord">
          <ac:chgData name="Bryony Clark" userId="9a0d9efc-5e53-44f4-94d3-0edbe6384628" providerId="ADAL" clId="{D82C314F-F4D6-4083-9987-13720CCC0419}" dt="2024-04-12T14:35:52.229" v="461" actId="478"/>
          <ac:spMkLst>
            <pc:docMk/>
            <pc:sldMk cId="1654372010" sldId="325"/>
            <ac:spMk id="14" creationId="{A97FC84F-7BF6-2869-9BBF-4197B53FF9D1}"/>
          </ac:spMkLst>
        </pc:spChg>
        <pc:spChg chg="add del">
          <ac:chgData name="Bryony Clark" userId="9a0d9efc-5e53-44f4-94d3-0edbe6384628" providerId="ADAL" clId="{D82C314F-F4D6-4083-9987-13720CCC0419}" dt="2024-04-12T14:37:48.211" v="521" actId="22"/>
          <ac:spMkLst>
            <pc:docMk/>
            <pc:sldMk cId="1654372010" sldId="325"/>
            <ac:spMk id="16" creationId="{3C24CD49-26B7-B45F-4B87-38C649C95F82}"/>
          </ac:spMkLst>
        </pc:spChg>
        <pc:picChg chg="add mod">
          <ac:chgData name="Bryony Clark" userId="9a0d9efc-5e53-44f4-94d3-0edbe6384628" providerId="ADAL" clId="{D82C314F-F4D6-4083-9987-13720CCC0419}" dt="2024-04-16T10:26:54.206" v="1577"/>
          <ac:picMkLst>
            <pc:docMk/>
            <pc:sldMk cId="1654372010" sldId="325"/>
            <ac:picMk id="2" creationId="{4C618CE0-D7C1-2E13-255A-3800CE36E854}"/>
          </ac:picMkLst>
        </pc:picChg>
        <pc:picChg chg="add mod">
          <ac:chgData name="Bryony Clark" userId="9a0d9efc-5e53-44f4-94d3-0edbe6384628" providerId="ADAL" clId="{D82C314F-F4D6-4083-9987-13720CCC0419}" dt="2024-04-16T10:26:54.206" v="1577"/>
          <ac:picMkLst>
            <pc:docMk/>
            <pc:sldMk cId="1654372010" sldId="325"/>
            <ac:picMk id="4" creationId="{0E66AF05-3FE0-1D5A-1658-8B6050572F07}"/>
          </ac:picMkLst>
        </pc:picChg>
        <pc:picChg chg="del">
          <ac:chgData name="Bryony Clark" userId="9a0d9efc-5e53-44f4-94d3-0edbe6384628" providerId="ADAL" clId="{D82C314F-F4D6-4083-9987-13720CCC0419}" dt="2024-04-12T14:42:37.622" v="619" actId="478"/>
          <ac:picMkLst>
            <pc:docMk/>
            <pc:sldMk cId="1654372010" sldId="325"/>
            <ac:picMk id="4" creationId="{2B345DF9-E75A-6DDE-013C-76A3CB55544C}"/>
          </ac:picMkLst>
        </pc:picChg>
        <pc:picChg chg="add mod">
          <ac:chgData name="Bryony Clark" userId="9a0d9efc-5e53-44f4-94d3-0edbe6384628" providerId="ADAL" clId="{D82C314F-F4D6-4083-9987-13720CCC0419}" dt="2024-04-16T10:26:54.206" v="1577"/>
          <ac:picMkLst>
            <pc:docMk/>
            <pc:sldMk cId="1654372010" sldId="325"/>
            <ac:picMk id="5" creationId="{6DAACCC4-94A6-7D91-7FB4-5F8EFA894EDB}"/>
          </ac:picMkLst>
        </pc:picChg>
        <pc:picChg chg="del">
          <ac:chgData name="Bryony Clark" userId="9a0d9efc-5e53-44f4-94d3-0edbe6384628" providerId="ADAL" clId="{D82C314F-F4D6-4083-9987-13720CCC0419}" dt="2024-04-12T14:42:37.622" v="619" actId="478"/>
          <ac:picMkLst>
            <pc:docMk/>
            <pc:sldMk cId="1654372010" sldId="325"/>
            <ac:picMk id="5" creationId="{906B9C68-A7D3-3706-D412-7392A2EBC192}"/>
          </ac:picMkLst>
        </pc:picChg>
        <pc:picChg chg="del">
          <ac:chgData name="Bryony Clark" userId="9a0d9efc-5e53-44f4-94d3-0edbe6384628" providerId="ADAL" clId="{D82C314F-F4D6-4083-9987-13720CCC0419}" dt="2024-04-12T14:42:37.622" v="619" actId="478"/>
          <ac:picMkLst>
            <pc:docMk/>
            <pc:sldMk cId="1654372010" sldId="325"/>
            <ac:picMk id="6" creationId="{5576EC1C-B43B-F88D-8479-05E72F563EE9}"/>
          </ac:picMkLst>
        </pc:picChg>
        <pc:picChg chg="add mod">
          <ac:chgData name="Bryony Clark" userId="9a0d9efc-5e53-44f4-94d3-0edbe6384628" providerId="ADAL" clId="{D82C314F-F4D6-4083-9987-13720CCC0419}" dt="2024-04-16T10:26:54.206" v="1577"/>
          <ac:picMkLst>
            <pc:docMk/>
            <pc:sldMk cId="1654372010" sldId="325"/>
            <ac:picMk id="6" creationId="{C0869C61-517D-6CAA-2F0B-7F007242AC4A}"/>
          </ac:picMkLst>
        </pc:picChg>
        <pc:picChg chg="add mod">
          <ac:chgData name="Bryony Clark" userId="9a0d9efc-5e53-44f4-94d3-0edbe6384628" providerId="ADAL" clId="{D82C314F-F4D6-4083-9987-13720CCC0419}" dt="2024-04-16T10:26:54.206" v="1577"/>
          <ac:picMkLst>
            <pc:docMk/>
            <pc:sldMk cId="1654372010" sldId="325"/>
            <ac:picMk id="7" creationId="{AE609FEE-E51B-B3C4-3D32-967BECB66739}"/>
          </ac:picMkLst>
        </pc:picChg>
        <pc:picChg chg="del mod">
          <ac:chgData name="Bryony Clark" userId="9a0d9efc-5e53-44f4-94d3-0edbe6384628" providerId="ADAL" clId="{D82C314F-F4D6-4083-9987-13720CCC0419}" dt="2024-04-12T14:42:37.622" v="619" actId="478"/>
          <ac:picMkLst>
            <pc:docMk/>
            <pc:sldMk cId="1654372010" sldId="325"/>
            <ac:picMk id="7" creationId="{C1697F60-0A87-5FBC-7D5C-9770A5719378}"/>
          </ac:picMkLst>
        </pc:picChg>
        <pc:picChg chg="del mod">
          <ac:chgData name="Bryony Clark" userId="9a0d9efc-5e53-44f4-94d3-0edbe6384628" providerId="ADAL" clId="{D82C314F-F4D6-4083-9987-13720CCC0419}" dt="2024-04-12T14:42:37.622" v="619" actId="478"/>
          <ac:picMkLst>
            <pc:docMk/>
            <pc:sldMk cId="1654372010" sldId="325"/>
            <ac:picMk id="8" creationId="{DAEF529A-7B8F-79B2-AABD-F39403A9BDC0}"/>
          </ac:picMkLst>
        </pc:picChg>
        <pc:picChg chg="add mod">
          <ac:chgData name="Bryony Clark" userId="9a0d9efc-5e53-44f4-94d3-0edbe6384628" providerId="ADAL" clId="{D82C314F-F4D6-4083-9987-13720CCC0419}" dt="2024-04-16T10:26:54.206" v="1577"/>
          <ac:picMkLst>
            <pc:docMk/>
            <pc:sldMk cId="1654372010" sldId="325"/>
            <ac:picMk id="8" creationId="{F5B1E957-DF1E-3FE6-A656-A50B8697E48A}"/>
          </ac:picMkLst>
        </pc:picChg>
        <pc:picChg chg="add mod">
          <ac:chgData name="Bryony Clark" userId="9a0d9efc-5e53-44f4-94d3-0edbe6384628" providerId="ADAL" clId="{D82C314F-F4D6-4083-9987-13720CCC0419}" dt="2024-04-16T10:26:54.206" v="1577"/>
          <ac:picMkLst>
            <pc:docMk/>
            <pc:sldMk cId="1654372010" sldId="325"/>
            <ac:picMk id="9" creationId="{4947D529-941F-A07C-3CAB-60EEC44C17AB}"/>
          </ac:picMkLst>
        </pc:picChg>
        <pc:picChg chg="del">
          <ac:chgData name="Bryony Clark" userId="9a0d9efc-5e53-44f4-94d3-0edbe6384628" providerId="ADAL" clId="{D82C314F-F4D6-4083-9987-13720CCC0419}" dt="2024-04-12T14:42:37.622" v="619" actId="478"/>
          <ac:picMkLst>
            <pc:docMk/>
            <pc:sldMk cId="1654372010" sldId="325"/>
            <ac:picMk id="9" creationId="{E6695C9D-7A1F-43E2-EBE2-4E2BCF93A4BC}"/>
          </ac:picMkLst>
        </pc:picChg>
        <pc:picChg chg="del mod">
          <ac:chgData name="Bryony Clark" userId="9a0d9efc-5e53-44f4-94d3-0edbe6384628" providerId="ADAL" clId="{D82C314F-F4D6-4083-9987-13720CCC0419}" dt="2024-04-12T14:42:37.622" v="619" actId="478"/>
          <ac:picMkLst>
            <pc:docMk/>
            <pc:sldMk cId="1654372010" sldId="325"/>
            <ac:picMk id="10" creationId="{577A0E48-919F-24EE-1FA8-28AC55A8AFE8}"/>
          </ac:picMkLst>
        </pc:picChg>
        <pc:picChg chg="add mod">
          <ac:chgData name="Bryony Clark" userId="9a0d9efc-5e53-44f4-94d3-0edbe6384628" providerId="ADAL" clId="{D82C314F-F4D6-4083-9987-13720CCC0419}" dt="2024-04-16T10:26:54.206" v="1577"/>
          <ac:picMkLst>
            <pc:docMk/>
            <pc:sldMk cId="1654372010" sldId="325"/>
            <ac:picMk id="10" creationId="{CE6FDD4A-BEF6-4C9D-8C11-83FF4C0744B4}"/>
          </ac:picMkLst>
        </pc:picChg>
        <pc:picChg chg="del">
          <ac:chgData name="Bryony Clark" userId="9a0d9efc-5e53-44f4-94d3-0edbe6384628" providerId="ADAL" clId="{D82C314F-F4D6-4083-9987-13720CCC0419}" dt="2024-04-12T14:42:37.622" v="619" actId="478"/>
          <ac:picMkLst>
            <pc:docMk/>
            <pc:sldMk cId="1654372010" sldId="325"/>
            <ac:picMk id="11" creationId="{C2C9AAE3-2C7A-7D42-5208-452CD2351388}"/>
          </ac:picMkLst>
        </pc:picChg>
        <pc:picChg chg="add mod">
          <ac:chgData name="Bryony Clark" userId="9a0d9efc-5e53-44f4-94d3-0edbe6384628" providerId="ADAL" clId="{D82C314F-F4D6-4083-9987-13720CCC0419}" dt="2024-04-16T10:26:54.206" v="1577"/>
          <ac:picMkLst>
            <pc:docMk/>
            <pc:sldMk cId="1654372010" sldId="325"/>
            <ac:picMk id="11" creationId="{FEC2E23A-F9AD-3685-1840-5425BAAC732F}"/>
          </ac:picMkLst>
        </pc:picChg>
        <pc:picChg chg="del">
          <ac:chgData name="Bryony Clark" userId="9a0d9efc-5e53-44f4-94d3-0edbe6384628" providerId="ADAL" clId="{D82C314F-F4D6-4083-9987-13720CCC0419}" dt="2024-04-12T14:42:37.622" v="619" actId="478"/>
          <ac:picMkLst>
            <pc:docMk/>
            <pc:sldMk cId="1654372010" sldId="325"/>
            <ac:picMk id="12" creationId="{83740E8A-4B66-65D5-ACEF-4F882450E6B9}"/>
          </ac:picMkLst>
        </pc:picChg>
        <pc:picChg chg="add mod">
          <ac:chgData name="Bryony Clark" userId="9a0d9efc-5e53-44f4-94d3-0edbe6384628" providerId="ADAL" clId="{D82C314F-F4D6-4083-9987-13720CCC0419}" dt="2024-04-16T10:26:54.206" v="1577"/>
          <ac:picMkLst>
            <pc:docMk/>
            <pc:sldMk cId="1654372010" sldId="325"/>
            <ac:picMk id="12" creationId="{8481CE20-B47E-AE51-EB79-05404B361257}"/>
          </ac:picMkLst>
        </pc:picChg>
        <pc:picChg chg="add del mod">
          <ac:chgData name="Bryony Clark" userId="9a0d9efc-5e53-44f4-94d3-0edbe6384628" providerId="ADAL" clId="{D82C314F-F4D6-4083-9987-13720CCC0419}" dt="2024-04-16T10:26:53.840" v="1576" actId="478"/>
          <ac:picMkLst>
            <pc:docMk/>
            <pc:sldMk cId="1654372010" sldId="325"/>
            <ac:picMk id="17" creationId="{18CF330F-0048-CF9E-EF9F-54E0BFE2BEAF}"/>
          </ac:picMkLst>
        </pc:picChg>
        <pc:picChg chg="add del mod">
          <ac:chgData name="Bryony Clark" userId="9a0d9efc-5e53-44f4-94d3-0edbe6384628" providerId="ADAL" clId="{D82C314F-F4D6-4083-9987-13720CCC0419}" dt="2024-04-16T10:26:53.840" v="1576" actId="478"/>
          <ac:picMkLst>
            <pc:docMk/>
            <pc:sldMk cId="1654372010" sldId="325"/>
            <ac:picMk id="18" creationId="{D290A2E6-F4C7-95C8-41D1-9F5D3735FD16}"/>
          </ac:picMkLst>
        </pc:picChg>
        <pc:picChg chg="add del mod">
          <ac:chgData name="Bryony Clark" userId="9a0d9efc-5e53-44f4-94d3-0edbe6384628" providerId="ADAL" clId="{D82C314F-F4D6-4083-9987-13720CCC0419}" dt="2024-04-16T10:26:53.840" v="1576" actId="478"/>
          <ac:picMkLst>
            <pc:docMk/>
            <pc:sldMk cId="1654372010" sldId="325"/>
            <ac:picMk id="19" creationId="{5242C79E-382B-4345-DEE0-0E92972134BA}"/>
          </ac:picMkLst>
        </pc:picChg>
        <pc:picChg chg="add del mod">
          <ac:chgData name="Bryony Clark" userId="9a0d9efc-5e53-44f4-94d3-0edbe6384628" providerId="ADAL" clId="{D82C314F-F4D6-4083-9987-13720CCC0419}" dt="2024-04-16T10:26:53.840" v="1576" actId="478"/>
          <ac:picMkLst>
            <pc:docMk/>
            <pc:sldMk cId="1654372010" sldId="325"/>
            <ac:picMk id="20" creationId="{D852425C-46A1-B182-1C92-70E28E95B473}"/>
          </ac:picMkLst>
        </pc:picChg>
        <pc:picChg chg="add del mod">
          <ac:chgData name="Bryony Clark" userId="9a0d9efc-5e53-44f4-94d3-0edbe6384628" providerId="ADAL" clId="{D82C314F-F4D6-4083-9987-13720CCC0419}" dt="2024-04-16T10:26:53.840" v="1576" actId="478"/>
          <ac:picMkLst>
            <pc:docMk/>
            <pc:sldMk cId="1654372010" sldId="325"/>
            <ac:picMk id="21" creationId="{D5D4416A-4B1E-50A5-8EED-C12CE95C32D5}"/>
          </ac:picMkLst>
        </pc:picChg>
        <pc:picChg chg="add del mod">
          <ac:chgData name="Bryony Clark" userId="9a0d9efc-5e53-44f4-94d3-0edbe6384628" providerId="ADAL" clId="{D82C314F-F4D6-4083-9987-13720CCC0419}" dt="2024-04-16T10:26:53.840" v="1576" actId="478"/>
          <ac:picMkLst>
            <pc:docMk/>
            <pc:sldMk cId="1654372010" sldId="325"/>
            <ac:picMk id="22" creationId="{9180C707-7BF1-3499-1CDD-D6590BCBFB1B}"/>
          </ac:picMkLst>
        </pc:picChg>
        <pc:picChg chg="add del mod">
          <ac:chgData name="Bryony Clark" userId="9a0d9efc-5e53-44f4-94d3-0edbe6384628" providerId="ADAL" clId="{D82C314F-F4D6-4083-9987-13720CCC0419}" dt="2024-04-16T10:26:53.840" v="1576" actId="478"/>
          <ac:picMkLst>
            <pc:docMk/>
            <pc:sldMk cId="1654372010" sldId="325"/>
            <ac:picMk id="23" creationId="{CCB8F05D-543D-18B4-0700-8EAAD263498D}"/>
          </ac:picMkLst>
        </pc:picChg>
        <pc:picChg chg="add del mod">
          <ac:chgData name="Bryony Clark" userId="9a0d9efc-5e53-44f4-94d3-0edbe6384628" providerId="ADAL" clId="{D82C314F-F4D6-4083-9987-13720CCC0419}" dt="2024-04-16T10:26:53.840" v="1576" actId="478"/>
          <ac:picMkLst>
            <pc:docMk/>
            <pc:sldMk cId="1654372010" sldId="325"/>
            <ac:picMk id="24" creationId="{44167364-B744-0772-32CB-49AD800C3C12}"/>
          </ac:picMkLst>
        </pc:picChg>
        <pc:picChg chg="add del mod">
          <ac:chgData name="Bryony Clark" userId="9a0d9efc-5e53-44f4-94d3-0edbe6384628" providerId="ADAL" clId="{D82C314F-F4D6-4083-9987-13720CCC0419}" dt="2024-04-16T10:26:53.840" v="1576" actId="478"/>
          <ac:picMkLst>
            <pc:docMk/>
            <pc:sldMk cId="1654372010" sldId="325"/>
            <ac:picMk id="25" creationId="{63C58EDB-5BD8-2492-31C3-E6987957311E}"/>
          </ac:picMkLst>
        </pc:picChg>
        <pc:picChg chg="mod">
          <ac:chgData name="Bryony Clark" userId="9a0d9efc-5e53-44f4-94d3-0edbe6384628" providerId="ADAL" clId="{D82C314F-F4D6-4083-9987-13720CCC0419}" dt="2024-04-12T14:36:55.189" v="519" actId="1076"/>
          <ac:picMkLst>
            <pc:docMk/>
            <pc:sldMk cId="1654372010" sldId="325"/>
            <ac:picMk id="2050" creationId="{47DD0C80-7C1A-783C-D97E-730C24188D3F}"/>
          </ac:picMkLst>
        </pc:picChg>
      </pc:sldChg>
      <pc:sldChg chg="addSp delSp modSp add mod modClrScheme chgLayout">
        <pc:chgData name="Bryony Clark" userId="9a0d9efc-5e53-44f4-94d3-0edbe6384628" providerId="ADAL" clId="{D82C314F-F4D6-4083-9987-13720CCC0419}" dt="2024-04-16T10:26:46.790" v="1573"/>
        <pc:sldMkLst>
          <pc:docMk/>
          <pc:sldMk cId="1233044379" sldId="326"/>
        </pc:sldMkLst>
        <pc:spChg chg="mod ord">
          <ac:chgData name="Bryony Clark" userId="9a0d9efc-5e53-44f4-94d3-0edbe6384628" providerId="ADAL" clId="{D82C314F-F4D6-4083-9987-13720CCC0419}" dt="2024-04-12T14:33:37.718" v="435" actId="20577"/>
          <ac:spMkLst>
            <pc:docMk/>
            <pc:sldMk cId="1233044379" sldId="326"/>
            <ac:spMk id="3" creationId="{5419B2BD-34D7-E18C-D3D6-7C36E070C45B}"/>
          </ac:spMkLst>
        </pc:spChg>
        <pc:spChg chg="mod ord">
          <ac:chgData name="Bryony Clark" userId="9a0d9efc-5e53-44f4-94d3-0edbe6384628" providerId="ADAL" clId="{D82C314F-F4D6-4083-9987-13720CCC0419}" dt="2024-04-12T14:31:55.107" v="363"/>
          <ac:spMkLst>
            <pc:docMk/>
            <pc:sldMk cId="1233044379" sldId="326"/>
            <ac:spMk id="5" creationId="{995AA999-05BF-519B-D056-5F65C3AF6705}"/>
          </ac:spMkLst>
        </pc:spChg>
        <pc:spChg chg="add del mod ord">
          <ac:chgData name="Bryony Clark" userId="9a0d9efc-5e53-44f4-94d3-0edbe6384628" providerId="ADAL" clId="{D82C314F-F4D6-4083-9987-13720CCC0419}" dt="2024-04-12T14:29:18.645" v="344" actId="478"/>
          <ac:spMkLst>
            <pc:docMk/>
            <pc:sldMk cId="1233044379" sldId="326"/>
            <ac:spMk id="14" creationId="{E005DB97-9C41-3F87-29E6-4DB9562A588A}"/>
          </ac:spMkLst>
        </pc:spChg>
        <pc:picChg chg="del">
          <ac:chgData name="Bryony Clark" userId="9a0d9efc-5e53-44f4-94d3-0edbe6384628" providerId="ADAL" clId="{D82C314F-F4D6-4083-9987-13720CCC0419}" dt="2024-04-12T14:42:48.590" v="623" actId="478"/>
          <ac:picMkLst>
            <pc:docMk/>
            <pc:sldMk cId="1233044379" sldId="326"/>
            <ac:picMk id="2" creationId="{3A6C9D54-792A-0D02-1A1C-4107A321E4D2}"/>
          </ac:picMkLst>
        </pc:picChg>
        <pc:picChg chg="add mod">
          <ac:chgData name="Bryony Clark" userId="9a0d9efc-5e53-44f4-94d3-0edbe6384628" providerId="ADAL" clId="{D82C314F-F4D6-4083-9987-13720CCC0419}" dt="2024-04-16T10:26:46.790" v="1573"/>
          <ac:picMkLst>
            <pc:docMk/>
            <pc:sldMk cId="1233044379" sldId="326"/>
            <ac:picMk id="2" creationId="{BA018760-6A59-1C05-6347-7BF68104A2DD}"/>
          </ac:picMkLst>
        </pc:picChg>
        <pc:picChg chg="add mod">
          <ac:chgData name="Bryony Clark" userId="9a0d9efc-5e53-44f4-94d3-0edbe6384628" providerId="ADAL" clId="{D82C314F-F4D6-4083-9987-13720CCC0419}" dt="2024-04-16T10:26:46.790" v="1573"/>
          <ac:picMkLst>
            <pc:docMk/>
            <pc:sldMk cId="1233044379" sldId="326"/>
            <ac:picMk id="4" creationId="{97D26531-513A-03C5-E764-B1CA51A8F8BC}"/>
          </ac:picMkLst>
        </pc:picChg>
        <pc:picChg chg="del">
          <ac:chgData name="Bryony Clark" userId="9a0d9efc-5e53-44f4-94d3-0edbe6384628" providerId="ADAL" clId="{D82C314F-F4D6-4083-9987-13720CCC0419}" dt="2024-04-12T14:42:48.590" v="623" actId="478"/>
          <ac:picMkLst>
            <pc:docMk/>
            <pc:sldMk cId="1233044379" sldId="326"/>
            <ac:picMk id="4" creationId="{9D1B65AD-8E19-3C40-4145-FCC5A574A6F2}"/>
          </ac:picMkLst>
        </pc:picChg>
        <pc:picChg chg="add mod">
          <ac:chgData name="Bryony Clark" userId="9a0d9efc-5e53-44f4-94d3-0edbe6384628" providerId="ADAL" clId="{D82C314F-F4D6-4083-9987-13720CCC0419}" dt="2024-04-16T10:26:46.790" v="1573"/>
          <ac:picMkLst>
            <pc:docMk/>
            <pc:sldMk cId="1233044379" sldId="326"/>
            <ac:picMk id="6" creationId="{5200E76F-0B83-360A-DED3-770E5780F17A}"/>
          </ac:picMkLst>
        </pc:picChg>
        <pc:picChg chg="del">
          <ac:chgData name="Bryony Clark" userId="9a0d9efc-5e53-44f4-94d3-0edbe6384628" providerId="ADAL" clId="{D82C314F-F4D6-4083-9987-13720CCC0419}" dt="2024-04-12T14:42:48.590" v="623" actId="478"/>
          <ac:picMkLst>
            <pc:docMk/>
            <pc:sldMk cId="1233044379" sldId="326"/>
            <ac:picMk id="6" creationId="{E889330E-D4F5-BBB6-91EE-F1A8326EFFA5}"/>
          </ac:picMkLst>
        </pc:picChg>
        <pc:picChg chg="del">
          <ac:chgData name="Bryony Clark" userId="9a0d9efc-5e53-44f4-94d3-0edbe6384628" providerId="ADAL" clId="{D82C314F-F4D6-4083-9987-13720CCC0419}" dt="2024-04-12T14:42:48.590" v="623" actId="478"/>
          <ac:picMkLst>
            <pc:docMk/>
            <pc:sldMk cId="1233044379" sldId="326"/>
            <ac:picMk id="7" creationId="{B96C3802-8E83-50FA-B88F-1DE833070D23}"/>
          </ac:picMkLst>
        </pc:picChg>
        <pc:picChg chg="add mod">
          <ac:chgData name="Bryony Clark" userId="9a0d9efc-5e53-44f4-94d3-0edbe6384628" providerId="ADAL" clId="{D82C314F-F4D6-4083-9987-13720CCC0419}" dt="2024-04-16T10:26:46.790" v="1573"/>
          <ac:picMkLst>
            <pc:docMk/>
            <pc:sldMk cId="1233044379" sldId="326"/>
            <ac:picMk id="7" creationId="{C54892A8-2CBA-8C47-7333-53FA57625FBD}"/>
          </ac:picMkLst>
        </pc:picChg>
        <pc:picChg chg="add mod">
          <ac:chgData name="Bryony Clark" userId="9a0d9efc-5e53-44f4-94d3-0edbe6384628" providerId="ADAL" clId="{D82C314F-F4D6-4083-9987-13720CCC0419}" dt="2024-04-16T10:26:46.790" v="1573"/>
          <ac:picMkLst>
            <pc:docMk/>
            <pc:sldMk cId="1233044379" sldId="326"/>
            <ac:picMk id="8" creationId="{4C7D6602-D91D-5D32-B878-AAA48CB7F57F}"/>
          </ac:picMkLst>
        </pc:picChg>
        <pc:picChg chg="del">
          <ac:chgData name="Bryony Clark" userId="9a0d9efc-5e53-44f4-94d3-0edbe6384628" providerId="ADAL" clId="{D82C314F-F4D6-4083-9987-13720CCC0419}" dt="2024-04-12T14:42:48.590" v="623" actId="478"/>
          <ac:picMkLst>
            <pc:docMk/>
            <pc:sldMk cId="1233044379" sldId="326"/>
            <ac:picMk id="8" creationId="{F0D518C8-038C-BC3B-3EB7-BD8CC4C4DC11}"/>
          </ac:picMkLst>
        </pc:picChg>
        <pc:picChg chg="add mod">
          <ac:chgData name="Bryony Clark" userId="9a0d9efc-5e53-44f4-94d3-0edbe6384628" providerId="ADAL" clId="{D82C314F-F4D6-4083-9987-13720CCC0419}" dt="2024-04-16T10:26:46.790" v="1573"/>
          <ac:picMkLst>
            <pc:docMk/>
            <pc:sldMk cId="1233044379" sldId="326"/>
            <ac:picMk id="9" creationId="{89399198-1D82-9275-29C1-0EE32A9DADD4}"/>
          </ac:picMkLst>
        </pc:picChg>
        <pc:picChg chg="del">
          <ac:chgData name="Bryony Clark" userId="9a0d9efc-5e53-44f4-94d3-0edbe6384628" providerId="ADAL" clId="{D82C314F-F4D6-4083-9987-13720CCC0419}" dt="2024-04-12T14:42:48.590" v="623" actId="478"/>
          <ac:picMkLst>
            <pc:docMk/>
            <pc:sldMk cId="1233044379" sldId="326"/>
            <ac:picMk id="9" creationId="{AEE6FC2C-52FE-C425-DAA4-05B0CF80D85F}"/>
          </ac:picMkLst>
        </pc:picChg>
        <pc:picChg chg="add mod">
          <ac:chgData name="Bryony Clark" userId="9a0d9efc-5e53-44f4-94d3-0edbe6384628" providerId="ADAL" clId="{D82C314F-F4D6-4083-9987-13720CCC0419}" dt="2024-04-16T10:26:46.790" v="1573"/>
          <ac:picMkLst>
            <pc:docMk/>
            <pc:sldMk cId="1233044379" sldId="326"/>
            <ac:picMk id="10" creationId="{7166C22C-83FD-D900-AEFF-272D66222791}"/>
          </ac:picMkLst>
        </pc:picChg>
        <pc:picChg chg="del">
          <ac:chgData name="Bryony Clark" userId="9a0d9efc-5e53-44f4-94d3-0edbe6384628" providerId="ADAL" clId="{D82C314F-F4D6-4083-9987-13720CCC0419}" dt="2024-04-12T14:42:48.590" v="623" actId="478"/>
          <ac:picMkLst>
            <pc:docMk/>
            <pc:sldMk cId="1233044379" sldId="326"/>
            <ac:picMk id="10" creationId="{87EC65D9-6FB1-2D25-33E8-51451E22D6C6}"/>
          </ac:picMkLst>
        </pc:picChg>
        <pc:picChg chg="add mod">
          <ac:chgData name="Bryony Clark" userId="9a0d9efc-5e53-44f4-94d3-0edbe6384628" providerId="ADAL" clId="{D82C314F-F4D6-4083-9987-13720CCC0419}" dt="2024-04-16T10:26:46.790" v="1573"/>
          <ac:picMkLst>
            <pc:docMk/>
            <pc:sldMk cId="1233044379" sldId="326"/>
            <ac:picMk id="11" creationId="{5E07EAEB-105E-3C1B-B4DA-D810AA4A27A5}"/>
          </ac:picMkLst>
        </pc:picChg>
        <pc:picChg chg="del">
          <ac:chgData name="Bryony Clark" userId="9a0d9efc-5e53-44f4-94d3-0edbe6384628" providerId="ADAL" clId="{D82C314F-F4D6-4083-9987-13720CCC0419}" dt="2024-04-12T14:42:48.590" v="623" actId="478"/>
          <ac:picMkLst>
            <pc:docMk/>
            <pc:sldMk cId="1233044379" sldId="326"/>
            <ac:picMk id="11" creationId="{9FF66E0F-1891-2F3E-892D-3D12152CC51F}"/>
          </ac:picMkLst>
        </pc:picChg>
        <pc:picChg chg="del">
          <ac:chgData name="Bryony Clark" userId="9a0d9efc-5e53-44f4-94d3-0edbe6384628" providerId="ADAL" clId="{D82C314F-F4D6-4083-9987-13720CCC0419}" dt="2024-04-12T14:42:48.590" v="623" actId="478"/>
          <ac:picMkLst>
            <pc:docMk/>
            <pc:sldMk cId="1233044379" sldId="326"/>
            <ac:picMk id="12" creationId="{2E24AF2C-83A6-AC11-AC13-E28FACED03B4}"/>
          </ac:picMkLst>
        </pc:picChg>
        <pc:picChg chg="add mod">
          <ac:chgData name="Bryony Clark" userId="9a0d9efc-5e53-44f4-94d3-0edbe6384628" providerId="ADAL" clId="{D82C314F-F4D6-4083-9987-13720CCC0419}" dt="2024-04-16T10:26:46.790" v="1573"/>
          <ac:picMkLst>
            <pc:docMk/>
            <pc:sldMk cId="1233044379" sldId="326"/>
            <ac:picMk id="12" creationId="{E10A698E-A0B8-0969-273A-CB4E3E1919EA}"/>
          </ac:picMkLst>
        </pc:picChg>
        <pc:picChg chg="add mod">
          <ac:chgData name="Bryony Clark" userId="9a0d9efc-5e53-44f4-94d3-0edbe6384628" providerId="ADAL" clId="{D82C314F-F4D6-4083-9987-13720CCC0419}" dt="2024-04-12T14:30:44.259" v="355" actId="1076"/>
          <ac:picMkLst>
            <pc:docMk/>
            <pc:sldMk cId="1233044379" sldId="326"/>
            <ac:picMk id="13" creationId="{B0AC4D29-E64E-B641-5DA9-42436A6C32A3}"/>
          </ac:picMkLst>
        </pc:picChg>
        <pc:picChg chg="add mod">
          <ac:chgData name="Bryony Clark" userId="9a0d9efc-5e53-44f4-94d3-0edbe6384628" providerId="ADAL" clId="{D82C314F-F4D6-4083-9987-13720CCC0419}" dt="2024-04-16T10:26:46.790" v="1573"/>
          <ac:picMkLst>
            <pc:docMk/>
            <pc:sldMk cId="1233044379" sldId="326"/>
            <ac:picMk id="14" creationId="{DFA902CA-F4D1-6A66-DEE5-8C42AD66C153}"/>
          </ac:picMkLst>
        </pc:picChg>
        <pc:picChg chg="add mod">
          <ac:chgData name="Bryony Clark" userId="9a0d9efc-5e53-44f4-94d3-0edbe6384628" providerId="ADAL" clId="{D82C314F-F4D6-4083-9987-13720CCC0419}" dt="2024-04-12T14:30:43.331" v="354" actId="1076"/>
          <ac:picMkLst>
            <pc:docMk/>
            <pc:sldMk cId="1233044379" sldId="326"/>
            <ac:picMk id="16" creationId="{060B2BE3-49FF-29A9-3298-FDCCE63F7DE7}"/>
          </ac:picMkLst>
        </pc:picChg>
        <pc:picChg chg="add del mod">
          <ac:chgData name="Bryony Clark" userId="9a0d9efc-5e53-44f4-94d3-0edbe6384628" providerId="ADAL" clId="{D82C314F-F4D6-4083-9987-13720CCC0419}" dt="2024-04-12T14:44:01.453" v="634" actId="478"/>
          <ac:picMkLst>
            <pc:docMk/>
            <pc:sldMk cId="1233044379" sldId="326"/>
            <ac:picMk id="17" creationId="{26AFCE52-3B31-7EAF-BA0C-850260C9E53E}"/>
          </ac:picMkLst>
        </pc:picChg>
        <pc:picChg chg="add del mod">
          <ac:chgData name="Bryony Clark" userId="9a0d9efc-5e53-44f4-94d3-0edbe6384628" providerId="ADAL" clId="{D82C314F-F4D6-4083-9987-13720CCC0419}" dt="2024-04-12T14:44:01.453" v="634" actId="478"/>
          <ac:picMkLst>
            <pc:docMk/>
            <pc:sldMk cId="1233044379" sldId="326"/>
            <ac:picMk id="18" creationId="{C38728C8-24B8-D756-BB59-5FA897FF48B4}"/>
          </ac:picMkLst>
        </pc:picChg>
        <pc:picChg chg="add del mod">
          <ac:chgData name="Bryony Clark" userId="9a0d9efc-5e53-44f4-94d3-0edbe6384628" providerId="ADAL" clId="{D82C314F-F4D6-4083-9987-13720CCC0419}" dt="2024-04-12T14:44:01.453" v="634" actId="478"/>
          <ac:picMkLst>
            <pc:docMk/>
            <pc:sldMk cId="1233044379" sldId="326"/>
            <ac:picMk id="19" creationId="{F052E1DB-8D91-D660-0AAA-BF26AF0774F1}"/>
          </ac:picMkLst>
        </pc:picChg>
        <pc:picChg chg="add del mod">
          <ac:chgData name="Bryony Clark" userId="9a0d9efc-5e53-44f4-94d3-0edbe6384628" providerId="ADAL" clId="{D82C314F-F4D6-4083-9987-13720CCC0419}" dt="2024-04-12T14:44:01.453" v="634" actId="478"/>
          <ac:picMkLst>
            <pc:docMk/>
            <pc:sldMk cId="1233044379" sldId="326"/>
            <ac:picMk id="20" creationId="{826BB58B-DAD5-109A-CEA3-D438901CCAB9}"/>
          </ac:picMkLst>
        </pc:picChg>
        <pc:picChg chg="add del mod">
          <ac:chgData name="Bryony Clark" userId="9a0d9efc-5e53-44f4-94d3-0edbe6384628" providerId="ADAL" clId="{D82C314F-F4D6-4083-9987-13720CCC0419}" dt="2024-04-12T14:44:01.453" v="634" actId="478"/>
          <ac:picMkLst>
            <pc:docMk/>
            <pc:sldMk cId="1233044379" sldId="326"/>
            <ac:picMk id="21" creationId="{8A7CEEA9-921E-0929-A607-B7FFFE0850F6}"/>
          </ac:picMkLst>
        </pc:picChg>
        <pc:picChg chg="add del mod">
          <ac:chgData name="Bryony Clark" userId="9a0d9efc-5e53-44f4-94d3-0edbe6384628" providerId="ADAL" clId="{D82C314F-F4D6-4083-9987-13720CCC0419}" dt="2024-04-12T14:44:01.453" v="634" actId="478"/>
          <ac:picMkLst>
            <pc:docMk/>
            <pc:sldMk cId="1233044379" sldId="326"/>
            <ac:picMk id="22" creationId="{1CB5E7A2-7528-896D-E232-E0A6ECFD6901}"/>
          </ac:picMkLst>
        </pc:picChg>
        <pc:picChg chg="add del mod">
          <ac:chgData name="Bryony Clark" userId="9a0d9efc-5e53-44f4-94d3-0edbe6384628" providerId="ADAL" clId="{D82C314F-F4D6-4083-9987-13720CCC0419}" dt="2024-04-12T14:44:01.453" v="634" actId="478"/>
          <ac:picMkLst>
            <pc:docMk/>
            <pc:sldMk cId="1233044379" sldId="326"/>
            <ac:picMk id="23" creationId="{42A94EA0-9328-FE97-0491-DD568734A749}"/>
          </ac:picMkLst>
        </pc:picChg>
        <pc:picChg chg="add del mod">
          <ac:chgData name="Bryony Clark" userId="9a0d9efc-5e53-44f4-94d3-0edbe6384628" providerId="ADAL" clId="{D82C314F-F4D6-4083-9987-13720CCC0419}" dt="2024-04-12T14:44:01.453" v="634" actId="478"/>
          <ac:picMkLst>
            <pc:docMk/>
            <pc:sldMk cId="1233044379" sldId="326"/>
            <ac:picMk id="24" creationId="{E567974E-E613-7CD8-7EF8-941671A2D6B9}"/>
          </ac:picMkLst>
        </pc:picChg>
        <pc:picChg chg="add del mod">
          <ac:chgData name="Bryony Clark" userId="9a0d9efc-5e53-44f4-94d3-0edbe6384628" providerId="ADAL" clId="{D82C314F-F4D6-4083-9987-13720CCC0419}" dt="2024-04-12T14:44:01.453" v="634" actId="478"/>
          <ac:picMkLst>
            <pc:docMk/>
            <pc:sldMk cId="1233044379" sldId="326"/>
            <ac:picMk id="25" creationId="{7B268CD2-A758-7B41-E5B9-8EC2B860B020}"/>
          </ac:picMkLst>
        </pc:picChg>
        <pc:picChg chg="add del mod">
          <ac:chgData name="Bryony Clark" userId="9a0d9efc-5e53-44f4-94d3-0edbe6384628" providerId="ADAL" clId="{D82C314F-F4D6-4083-9987-13720CCC0419}" dt="2024-04-16T10:26:46.440" v="1572" actId="478"/>
          <ac:picMkLst>
            <pc:docMk/>
            <pc:sldMk cId="1233044379" sldId="326"/>
            <ac:picMk id="26" creationId="{C04FE26A-3A87-D62E-D3CD-DE72B74D50FD}"/>
          </ac:picMkLst>
        </pc:picChg>
        <pc:picChg chg="add del mod">
          <ac:chgData name="Bryony Clark" userId="9a0d9efc-5e53-44f4-94d3-0edbe6384628" providerId="ADAL" clId="{D82C314F-F4D6-4083-9987-13720CCC0419}" dt="2024-04-16T10:26:46.440" v="1572" actId="478"/>
          <ac:picMkLst>
            <pc:docMk/>
            <pc:sldMk cId="1233044379" sldId="326"/>
            <ac:picMk id="27" creationId="{0F5B4689-CCD5-793D-758E-B47541C75A4C}"/>
          </ac:picMkLst>
        </pc:picChg>
        <pc:picChg chg="add del mod">
          <ac:chgData name="Bryony Clark" userId="9a0d9efc-5e53-44f4-94d3-0edbe6384628" providerId="ADAL" clId="{D82C314F-F4D6-4083-9987-13720CCC0419}" dt="2024-04-16T10:26:46.440" v="1572" actId="478"/>
          <ac:picMkLst>
            <pc:docMk/>
            <pc:sldMk cId="1233044379" sldId="326"/>
            <ac:picMk id="28" creationId="{870CDB3A-8E40-AE12-D946-ACC5687F4EED}"/>
          </ac:picMkLst>
        </pc:picChg>
        <pc:picChg chg="add del mod">
          <ac:chgData name="Bryony Clark" userId="9a0d9efc-5e53-44f4-94d3-0edbe6384628" providerId="ADAL" clId="{D82C314F-F4D6-4083-9987-13720CCC0419}" dt="2024-04-16T10:26:46.440" v="1572" actId="478"/>
          <ac:picMkLst>
            <pc:docMk/>
            <pc:sldMk cId="1233044379" sldId="326"/>
            <ac:picMk id="29" creationId="{D925D7B8-5191-24D5-8301-8C2E6FE15EEB}"/>
          </ac:picMkLst>
        </pc:picChg>
        <pc:picChg chg="add del mod">
          <ac:chgData name="Bryony Clark" userId="9a0d9efc-5e53-44f4-94d3-0edbe6384628" providerId="ADAL" clId="{D82C314F-F4D6-4083-9987-13720CCC0419}" dt="2024-04-16T10:26:46.440" v="1572" actId="478"/>
          <ac:picMkLst>
            <pc:docMk/>
            <pc:sldMk cId="1233044379" sldId="326"/>
            <ac:picMk id="30" creationId="{FA434910-F748-E55B-85A8-1977A33B3A61}"/>
          </ac:picMkLst>
        </pc:picChg>
        <pc:picChg chg="add del mod">
          <ac:chgData name="Bryony Clark" userId="9a0d9efc-5e53-44f4-94d3-0edbe6384628" providerId="ADAL" clId="{D82C314F-F4D6-4083-9987-13720CCC0419}" dt="2024-04-16T10:26:46.440" v="1572" actId="478"/>
          <ac:picMkLst>
            <pc:docMk/>
            <pc:sldMk cId="1233044379" sldId="326"/>
            <ac:picMk id="31" creationId="{3B563978-0449-4D4A-85E1-3912B6B6DDDB}"/>
          </ac:picMkLst>
        </pc:picChg>
        <pc:picChg chg="add del mod">
          <ac:chgData name="Bryony Clark" userId="9a0d9efc-5e53-44f4-94d3-0edbe6384628" providerId="ADAL" clId="{D82C314F-F4D6-4083-9987-13720CCC0419}" dt="2024-04-16T10:26:46.440" v="1572" actId="478"/>
          <ac:picMkLst>
            <pc:docMk/>
            <pc:sldMk cId="1233044379" sldId="326"/>
            <ac:picMk id="32" creationId="{4C521E92-F136-BBA8-170D-3675D1750FD2}"/>
          </ac:picMkLst>
        </pc:picChg>
        <pc:picChg chg="add del mod">
          <ac:chgData name="Bryony Clark" userId="9a0d9efc-5e53-44f4-94d3-0edbe6384628" providerId="ADAL" clId="{D82C314F-F4D6-4083-9987-13720CCC0419}" dt="2024-04-16T10:26:46.440" v="1572" actId="478"/>
          <ac:picMkLst>
            <pc:docMk/>
            <pc:sldMk cId="1233044379" sldId="326"/>
            <ac:picMk id="33" creationId="{FBEF61DE-C8B0-2FCA-F42D-935D310D4D09}"/>
          </ac:picMkLst>
        </pc:picChg>
        <pc:picChg chg="add del mod">
          <ac:chgData name="Bryony Clark" userId="9a0d9efc-5e53-44f4-94d3-0edbe6384628" providerId="ADAL" clId="{D82C314F-F4D6-4083-9987-13720CCC0419}" dt="2024-04-16T10:26:46.440" v="1572" actId="478"/>
          <ac:picMkLst>
            <pc:docMk/>
            <pc:sldMk cId="1233044379" sldId="326"/>
            <ac:picMk id="34" creationId="{C3D64E64-7DD9-615D-68D4-6B1235B7275B}"/>
          </ac:picMkLst>
        </pc:picChg>
        <pc:picChg chg="del">
          <ac:chgData name="Bryony Clark" userId="9a0d9efc-5e53-44f4-94d3-0edbe6384628" providerId="ADAL" clId="{D82C314F-F4D6-4083-9987-13720CCC0419}" dt="2024-04-12T14:24:09.218" v="224" actId="478"/>
          <ac:picMkLst>
            <pc:docMk/>
            <pc:sldMk cId="1233044379" sldId="326"/>
            <ac:picMk id="2052" creationId="{9681D4E7-D3A7-520B-4486-6A4EF58F84B0}"/>
          </ac:picMkLst>
        </pc:picChg>
      </pc:sldChg>
      <pc:sldChg chg="addSp delSp modSp add mod modClrScheme chgLayout">
        <pc:chgData name="Bryony Clark" userId="9a0d9efc-5e53-44f4-94d3-0edbe6384628" providerId="ADAL" clId="{D82C314F-F4D6-4083-9987-13720CCC0419}" dt="2024-04-16T10:25:18.682" v="1549" actId="1035"/>
        <pc:sldMkLst>
          <pc:docMk/>
          <pc:sldMk cId="3061088743" sldId="327"/>
        </pc:sldMkLst>
        <pc:spChg chg="del mod ord">
          <ac:chgData name="Bryony Clark" userId="9a0d9efc-5e53-44f4-94d3-0edbe6384628" providerId="ADAL" clId="{D82C314F-F4D6-4083-9987-13720CCC0419}" dt="2024-04-12T14:20:59.207" v="141" actId="478"/>
          <ac:spMkLst>
            <pc:docMk/>
            <pc:sldMk cId="3061088743" sldId="327"/>
            <ac:spMk id="2" creationId="{90654BE7-34F1-D7E6-C0E1-EFA17C0B2B21}"/>
          </ac:spMkLst>
        </pc:spChg>
        <pc:spChg chg="mod">
          <ac:chgData name="Bryony Clark" userId="9a0d9efc-5e53-44f4-94d3-0edbe6384628" providerId="ADAL" clId="{D82C314F-F4D6-4083-9987-13720CCC0419}" dt="2024-04-12T14:21:10.316" v="146" actId="20577"/>
          <ac:spMkLst>
            <pc:docMk/>
            <pc:sldMk cId="3061088743" sldId="327"/>
            <ac:spMk id="3" creationId="{9EEAB191-4C5C-ECB4-C28A-CF67D57A5DC2}"/>
          </ac:spMkLst>
        </pc:spChg>
        <pc:spChg chg="add del mod ord">
          <ac:chgData name="Bryony Clark" userId="9a0d9efc-5e53-44f4-94d3-0edbe6384628" providerId="ADAL" clId="{D82C314F-F4D6-4083-9987-13720CCC0419}" dt="2024-04-12T14:20:41.454" v="131" actId="700"/>
          <ac:spMkLst>
            <pc:docMk/>
            <pc:sldMk cId="3061088743" sldId="327"/>
            <ac:spMk id="4" creationId="{A864193B-DA12-6C22-FB1E-D6D532EB8B44}"/>
          </ac:spMkLst>
        </pc:spChg>
        <pc:spChg chg="add del mod ord">
          <ac:chgData name="Bryony Clark" userId="9a0d9efc-5e53-44f4-94d3-0edbe6384628" providerId="ADAL" clId="{D82C314F-F4D6-4083-9987-13720CCC0419}" dt="2024-04-12T14:20:41.454" v="131" actId="700"/>
          <ac:spMkLst>
            <pc:docMk/>
            <pc:sldMk cId="3061088743" sldId="327"/>
            <ac:spMk id="5" creationId="{8BFFA05D-75C7-C9D4-D5F8-17AE6F3FD288}"/>
          </ac:spMkLst>
        </pc:spChg>
        <pc:spChg chg="add mod ord">
          <ac:chgData name="Bryony Clark" userId="9a0d9efc-5e53-44f4-94d3-0edbe6384628" providerId="ADAL" clId="{D82C314F-F4D6-4083-9987-13720CCC0419}" dt="2024-04-12T14:20:57.100" v="140" actId="1076"/>
          <ac:spMkLst>
            <pc:docMk/>
            <pc:sldMk cId="3061088743" sldId="327"/>
            <ac:spMk id="6" creationId="{64B8E12A-C249-3AF1-43FC-2E243022A246}"/>
          </ac:spMkLst>
        </pc:spChg>
        <pc:spChg chg="add del mod ord">
          <ac:chgData name="Bryony Clark" userId="9a0d9efc-5e53-44f4-94d3-0edbe6384628" providerId="ADAL" clId="{D82C314F-F4D6-4083-9987-13720CCC0419}" dt="2024-04-12T14:21:00.687" v="142" actId="478"/>
          <ac:spMkLst>
            <pc:docMk/>
            <pc:sldMk cId="3061088743" sldId="327"/>
            <ac:spMk id="7" creationId="{9250FD6E-6281-94D7-9424-4DC4AF4D82F9}"/>
          </ac:spMkLst>
        </pc:spChg>
        <pc:picChg chg="add mod">
          <ac:chgData name="Bryony Clark" userId="9a0d9efc-5e53-44f4-94d3-0edbe6384628" providerId="ADAL" clId="{D82C314F-F4D6-4083-9987-13720CCC0419}" dt="2024-04-16T10:24:45.083" v="1542"/>
          <ac:picMkLst>
            <pc:docMk/>
            <pc:sldMk cId="3061088743" sldId="327"/>
            <ac:picMk id="2" creationId="{B81A8A13-B8C6-401E-E43E-827DB4FDBF2C}"/>
          </ac:picMkLst>
        </pc:picChg>
        <pc:picChg chg="add mod">
          <ac:chgData name="Bryony Clark" userId="9a0d9efc-5e53-44f4-94d3-0edbe6384628" providerId="ADAL" clId="{D82C314F-F4D6-4083-9987-13720CCC0419}" dt="2024-04-16T10:24:45.083" v="1542"/>
          <ac:picMkLst>
            <pc:docMk/>
            <pc:sldMk cId="3061088743" sldId="327"/>
            <ac:picMk id="4" creationId="{453726F1-72D6-11C6-97D2-DAEBB1F7859A}"/>
          </ac:picMkLst>
        </pc:picChg>
        <pc:picChg chg="add mod">
          <ac:chgData name="Bryony Clark" userId="9a0d9efc-5e53-44f4-94d3-0edbe6384628" providerId="ADAL" clId="{D82C314F-F4D6-4083-9987-13720CCC0419}" dt="2024-04-16T10:25:02.402" v="1545" actId="207"/>
          <ac:picMkLst>
            <pc:docMk/>
            <pc:sldMk cId="3061088743" sldId="327"/>
            <ac:picMk id="5" creationId="{6E88CE94-08A7-F2C3-6A03-DDEA6138605D}"/>
          </ac:picMkLst>
        </pc:picChg>
        <pc:picChg chg="add mod">
          <ac:chgData name="Bryony Clark" userId="9a0d9efc-5e53-44f4-94d3-0edbe6384628" providerId="ADAL" clId="{D82C314F-F4D6-4083-9987-13720CCC0419}" dt="2024-04-16T10:24:50.714" v="1543" actId="207"/>
          <ac:picMkLst>
            <pc:docMk/>
            <pc:sldMk cId="3061088743" sldId="327"/>
            <ac:picMk id="7" creationId="{9DDDAA96-73F9-DE3D-92AB-49E07DF37FBB}"/>
          </ac:picMkLst>
        </pc:picChg>
        <pc:picChg chg="add mod">
          <ac:chgData name="Bryony Clark" userId="9a0d9efc-5e53-44f4-94d3-0edbe6384628" providerId="ADAL" clId="{D82C314F-F4D6-4083-9987-13720CCC0419}" dt="2024-04-16T10:24:45.083" v="1542"/>
          <ac:picMkLst>
            <pc:docMk/>
            <pc:sldMk cId="3061088743" sldId="327"/>
            <ac:picMk id="8" creationId="{55FD4DF8-660A-D472-040E-613DF0ECC53E}"/>
          </ac:picMkLst>
        </pc:picChg>
        <pc:picChg chg="add mod">
          <ac:chgData name="Bryony Clark" userId="9a0d9efc-5e53-44f4-94d3-0edbe6384628" providerId="ADAL" clId="{D82C314F-F4D6-4083-9987-13720CCC0419}" dt="2024-04-16T10:25:18.682" v="1549" actId="1035"/>
          <ac:picMkLst>
            <pc:docMk/>
            <pc:sldMk cId="3061088743" sldId="327"/>
            <ac:picMk id="9" creationId="{42ADBAA5-E9CF-AFDD-3FA8-0544D67DBE49}"/>
          </ac:picMkLst>
        </pc:picChg>
        <pc:picChg chg="add mod">
          <ac:chgData name="Bryony Clark" userId="9a0d9efc-5e53-44f4-94d3-0edbe6384628" providerId="ADAL" clId="{D82C314F-F4D6-4083-9987-13720CCC0419}" dt="2024-04-16T10:25:18.682" v="1549" actId="1035"/>
          <ac:picMkLst>
            <pc:docMk/>
            <pc:sldMk cId="3061088743" sldId="327"/>
            <ac:picMk id="10" creationId="{D980C522-582F-0970-DE6B-BD5FE941D71A}"/>
          </ac:picMkLst>
        </pc:picChg>
        <pc:picChg chg="add mod">
          <ac:chgData name="Bryony Clark" userId="9a0d9efc-5e53-44f4-94d3-0edbe6384628" providerId="ADAL" clId="{D82C314F-F4D6-4083-9987-13720CCC0419}" dt="2024-04-16T10:25:18.682" v="1549" actId="1035"/>
          <ac:picMkLst>
            <pc:docMk/>
            <pc:sldMk cId="3061088743" sldId="327"/>
            <ac:picMk id="11" creationId="{80066CB4-805F-2D7F-E985-9DA97E7DAFCD}"/>
          </ac:picMkLst>
        </pc:picChg>
        <pc:picChg chg="add mod">
          <ac:chgData name="Bryony Clark" userId="9a0d9efc-5e53-44f4-94d3-0edbe6384628" providerId="ADAL" clId="{D82C314F-F4D6-4083-9987-13720CCC0419}" dt="2024-04-16T10:25:18.682" v="1549" actId="1035"/>
          <ac:picMkLst>
            <pc:docMk/>
            <pc:sldMk cId="3061088743" sldId="327"/>
            <ac:picMk id="12" creationId="{9D89AE54-3DDE-E8D0-D7D1-484E9CEED58E}"/>
          </ac:picMkLst>
        </pc:picChg>
        <pc:picChg chg="add mod">
          <ac:chgData name="Bryony Clark" userId="9a0d9efc-5e53-44f4-94d3-0edbe6384628" providerId="ADAL" clId="{D82C314F-F4D6-4083-9987-13720CCC0419}" dt="2024-04-16T10:25:18.682" v="1549" actId="1035"/>
          <ac:picMkLst>
            <pc:docMk/>
            <pc:sldMk cId="3061088743" sldId="327"/>
            <ac:picMk id="13" creationId="{BAA83550-66FC-458A-D2E7-41E3A3468814}"/>
          </ac:picMkLst>
        </pc:picChg>
        <pc:picChg chg="del">
          <ac:chgData name="Bryony Clark" userId="9a0d9efc-5e53-44f4-94d3-0edbe6384628" providerId="ADAL" clId="{D82C314F-F4D6-4083-9987-13720CCC0419}" dt="2024-04-16T10:24:44.681" v="1541" actId="478"/>
          <ac:picMkLst>
            <pc:docMk/>
            <pc:sldMk cId="3061088743" sldId="327"/>
            <ac:picMk id="15" creationId="{FABDF8ED-36BA-AFA1-6091-4C5CD119FF0C}"/>
          </ac:picMkLst>
        </pc:picChg>
        <pc:picChg chg="del">
          <ac:chgData name="Bryony Clark" userId="9a0d9efc-5e53-44f4-94d3-0edbe6384628" providerId="ADAL" clId="{D82C314F-F4D6-4083-9987-13720CCC0419}" dt="2024-04-16T10:24:44.681" v="1541" actId="478"/>
          <ac:picMkLst>
            <pc:docMk/>
            <pc:sldMk cId="3061088743" sldId="327"/>
            <ac:picMk id="17" creationId="{9E45170A-CE62-9EAA-F70D-9147E2B48C79}"/>
          </ac:picMkLst>
        </pc:picChg>
        <pc:picChg chg="del">
          <ac:chgData name="Bryony Clark" userId="9a0d9efc-5e53-44f4-94d3-0edbe6384628" providerId="ADAL" clId="{D82C314F-F4D6-4083-9987-13720CCC0419}" dt="2024-04-16T10:24:44.681" v="1541" actId="478"/>
          <ac:picMkLst>
            <pc:docMk/>
            <pc:sldMk cId="3061088743" sldId="327"/>
            <ac:picMk id="18" creationId="{4DA1B79A-1C8D-A8F0-C730-08B93EC7978E}"/>
          </ac:picMkLst>
        </pc:picChg>
        <pc:picChg chg="del">
          <ac:chgData name="Bryony Clark" userId="9a0d9efc-5e53-44f4-94d3-0edbe6384628" providerId="ADAL" clId="{D82C314F-F4D6-4083-9987-13720CCC0419}" dt="2024-04-16T10:24:44.681" v="1541" actId="478"/>
          <ac:picMkLst>
            <pc:docMk/>
            <pc:sldMk cId="3061088743" sldId="327"/>
            <ac:picMk id="19" creationId="{BD332093-4386-4D55-C383-F75992B7E69F}"/>
          </ac:picMkLst>
        </pc:picChg>
        <pc:picChg chg="del">
          <ac:chgData name="Bryony Clark" userId="9a0d9efc-5e53-44f4-94d3-0edbe6384628" providerId="ADAL" clId="{D82C314F-F4D6-4083-9987-13720CCC0419}" dt="2024-04-16T10:24:44.681" v="1541" actId="478"/>
          <ac:picMkLst>
            <pc:docMk/>
            <pc:sldMk cId="3061088743" sldId="327"/>
            <ac:picMk id="20" creationId="{B42E4551-FCAF-C3ED-9A37-B9523FA0CCF5}"/>
          </ac:picMkLst>
        </pc:picChg>
        <pc:picChg chg="del">
          <ac:chgData name="Bryony Clark" userId="9a0d9efc-5e53-44f4-94d3-0edbe6384628" providerId="ADAL" clId="{D82C314F-F4D6-4083-9987-13720CCC0419}" dt="2024-04-16T10:24:44.681" v="1541" actId="478"/>
          <ac:picMkLst>
            <pc:docMk/>
            <pc:sldMk cId="3061088743" sldId="327"/>
            <ac:picMk id="21" creationId="{A77EFF8B-FBCE-99B6-6D7B-830674C8249D}"/>
          </ac:picMkLst>
        </pc:picChg>
        <pc:picChg chg="del mod">
          <ac:chgData name="Bryony Clark" userId="9a0d9efc-5e53-44f4-94d3-0edbe6384628" providerId="ADAL" clId="{D82C314F-F4D6-4083-9987-13720CCC0419}" dt="2024-04-16T10:24:44.681" v="1541" actId="478"/>
          <ac:picMkLst>
            <pc:docMk/>
            <pc:sldMk cId="3061088743" sldId="327"/>
            <ac:picMk id="22" creationId="{25C00D25-200F-94C5-45BF-971617486FF3}"/>
          </ac:picMkLst>
        </pc:picChg>
        <pc:picChg chg="del mod">
          <ac:chgData name="Bryony Clark" userId="9a0d9efc-5e53-44f4-94d3-0edbe6384628" providerId="ADAL" clId="{D82C314F-F4D6-4083-9987-13720CCC0419}" dt="2024-04-16T10:24:44.681" v="1541" actId="478"/>
          <ac:picMkLst>
            <pc:docMk/>
            <pc:sldMk cId="3061088743" sldId="327"/>
            <ac:picMk id="23" creationId="{1D35BEA5-F079-DA9C-1AE5-42C01AD2181E}"/>
          </ac:picMkLst>
        </pc:picChg>
        <pc:picChg chg="del">
          <ac:chgData name="Bryony Clark" userId="9a0d9efc-5e53-44f4-94d3-0edbe6384628" providerId="ADAL" clId="{D82C314F-F4D6-4083-9987-13720CCC0419}" dt="2024-04-16T10:24:44.681" v="1541" actId="478"/>
          <ac:picMkLst>
            <pc:docMk/>
            <pc:sldMk cId="3061088743" sldId="327"/>
            <ac:picMk id="24" creationId="{40BB54A9-E748-5EF0-C34D-5EBCEB078E1C}"/>
          </ac:picMkLst>
        </pc:picChg>
      </pc:sldChg>
      <pc:sldChg chg="addSp delSp modSp add mod modClrScheme chgLayout">
        <pc:chgData name="Bryony Clark" userId="9a0d9efc-5e53-44f4-94d3-0edbe6384628" providerId="ADAL" clId="{D82C314F-F4D6-4083-9987-13720CCC0419}" dt="2024-04-16T10:26:21.143" v="1565" actId="207"/>
        <pc:sldMkLst>
          <pc:docMk/>
          <pc:sldMk cId="3351408038" sldId="328"/>
        </pc:sldMkLst>
        <pc:spChg chg="del mod ord">
          <ac:chgData name="Bryony Clark" userId="9a0d9efc-5e53-44f4-94d3-0edbe6384628" providerId="ADAL" clId="{D82C314F-F4D6-4083-9987-13720CCC0419}" dt="2024-04-12T14:19:54.154" v="120" actId="478"/>
          <ac:spMkLst>
            <pc:docMk/>
            <pc:sldMk cId="3351408038" sldId="328"/>
            <ac:spMk id="2" creationId="{90654BE7-34F1-D7E6-C0E1-EFA17C0B2B21}"/>
          </ac:spMkLst>
        </pc:spChg>
        <pc:spChg chg="add mod ord">
          <ac:chgData name="Bryony Clark" userId="9a0d9efc-5e53-44f4-94d3-0edbe6384628" providerId="ADAL" clId="{D82C314F-F4D6-4083-9987-13720CCC0419}" dt="2024-04-12T14:19:57.277" v="125" actId="403"/>
          <ac:spMkLst>
            <pc:docMk/>
            <pc:sldMk cId="3351408038" sldId="328"/>
            <ac:spMk id="3" creationId="{EB0FBA74-53AA-EC76-8011-B1840D94BE55}"/>
          </ac:spMkLst>
        </pc:spChg>
        <pc:spChg chg="mod">
          <ac:chgData name="Bryony Clark" userId="9a0d9efc-5e53-44f4-94d3-0edbe6384628" providerId="ADAL" clId="{D82C314F-F4D6-4083-9987-13720CCC0419}" dt="2024-04-12T14:20:10.821" v="128" actId="1076"/>
          <ac:spMkLst>
            <pc:docMk/>
            <pc:sldMk cId="3351408038" sldId="328"/>
            <ac:spMk id="4" creationId="{D2AF9D1B-2620-A10D-7D48-CC61D1BAF912}"/>
          </ac:spMkLst>
        </pc:spChg>
        <pc:spChg chg="add del mod ord">
          <ac:chgData name="Bryony Clark" userId="9a0d9efc-5e53-44f4-94d3-0edbe6384628" providerId="ADAL" clId="{D82C314F-F4D6-4083-9987-13720CCC0419}" dt="2024-04-12T14:20:01.773" v="126" actId="478"/>
          <ac:spMkLst>
            <pc:docMk/>
            <pc:sldMk cId="3351408038" sldId="328"/>
            <ac:spMk id="5" creationId="{0B9C210F-0E69-69AA-766A-5F2E1A941487}"/>
          </ac:spMkLst>
        </pc:spChg>
        <pc:picChg chg="add mod">
          <ac:chgData name="Bryony Clark" userId="9a0d9efc-5e53-44f4-94d3-0edbe6384628" providerId="ADAL" clId="{D82C314F-F4D6-4083-9987-13720CCC0419}" dt="2024-04-16T10:26:16.665" v="1564"/>
          <ac:picMkLst>
            <pc:docMk/>
            <pc:sldMk cId="3351408038" sldId="328"/>
            <ac:picMk id="2" creationId="{D5619E07-38CF-7A13-A842-12399CF1F2BD}"/>
          </ac:picMkLst>
        </pc:picChg>
        <pc:picChg chg="add mod">
          <ac:chgData name="Bryony Clark" userId="9a0d9efc-5e53-44f4-94d3-0edbe6384628" providerId="ADAL" clId="{D82C314F-F4D6-4083-9987-13720CCC0419}" dt="2024-04-16T10:26:16.665" v="1564"/>
          <ac:picMkLst>
            <pc:docMk/>
            <pc:sldMk cId="3351408038" sldId="328"/>
            <ac:picMk id="5" creationId="{2B520C3C-D78E-6925-EC6E-8F4AE0A84A8F}"/>
          </ac:picMkLst>
        </pc:picChg>
        <pc:picChg chg="add mod">
          <ac:chgData name="Bryony Clark" userId="9a0d9efc-5e53-44f4-94d3-0edbe6384628" providerId="ADAL" clId="{D82C314F-F4D6-4083-9987-13720CCC0419}" dt="2024-04-16T10:26:16.665" v="1564"/>
          <ac:picMkLst>
            <pc:docMk/>
            <pc:sldMk cId="3351408038" sldId="328"/>
            <ac:picMk id="6" creationId="{339274F0-230C-1FBC-27DA-52BD377BD1C1}"/>
          </ac:picMkLst>
        </pc:picChg>
        <pc:picChg chg="add mod">
          <ac:chgData name="Bryony Clark" userId="9a0d9efc-5e53-44f4-94d3-0edbe6384628" providerId="ADAL" clId="{D82C314F-F4D6-4083-9987-13720CCC0419}" dt="2024-04-16T10:26:16.665" v="1564"/>
          <ac:picMkLst>
            <pc:docMk/>
            <pc:sldMk cId="3351408038" sldId="328"/>
            <ac:picMk id="8" creationId="{11A23F6A-C1CD-7657-F7A8-A0E067287C00}"/>
          </ac:picMkLst>
        </pc:picChg>
        <pc:picChg chg="add mod">
          <ac:chgData name="Bryony Clark" userId="9a0d9efc-5e53-44f4-94d3-0edbe6384628" providerId="ADAL" clId="{D82C314F-F4D6-4083-9987-13720CCC0419}" dt="2024-04-16T10:26:16.665" v="1564"/>
          <ac:picMkLst>
            <pc:docMk/>
            <pc:sldMk cId="3351408038" sldId="328"/>
            <ac:picMk id="9" creationId="{0F5C67DF-478A-38BA-CE9C-3457A3BF1800}"/>
          </ac:picMkLst>
        </pc:picChg>
        <pc:picChg chg="add mod">
          <ac:chgData name="Bryony Clark" userId="9a0d9efc-5e53-44f4-94d3-0edbe6384628" providerId="ADAL" clId="{D82C314F-F4D6-4083-9987-13720CCC0419}" dt="2024-04-16T10:26:16.665" v="1564"/>
          <ac:picMkLst>
            <pc:docMk/>
            <pc:sldMk cId="3351408038" sldId="328"/>
            <ac:picMk id="10" creationId="{8EC63A2A-FD06-BEB6-6758-46CD785D5EA4}"/>
          </ac:picMkLst>
        </pc:picChg>
        <pc:picChg chg="add mod">
          <ac:chgData name="Bryony Clark" userId="9a0d9efc-5e53-44f4-94d3-0edbe6384628" providerId="ADAL" clId="{D82C314F-F4D6-4083-9987-13720CCC0419}" dt="2024-04-16T10:26:21.143" v="1565" actId="207"/>
          <ac:picMkLst>
            <pc:docMk/>
            <pc:sldMk cId="3351408038" sldId="328"/>
            <ac:picMk id="11" creationId="{16BA7CD8-3BC7-80B2-8FE3-1E047F3496E8}"/>
          </ac:picMkLst>
        </pc:picChg>
        <pc:picChg chg="add mod">
          <ac:chgData name="Bryony Clark" userId="9a0d9efc-5e53-44f4-94d3-0edbe6384628" providerId="ADAL" clId="{D82C314F-F4D6-4083-9987-13720CCC0419}" dt="2024-04-16T10:26:16.665" v="1564"/>
          <ac:picMkLst>
            <pc:docMk/>
            <pc:sldMk cId="3351408038" sldId="328"/>
            <ac:picMk id="12" creationId="{D0CC32BC-BF8A-0F6F-545E-C422B04EE244}"/>
          </ac:picMkLst>
        </pc:picChg>
        <pc:picChg chg="add mod">
          <ac:chgData name="Bryony Clark" userId="9a0d9efc-5e53-44f4-94d3-0edbe6384628" providerId="ADAL" clId="{D82C314F-F4D6-4083-9987-13720CCC0419}" dt="2024-04-16T10:26:16.665" v="1564"/>
          <ac:picMkLst>
            <pc:docMk/>
            <pc:sldMk cId="3351408038" sldId="328"/>
            <ac:picMk id="13" creationId="{321F0EB8-2E91-DC67-C5A5-4A8F4E339F83}"/>
          </ac:picMkLst>
        </pc:picChg>
        <pc:picChg chg="add mod">
          <ac:chgData name="Bryony Clark" userId="9a0d9efc-5e53-44f4-94d3-0edbe6384628" providerId="ADAL" clId="{D82C314F-F4D6-4083-9987-13720CCC0419}" dt="2024-04-16T10:26:16.665" v="1564"/>
          <ac:picMkLst>
            <pc:docMk/>
            <pc:sldMk cId="3351408038" sldId="328"/>
            <ac:picMk id="14" creationId="{033AACEB-F882-25AE-FF73-BCCBE65546D7}"/>
          </ac:picMkLst>
        </pc:picChg>
        <pc:picChg chg="mod">
          <ac:chgData name="Bryony Clark" userId="9a0d9efc-5e53-44f4-94d3-0edbe6384628" providerId="ADAL" clId="{D82C314F-F4D6-4083-9987-13720CCC0419}" dt="2024-04-12T14:31:04.725" v="361" actId="14100"/>
          <ac:picMkLst>
            <pc:docMk/>
            <pc:sldMk cId="3351408038" sldId="328"/>
            <ac:picMk id="20" creationId="{B71752A6-5E6D-4646-A731-0B09066000FA}"/>
          </ac:picMkLst>
        </pc:picChg>
        <pc:picChg chg="mod">
          <ac:chgData name="Bryony Clark" userId="9a0d9efc-5e53-44f4-94d3-0edbe6384628" providerId="ADAL" clId="{D82C314F-F4D6-4083-9987-13720CCC0419}" dt="2024-04-12T14:31:00.668" v="360" actId="1076"/>
          <ac:picMkLst>
            <pc:docMk/>
            <pc:sldMk cId="3351408038" sldId="328"/>
            <ac:picMk id="22" creationId="{BF68D77F-3BA1-EDBE-58BC-0003E3B60A3A}"/>
          </ac:picMkLst>
        </pc:picChg>
        <pc:picChg chg="del">
          <ac:chgData name="Bryony Clark" userId="9a0d9efc-5e53-44f4-94d3-0edbe6384628" providerId="ADAL" clId="{D82C314F-F4D6-4083-9987-13720CCC0419}" dt="2024-04-16T10:26:15.178" v="1563" actId="478"/>
          <ac:picMkLst>
            <pc:docMk/>
            <pc:sldMk cId="3351408038" sldId="328"/>
            <ac:picMk id="34" creationId="{1CF11535-B749-FC95-39D5-B1F92860E66E}"/>
          </ac:picMkLst>
        </pc:picChg>
        <pc:picChg chg="del">
          <ac:chgData name="Bryony Clark" userId="9a0d9efc-5e53-44f4-94d3-0edbe6384628" providerId="ADAL" clId="{D82C314F-F4D6-4083-9987-13720CCC0419}" dt="2024-04-16T10:26:15.178" v="1563" actId="478"/>
          <ac:picMkLst>
            <pc:docMk/>
            <pc:sldMk cId="3351408038" sldId="328"/>
            <ac:picMk id="35" creationId="{A38AA736-E4FC-2776-2EB4-F9FA023A62B8}"/>
          </ac:picMkLst>
        </pc:picChg>
        <pc:picChg chg="del">
          <ac:chgData name="Bryony Clark" userId="9a0d9efc-5e53-44f4-94d3-0edbe6384628" providerId="ADAL" clId="{D82C314F-F4D6-4083-9987-13720CCC0419}" dt="2024-04-16T10:26:15.178" v="1563" actId="478"/>
          <ac:picMkLst>
            <pc:docMk/>
            <pc:sldMk cId="3351408038" sldId="328"/>
            <ac:picMk id="36" creationId="{59C04298-A011-8B61-F319-7B6C910C7BC3}"/>
          </ac:picMkLst>
        </pc:picChg>
        <pc:picChg chg="del">
          <ac:chgData name="Bryony Clark" userId="9a0d9efc-5e53-44f4-94d3-0edbe6384628" providerId="ADAL" clId="{D82C314F-F4D6-4083-9987-13720CCC0419}" dt="2024-04-16T10:26:15.178" v="1563" actId="478"/>
          <ac:picMkLst>
            <pc:docMk/>
            <pc:sldMk cId="3351408038" sldId="328"/>
            <ac:picMk id="37" creationId="{BF47CAFB-06B0-3C5C-7315-01095D5CC9C3}"/>
          </ac:picMkLst>
        </pc:picChg>
        <pc:picChg chg="del">
          <ac:chgData name="Bryony Clark" userId="9a0d9efc-5e53-44f4-94d3-0edbe6384628" providerId="ADAL" clId="{D82C314F-F4D6-4083-9987-13720CCC0419}" dt="2024-04-16T10:26:15.178" v="1563" actId="478"/>
          <ac:picMkLst>
            <pc:docMk/>
            <pc:sldMk cId="3351408038" sldId="328"/>
            <ac:picMk id="38" creationId="{D189BAD7-1DBD-23A5-9C02-DBF57221966B}"/>
          </ac:picMkLst>
        </pc:picChg>
        <pc:picChg chg="del">
          <ac:chgData name="Bryony Clark" userId="9a0d9efc-5e53-44f4-94d3-0edbe6384628" providerId="ADAL" clId="{D82C314F-F4D6-4083-9987-13720CCC0419}" dt="2024-04-16T10:26:15.178" v="1563" actId="478"/>
          <ac:picMkLst>
            <pc:docMk/>
            <pc:sldMk cId="3351408038" sldId="328"/>
            <ac:picMk id="39" creationId="{1F428DAA-15AF-66A2-507C-D48203B2B5CC}"/>
          </ac:picMkLst>
        </pc:picChg>
        <pc:picChg chg="del">
          <ac:chgData name="Bryony Clark" userId="9a0d9efc-5e53-44f4-94d3-0edbe6384628" providerId="ADAL" clId="{D82C314F-F4D6-4083-9987-13720CCC0419}" dt="2024-04-16T10:26:15.178" v="1563" actId="478"/>
          <ac:picMkLst>
            <pc:docMk/>
            <pc:sldMk cId="3351408038" sldId="328"/>
            <ac:picMk id="40" creationId="{49089299-F302-932D-EF7C-DF14899B81CF}"/>
          </ac:picMkLst>
        </pc:picChg>
        <pc:picChg chg="del">
          <ac:chgData name="Bryony Clark" userId="9a0d9efc-5e53-44f4-94d3-0edbe6384628" providerId="ADAL" clId="{D82C314F-F4D6-4083-9987-13720CCC0419}" dt="2024-04-16T10:26:15.178" v="1563" actId="478"/>
          <ac:picMkLst>
            <pc:docMk/>
            <pc:sldMk cId="3351408038" sldId="328"/>
            <ac:picMk id="41" creationId="{A57D7E7D-F815-F55A-3BC6-68CC2202655A}"/>
          </ac:picMkLst>
        </pc:picChg>
        <pc:picChg chg="del">
          <ac:chgData name="Bryony Clark" userId="9a0d9efc-5e53-44f4-94d3-0edbe6384628" providerId="ADAL" clId="{D82C314F-F4D6-4083-9987-13720CCC0419}" dt="2024-04-16T10:26:15.178" v="1563" actId="478"/>
          <ac:picMkLst>
            <pc:docMk/>
            <pc:sldMk cId="3351408038" sldId="328"/>
            <ac:picMk id="42" creationId="{C3E2F3CD-AF7E-6EAA-82AF-7388A559B461}"/>
          </ac:picMkLst>
        </pc:picChg>
      </pc:sldChg>
      <pc:sldChg chg="addSp delSp modSp new mod">
        <pc:chgData name="Bryony Clark" userId="9a0d9efc-5e53-44f4-94d3-0edbe6384628" providerId="ADAL" clId="{D82C314F-F4D6-4083-9987-13720CCC0419}" dt="2024-04-16T10:32:42.915" v="1636" actId="33524"/>
        <pc:sldMkLst>
          <pc:docMk/>
          <pc:sldMk cId="950460605" sldId="329"/>
        </pc:sldMkLst>
        <pc:spChg chg="mod">
          <ac:chgData name="Bryony Clark" userId="9a0d9efc-5e53-44f4-94d3-0edbe6384628" providerId="ADAL" clId="{D82C314F-F4D6-4083-9987-13720CCC0419}" dt="2024-04-12T14:23:21.881" v="222" actId="26606"/>
          <ac:spMkLst>
            <pc:docMk/>
            <pc:sldMk cId="950460605" sldId="329"/>
            <ac:spMk id="2" creationId="{C728FC3F-5962-FEDD-72CE-8283B86FF981}"/>
          </ac:spMkLst>
        </pc:spChg>
        <pc:spChg chg="mod">
          <ac:chgData name="Bryony Clark" userId="9a0d9efc-5e53-44f4-94d3-0edbe6384628" providerId="ADAL" clId="{D82C314F-F4D6-4083-9987-13720CCC0419}" dt="2024-04-16T10:32:42.915" v="1636" actId="33524"/>
          <ac:spMkLst>
            <pc:docMk/>
            <pc:sldMk cId="950460605" sldId="329"/>
            <ac:spMk id="3" creationId="{FB2C5059-0A72-5723-0660-9BBBAC61EA21}"/>
          </ac:spMkLst>
        </pc:spChg>
        <pc:spChg chg="del">
          <ac:chgData name="Bryony Clark" userId="9a0d9efc-5e53-44f4-94d3-0edbe6384628" providerId="ADAL" clId="{D82C314F-F4D6-4083-9987-13720CCC0419}" dt="2024-04-12T14:22:05.208" v="150" actId="478"/>
          <ac:spMkLst>
            <pc:docMk/>
            <pc:sldMk cId="950460605" sldId="329"/>
            <ac:spMk id="4" creationId="{BAECA08C-4FA2-7FEC-6A36-AD1E2E0C7934}"/>
          </ac:spMkLst>
        </pc:spChg>
        <pc:picChg chg="add mod">
          <ac:chgData name="Bryony Clark" userId="9a0d9efc-5e53-44f4-94d3-0edbe6384628" providerId="ADAL" clId="{D82C314F-F4D6-4083-9987-13720CCC0419}" dt="2024-04-16T10:26:32.419" v="1570"/>
          <ac:picMkLst>
            <pc:docMk/>
            <pc:sldMk cId="950460605" sldId="329"/>
            <ac:picMk id="4" creationId="{339ECC39-59A2-3CF9-3C51-70AA3B5B99E6}"/>
          </ac:picMkLst>
        </pc:picChg>
        <pc:picChg chg="add mod">
          <ac:chgData name="Bryony Clark" userId="9a0d9efc-5e53-44f4-94d3-0edbe6384628" providerId="ADAL" clId="{D82C314F-F4D6-4083-9987-13720CCC0419}" dt="2024-04-12T14:34:40.347" v="449" actId="1076"/>
          <ac:picMkLst>
            <pc:docMk/>
            <pc:sldMk cId="950460605" sldId="329"/>
            <ac:picMk id="5" creationId="{24399002-1382-E637-2E47-19FB29AE187A}"/>
          </ac:picMkLst>
        </pc:picChg>
        <pc:picChg chg="add mod">
          <ac:chgData name="Bryony Clark" userId="9a0d9efc-5e53-44f4-94d3-0edbe6384628" providerId="ADAL" clId="{D82C314F-F4D6-4083-9987-13720CCC0419}" dt="2024-04-16T10:26:32.419" v="1570"/>
          <ac:picMkLst>
            <pc:docMk/>
            <pc:sldMk cId="950460605" sldId="329"/>
            <ac:picMk id="6" creationId="{02D7BF69-FC04-4D87-EBAC-4249B24EF831}"/>
          </ac:picMkLst>
        </pc:picChg>
        <pc:picChg chg="add del mod">
          <ac:chgData name="Bryony Clark" userId="9a0d9efc-5e53-44f4-94d3-0edbe6384628" providerId="ADAL" clId="{D82C314F-F4D6-4083-9987-13720CCC0419}" dt="2024-04-12T14:44:05.638" v="636" actId="478"/>
          <ac:picMkLst>
            <pc:docMk/>
            <pc:sldMk cId="950460605" sldId="329"/>
            <ac:picMk id="6" creationId="{276655E6-7EED-010C-2CF1-84667F8F0EE2}"/>
          </ac:picMkLst>
        </pc:picChg>
        <pc:picChg chg="add mod">
          <ac:chgData name="Bryony Clark" userId="9a0d9efc-5e53-44f4-94d3-0edbe6384628" providerId="ADAL" clId="{D82C314F-F4D6-4083-9987-13720CCC0419}" dt="2024-04-16T10:26:32.419" v="1570"/>
          <ac:picMkLst>
            <pc:docMk/>
            <pc:sldMk cId="950460605" sldId="329"/>
            <ac:picMk id="7" creationId="{5C0763CD-DCD6-7D90-2A90-6DC349A7DBD1}"/>
          </ac:picMkLst>
        </pc:picChg>
        <pc:picChg chg="add del mod">
          <ac:chgData name="Bryony Clark" userId="9a0d9efc-5e53-44f4-94d3-0edbe6384628" providerId="ADAL" clId="{D82C314F-F4D6-4083-9987-13720CCC0419}" dt="2024-04-12T14:44:05.638" v="636" actId="478"/>
          <ac:picMkLst>
            <pc:docMk/>
            <pc:sldMk cId="950460605" sldId="329"/>
            <ac:picMk id="7" creationId="{B3A93996-DF95-B83D-7AA5-DB1F14B465D3}"/>
          </ac:picMkLst>
        </pc:picChg>
        <pc:picChg chg="add mod">
          <ac:chgData name="Bryony Clark" userId="9a0d9efc-5e53-44f4-94d3-0edbe6384628" providerId="ADAL" clId="{D82C314F-F4D6-4083-9987-13720CCC0419}" dt="2024-04-16T10:26:32.419" v="1570"/>
          <ac:picMkLst>
            <pc:docMk/>
            <pc:sldMk cId="950460605" sldId="329"/>
            <ac:picMk id="8" creationId="{94ADB199-7C64-B68C-0CEB-F6131B57E91D}"/>
          </ac:picMkLst>
        </pc:picChg>
        <pc:picChg chg="add del mod">
          <ac:chgData name="Bryony Clark" userId="9a0d9efc-5e53-44f4-94d3-0edbe6384628" providerId="ADAL" clId="{D82C314F-F4D6-4083-9987-13720CCC0419}" dt="2024-04-12T14:44:05.638" v="636" actId="478"/>
          <ac:picMkLst>
            <pc:docMk/>
            <pc:sldMk cId="950460605" sldId="329"/>
            <ac:picMk id="8" creationId="{C418D8A7-E75F-00CC-8236-5DA49C7893D4}"/>
          </ac:picMkLst>
        </pc:picChg>
        <pc:picChg chg="add del mod">
          <ac:chgData name="Bryony Clark" userId="9a0d9efc-5e53-44f4-94d3-0edbe6384628" providerId="ADAL" clId="{D82C314F-F4D6-4083-9987-13720CCC0419}" dt="2024-04-12T14:44:05.638" v="636" actId="478"/>
          <ac:picMkLst>
            <pc:docMk/>
            <pc:sldMk cId="950460605" sldId="329"/>
            <ac:picMk id="9" creationId="{8A9D3A8C-5BC6-2A48-6A35-FF2179EA223C}"/>
          </ac:picMkLst>
        </pc:picChg>
        <pc:picChg chg="add mod">
          <ac:chgData name="Bryony Clark" userId="9a0d9efc-5e53-44f4-94d3-0edbe6384628" providerId="ADAL" clId="{D82C314F-F4D6-4083-9987-13720CCC0419}" dt="2024-04-16T10:26:32.419" v="1570"/>
          <ac:picMkLst>
            <pc:docMk/>
            <pc:sldMk cId="950460605" sldId="329"/>
            <ac:picMk id="9" creationId="{910C22B4-F66B-5CA3-938F-F5AD3952504E}"/>
          </ac:picMkLst>
        </pc:picChg>
        <pc:picChg chg="add del mod">
          <ac:chgData name="Bryony Clark" userId="9a0d9efc-5e53-44f4-94d3-0edbe6384628" providerId="ADAL" clId="{D82C314F-F4D6-4083-9987-13720CCC0419}" dt="2024-04-12T14:44:05.638" v="636" actId="478"/>
          <ac:picMkLst>
            <pc:docMk/>
            <pc:sldMk cId="950460605" sldId="329"/>
            <ac:picMk id="10" creationId="{2932DA2B-83AE-1FDB-2E52-D7F43A8B6B71}"/>
          </ac:picMkLst>
        </pc:picChg>
        <pc:picChg chg="add mod">
          <ac:chgData name="Bryony Clark" userId="9a0d9efc-5e53-44f4-94d3-0edbe6384628" providerId="ADAL" clId="{D82C314F-F4D6-4083-9987-13720CCC0419}" dt="2024-04-16T10:26:32.419" v="1570"/>
          <ac:picMkLst>
            <pc:docMk/>
            <pc:sldMk cId="950460605" sldId="329"/>
            <ac:picMk id="10" creationId="{7C2ACBB7-1888-EBA2-2853-3885FDD215EC}"/>
          </ac:picMkLst>
        </pc:picChg>
        <pc:picChg chg="add del mod">
          <ac:chgData name="Bryony Clark" userId="9a0d9efc-5e53-44f4-94d3-0edbe6384628" providerId="ADAL" clId="{D82C314F-F4D6-4083-9987-13720CCC0419}" dt="2024-04-12T14:44:05.638" v="636" actId="478"/>
          <ac:picMkLst>
            <pc:docMk/>
            <pc:sldMk cId="950460605" sldId="329"/>
            <ac:picMk id="11" creationId="{1D19169D-D2E5-11E3-5A33-237E16A10D61}"/>
          </ac:picMkLst>
        </pc:picChg>
        <pc:picChg chg="add mod">
          <ac:chgData name="Bryony Clark" userId="9a0d9efc-5e53-44f4-94d3-0edbe6384628" providerId="ADAL" clId="{D82C314F-F4D6-4083-9987-13720CCC0419}" dt="2024-04-16T10:26:36.418" v="1571" actId="207"/>
          <ac:picMkLst>
            <pc:docMk/>
            <pc:sldMk cId="950460605" sldId="329"/>
            <ac:picMk id="11" creationId="{85A77192-AD36-70E3-6D9F-4399F09E1272}"/>
          </ac:picMkLst>
        </pc:picChg>
        <pc:picChg chg="add del mod">
          <ac:chgData name="Bryony Clark" userId="9a0d9efc-5e53-44f4-94d3-0edbe6384628" providerId="ADAL" clId="{D82C314F-F4D6-4083-9987-13720CCC0419}" dt="2024-04-12T14:44:05.638" v="636" actId="478"/>
          <ac:picMkLst>
            <pc:docMk/>
            <pc:sldMk cId="950460605" sldId="329"/>
            <ac:picMk id="12" creationId="{00C8006B-42B9-BD51-4ED2-DECDA5E84F32}"/>
          </ac:picMkLst>
        </pc:picChg>
        <pc:picChg chg="add mod">
          <ac:chgData name="Bryony Clark" userId="9a0d9efc-5e53-44f4-94d3-0edbe6384628" providerId="ADAL" clId="{D82C314F-F4D6-4083-9987-13720CCC0419}" dt="2024-04-16T10:26:36.418" v="1571" actId="207"/>
          <ac:picMkLst>
            <pc:docMk/>
            <pc:sldMk cId="950460605" sldId="329"/>
            <ac:picMk id="12" creationId="{717EAD28-7F83-34E0-BC3B-F52126E5E900}"/>
          </ac:picMkLst>
        </pc:picChg>
        <pc:picChg chg="add mod">
          <ac:chgData name="Bryony Clark" userId="9a0d9efc-5e53-44f4-94d3-0edbe6384628" providerId="ADAL" clId="{D82C314F-F4D6-4083-9987-13720CCC0419}" dt="2024-04-16T10:26:32.419" v="1570"/>
          <ac:picMkLst>
            <pc:docMk/>
            <pc:sldMk cId="950460605" sldId="329"/>
            <ac:picMk id="13" creationId="{A7A4AEC0-AC07-D618-ABFC-58E0A1536818}"/>
          </ac:picMkLst>
        </pc:picChg>
        <pc:picChg chg="add del mod">
          <ac:chgData name="Bryony Clark" userId="9a0d9efc-5e53-44f4-94d3-0edbe6384628" providerId="ADAL" clId="{D82C314F-F4D6-4083-9987-13720CCC0419}" dt="2024-04-12T14:44:05.638" v="636" actId="478"/>
          <ac:picMkLst>
            <pc:docMk/>
            <pc:sldMk cId="950460605" sldId="329"/>
            <ac:picMk id="13" creationId="{F9EC8DF6-31FB-D982-ACF8-3CF26E04DE14}"/>
          </ac:picMkLst>
        </pc:picChg>
        <pc:picChg chg="add mod">
          <ac:chgData name="Bryony Clark" userId="9a0d9efc-5e53-44f4-94d3-0edbe6384628" providerId="ADAL" clId="{D82C314F-F4D6-4083-9987-13720CCC0419}" dt="2024-04-16T10:26:32.419" v="1570"/>
          <ac:picMkLst>
            <pc:docMk/>
            <pc:sldMk cId="950460605" sldId="329"/>
            <ac:picMk id="14" creationId="{EE7FF396-BDDD-D42E-07EC-F395F76147A1}"/>
          </ac:picMkLst>
        </pc:picChg>
        <pc:picChg chg="add del mod">
          <ac:chgData name="Bryony Clark" userId="9a0d9efc-5e53-44f4-94d3-0edbe6384628" providerId="ADAL" clId="{D82C314F-F4D6-4083-9987-13720CCC0419}" dt="2024-04-12T14:44:05.638" v="636" actId="478"/>
          <ac:picMkLst>
            <pc:docMk/>
            <pc:sldMk cId="950460605" sldId="329"/>
            <ac:picMk id="14" creationId="{FBEF4800-37D4-4AA3-3E4A-E12548E44749}"/>
          </ac:picMkLst>
        </pc:picChg>
        <pc:picChg chg="add del mod">
          <ac:chgData name="Bryony Clark" userId="9a0d9efc-5e53-44f4-94d3-0edbe6384628" providerId="ADAL" clId="{D82C314F-F4D6-4083-9987-13720CCC0419}" dt="2024-04-16T10:26:32.072" v="1569" actId="478"/>
          <ac:picMkLst>
            <pc:docMk/>
            <pc:sldMk cId="950460605" sldId="329"/>
            <ac:picMk id="15" creationId="{3DD58AF6-067E-640A-5582-8F3340DFD65F}"/>
          </ac:picMkLst>
        </pc:picChg>
        <pc:picChg chg="add del mod">
          <ac:chgData name="Bryony Clark" userId="9a0d9efc-5e53-44f4-94d3-0edbe6384628" providerId="ADAL" clId="{D82C314F-F4D6-4083-9987-13720CCC0419}" dt="2024-04-16T10:26:32.072" v="1569" actId="478"/>
          <ac:picMkLst>
            <pc:docMk/>
            <pc:sldMk cId="950460605" sldId="329"/>
            <ac:picMk id="16" creationId="{E8A35090-C775-C110-AC5C-563E28CCEDC4}"/>
          </ac:picMkLst>
        </pc:picChg>
        <pc:picChg chg="add del mod">
          <ac:chgData name="Bryony Clark" userId="9a0d9efc-5e53-44f4-94d3-0edbe6384628" providerId="ADAL" clId="{D82C314F-F4D6-4083-9987-13720CCC0419}" dt="2024-04-16T10:26:32.072" v="1569" actId="478"/>
          <ac:picMkLst>
            <pc:docMk/>
            <pc:sldMk cId="950460605" sldId="329"/>
            <ac:picMk id="17" creationId="{28E0A23C-9C4A-0D14-9B1F-200EFD017F84}"/>
          </ac:picMkLst>
        </pc:picChg>
        <pc:picChg chg="add del mod">
          <ac:chgData name="Bryony Clark" userId="9a0d9efc-5e53-44f4-94d3-0edbe6384628" providerId="ADAL" clId="{D82C314F-F4D6-4083-9987-13720CCC0419}" dt="2024-04-16T10:26:32.072" v="1569" actId="478"/>
          <ac:picMkLst>
            <pc:docMk/>
            <pc:sldMk cId="950460605" sldId="329"/>
            <ac:picMk id="18" creationId="{B5ED0732-CA2B-9A17-A3BB-6A3F3D8142C1}"/>
          </ac:picMkLst>
        </pc:picChg>
        <pc:picChg chg="add del mod">
          <ac:chgData name="Bryony Clark" userId="9a0d9efc-5e53-44f4-94d3-0edbe6384628" providerId="ADAL" clId="{D82C314F-F4D6-4083-9987-13720CCC0419}" dt="2024-04-16T10:26:32.072" v="1569" actId="478"/>
          <ac:picMkLst>
            <pc:docMk/>
            <pc:sldMk cId="950460605" sldId="329"/>
            <ac:picMk id="19" creationId="{53FC529C-7A9B-5FDA-F62D-A495066AD883}"/>
          </ac:picMkLst>
        </pc:picChg>
        <pc:picChg chg="add del mod">
          <ac:chgData name="Bryony Clark" userId="9a0d9efc-5e53-44f4-94d3-0edbe6384628" providerId="ADAL" clId="{D82C314F-F4D6-4083-9987-13720CCC0419}" dt="2024-04-16T10:26:32.072" v="1569" actId="478"/>
          <ac:picMkLst>
            <pc:docMk/>
            <pc:sldMk cId="950460605" sldId="329"/>
            <ac:picMk id="20" creationId="{7424938B-E664-9C58-B14F-CF1E37E24596}"/>
          </ac:picMkLst>
        </pc:picChg>
        <pc:picChg chg="add del mod">
          <ac:chgData name="Bryony Clark" userId="9a0d9efc-5e53-44f4-94d3-0edbe6384628" providerId="ADAL" clId="{D82C314F-F4D6-4083-9987-13720CCC0419}" dt="2024-04-16T10:26:32.072" v="1569" actId="478"/>
          <ac:picMkLst>
            <pc:docMk/>
            <pc:sldMk cId="950460605" sldId="329"/>
            <ac:picMk id="21" creationId="{2F2F96A9-D86C-F72D-070E-4BC483206748}"/>
          </ac:picMkLst>
        </pc:picChg>
        <pc:picChg chg="add del mod">
          <ac:chgData name="Bryony Clark" userId="9a0d9efc-5e53-44f4-94d3-0edbe6384628" providerId="ADAL" clId="{D82C314F-F4D6-4083-9987-13720CCC0419}" dt="2024-04-16T10:26:32.072" v="1569" actId="478"/>
          <ac:picMkLst>
            <pc:docMk/>
            <pc:sldMk cId="950460605" sldId="329"/>
            <ac:picMk id="22" creationId="{61C86E41-6206-09AD-375C-34CAE364A25E}"/>
          </ac:picMkLst>
        </pc:picChg>
        <pc:picChg chg="add del mod">
          <ac:chgData name="Bryony Clark" userId="9a0d9efc-5e53-44f4-94d3-0edbe6384628" providerId="ADAL" clId="{D82C314F-F4D6-4083-9987-13720CCC0419}" dt="2024-04-16T10:26:32.072" v="1569" actId="478"/>
          <ac:picMkLst>
            <pc:docMk/>
            <pc:sldMk cId="950460605" sldId="329"/>
            <ac:picMk id="23" creationId="{AD158906-EE3E-7D21-9702-7485DF9F510C}"/>
          </ac:picMkLst>
        </pc:picChg>
      </pc:sldChg>
      <pc:sldChg chg="addSp delSp modSp add mod">
        <pc:chgData name="Bryony Clark" userId="9a0d9efc-5e53-44f4-94d3-0edbe6384628" providerId="ADAL" clId="{D82C314F-F4D6-4083-9987-13720CCC0419}" dt="2024-04-16T10:26:50.623" v="1575"/>
        <pc:sldMkLst>
          <pc:docMk/>
          <pc:sldMk cId="3478302214" sldId="330"/>
        </pc:sldMkLst>
        <pc:spChg chg="mod">
          <ac:chgData name="Bryony Clark" userId="9a0d9efc-5e53-44f4-94d3-0edbe6384628" providerId="ADAL" clId="{D82C314F-F4D6-4083-9987-13720CCC0419}" dt="2024-04-12T14:38:53.291" v="555" actId="1076"/>
          <ac:spMkLst>
            <pc:docMk/>
            <pc:sldMk cId="3478302214" sldId="330"/>
            <ac:spMk id="3" creationId="{5419B2BD-34D7-E18C-D3D6-7C36E070C45B}"/>
          </ac:spMkLst>
        </pc:spChg>
        <pc:spChg chg="mod">
          <ac:chgData name="Bryony Clark" userId="9a0d9efc-5e53-44f4-94d3-0edbe6384628" providerId="ADAL" clId="{D82C314F-F4D6-4083-9987-13720CCC0419}" dt="2024-04-12T14:31:59.145" v="364"/>
          <ac:spMkLst>
            <pc:docMk/>
            <pc:sldMk cId="3478302214" sldId="330"/>
            <ac:spMk id="5" creationId="{995AA999-05BF-519B-D056-5F65C3AF6705}"/>
          </ac:spMkLst>
        </pc:spChg>
        <pc:picChg chg="add mod">
          <ac:chgData name="Bryony Clark" userId="9a0d9efc-5e53-44f4-94d3-0edbe6384628" providerId="ADAL" clId="{D82C314F-F4D6-4083-9987-13720CCC0419}" dt="2024-04-16T10:26:50.623" v="1575"/>
          <ac:picMkLst>
            <pc:docMk/>
            <pc:sldMk cId="3478302214" sldId="330"/>
            <ac:picMk id="2" creationId="{13FE791A-A24A-DC75-AC7C-A10CFD3832E9}"/>
          </ac:picMkLst>
        </pc:picChg>
        <pc:picChg chg="del">
          <ac:chgData name="Bryony Clark" userId="9a0d9efc-5e53-44f4-94d3-0edbe6384628" providerId="ADAL" clId="{D82C314F-F4D6-4083-9987-13720CCC0419}" dt="2024-04-12T14:42:44.719" v="621" actId="478"/>
          <ac:picMkLst>
            <pc:docMk/>
            <pc:sldMk cId="3478302214" sldId="330"/>
            <ac:picMk id="2" creationId="{3A6C9D54-792A-0D02-1A1C-4107A321E4D2}"/>
          </ac:picMkLst>
        </pc:picChg>
        <pc:picChg chg="del">
          <ac:chgData name="Bryony Clark" userId="9a0d9efc-5e53-44f4-94d3-0edbe6384628" providerId="ADAL" clId="{D82C314F-F4D6-4083-9987-13720CCC0419}" dt="2024-04-12T14:42:44.719" v="621" actId="478"/>
          <ac:picMkLst>
            <pc:docMk/>
            <pc:sldMk cId="3478302214" sldId="330"/>
            <ac:picMk id="4" creationId="{9D1B65AD-8E19-3C40-4145-FCC5A574A6F2}"/>
          </ac:picMkLst>
        </pc:picChg>
        <pc:picChg chg="add mod">
          <ac:chgData name="Bryony Clark" userId="9a0d9efc-5e53-44f4-94d3-0edbe6384628" providerId="ADAL" clId="{D82C314F-F4D6-4083-9987-13720CCC0419}" dt="2024-04-16T10:26:50.623" v="1575"/>
          <ac:picMkLst>
            <pc:docMk/>
            <pc:sldMk cId="3478302214" sldId="330"/>
            <ac:picMk id="4" creationId="{E16A3724-9C61-B85C-C563-24D8D1996E0D}"/>
          </ac:picMkLst>
        </pc:picChg>
        <pc:picChg chg="add mod">
          <ac:chgData name="Bryony Clark" userId="9a0d9efc-5e53-44f4-94d3-0edbe6384628" providerId="ADAL" clId="{D82C314F-F4D6-4083-9987-13720CCC0419}" dt="2024-04-16T10:26:50.623" v="1575"/>
          <ac:picMkLst>
            <pc:docMk/>
            <pc:sldMk cId="3478302214" sldId="330"/>
            <ac:picMk id="6" creationId="{8F00BE64-8142-508C-8A92-E33A4A121C94}"/>
          </ac:picMkLst>
        </pc:picChg>
        <pc:picChg chg="del">
          <ac:chgData name="Bryony Clark" userId="9a0d9efc-5e53-44f4-94d3-0edbe6384628" providerId="ADAL" clId="{D82C314F-F4D6-4083-9987-13720CCC0419}" dt="2024-04-12T14:42:44.719" v="621" actId="478"/>
          <ac:picMkLst>
            <pc:docMk/>
            <pc:sldMk cId="3478302214" sldId="330"/>
            <ac:picMk id="6" creationId="{E889330E-D4F5-BBB6-91EE-F1A8326EFFA5}"/>
          </ac:picMkLst>
        </pc:picChg>
        <pc:picChg chg="del">
          <ac:chgData name="Bryony Clark" userId="9a0d9efc-5e53-44f4-94d3-0edbe6384628" providerId="ADAL" clId="{D82C314F-F4D6-4083-9987-13720CCC0419}" dt="2024-04-12T14:42:44.719" v="621" actId="478"/>
          <ac:picMkLst>
            <pc:docMk/>
            <pc:sldMk cId="3478302214" sldId="330"/>
            <ac:picMk id="7" creationId="{B96C3802-8E83-50FA-B88F-1DE833070D23}"/>
          </ac:picMkLst>
        </pc:picChg>
        <pc:picChg chg="add mod">
          <ac:chgData name="Bryony Clark" userId="9a0d9efc-5e53-44f4-94d3-0edbe6384628" providerId="ADAL" clId="{D82C314F-F4D6-4083-9987-13720CCC0419}" dt="2024-04-16T10:26:50.623" v="1575"/>
          <ac:picMkLst>
            <pc:docMk/>
            <pc:sldMk cId="3478302214" sldId="330"/>
            <ac:picMk id="7" creationId="{C4215FDE-101B-3FB8-39D9-A9B0A75FF749}"/>
          </ac:picMkLst>
        </pc:picChg>
        <pc:picChg chg="add mod">
          <ac:chgData name="Bryony Clark" userId="9a0d9efc-5e53-44f4-94d3-0edbe6384628" providerId="ADAL" clId="{D82C314F-F4D6-4083-9987-13720CCC0419}" dt="2024-04-16T10:26:50.623" v="1575"/>
          <ac:picMkLst>
            <pc:docMk/>
            <pc:sldMk cId="3478302214" sldId="330"/>
            <ac:picMk id="8" creationId="{AE88D34D-B55F-D91C-1B6F-0292EA3645F0}"/>
          </ac:picMkLst>
        </pc:picChg>
        <pc:picChg chg="del">
          <ac:chgData name="Bryony Clark" userId="9a0d9efc-5e53-44f4-94d3-0edbe6384628" providerId="ADAL" clId="{D82C314F-F4D6-4083-9987-13720CCC0419}" dt="2024-04-12T14:42:44.719" v="621" actId="478"/>
          <ac:picMkLst>
            <pc:docMk/>
            <pc:sldMk cId="3478302214" sldId="330"/>
            <ac:picMk id="8" creationId="{F0D518C8-038C-BC3B-3EB7-BD8CC4C4DC11}"/>
          </ac:picMkLst>
        </pc:picChg>
        <pc:picChg chg="add mod">
          <ac:chgData name="Bryony Clark" userId="9a0d9efc-5e53-44f4-94d3-0edbe6384628" providerId="ADAL" clId="{D82C314F-F4D6-4083-9987-13720CCC0419}" dt="2024-04-16T10:26:50.623" v="1575"/>
          <ac:picMkLst>
            <pc:docMk/>
            <pc:sldMk cId="3478302214" sldId="330"/>
            <ac:picMk id="9" creationId="{11548E38-8AE0-B93D-471B-C2F4CE6936A8}"/>
          </ac:picMkLst>
        </pc:picChg>
        <pc:picChg chg="del">
          <ac:chgData name="Bryony Clark" userId="9a0d9efc-5e53-44f4-94d3-0edbe6384628" providerId="ADAL" clId="{D82C314F-F4D6-4083-9987-13720CCC0419}" dt="2024-04-12T14:42:44.719" v="621" actId="478"/>
          <ac:picMkLst>
            <pc:docMk/>
            <pc:sldMk cId="3478302214" sldId="330"/>
            <ac:picMk id="9" creationId="{AEE6FC2C-52FE-C425-DAA4-05B0CF80D85F}"/>
          </ac:picMkLst>
        </pc:picChg>
        <pc:picChg chg="add mod">
          <ac:chgData name="Bryony Clark" userId="9a0d9efc-5e53-44f4-94d3-0edbe6384628" providerId="ADAL" clId="{D82C314F-F4D6-4083-9987-13720CCC0419}" dt="2024-04-16T10:26:50.623" v="1575"/>
          <ac:picMkLst>
            <pc:docMk/>
            <pc:sldMk cId="3478302214" sldId="330"/>
            <ac:picMk id="10" creationId="{3B7F0B7C-A6AC-0A16-C16A-85D93F8360DA}"/>
          </ac:picMkLst>
        </pc:picChg>
        <pc:picChg chg="del">
          <ac:chgData name="Bryony Clark" userId="9a0d9efc-5e53-44f4-94d3-0edbe6384628" providerId="ADAL" clId="{D82C314F-F4D6-4083-9987-13720CCC0419}" dt="2024-04-12T14:42:44.719" v="621" actId="478"/>
          <ac:picMkLst>
            <pc:docMk/>
            <pc:sldMk cId="3478302214" sldId="330"/>
            <ac:picMk id="10" creationId="{87EC65D9-6FB1-2D25-33E8-51451E22D6C6}"/>
          </ac:picMkLst>
        </pc:picChg>
        <pc:picChg chg="add mod">
          <ac:chgData name="Bryony Clark" userId="9a0d9efc-5e53-44f4-94d3-0edbe6384628" providerId="ADAL" clId="{D82C314F-F4D6-4083-9987-13720CCC0419}" dt="2024-04-16T10:26:50.623" v="1575"/>
          <ac:picMkLst>
            <pc:docMk/>
            <pc:sldMk cId="3478302214" sldId="330"/>
            <ac:picMk id="11" creationId="{2AD16A6F-9B26-E108-0220-4ABBFC98C7FF}"/>
          </ac:picMkLst>
        </pc:picChg>
        <pc:picChg chg="del">
          <ac:chgData name="Bryony Clark" userId="9a0d9efc-5e53-44f4-94d3-0edbe6384628" providerId="ADAL" clId="{D82C314F-F4D6-4083-9987-13720CCC0419}" dt="2024-04-12T14:42:44.719" v="621" actId="478"/>
          <ac:picMkLst>
            <pc:docMk/>
            <pc:sldMk cId="3478302214" sldId="330"/>
            <ac:picMk id="11" creationId="{9FF66E0F-1891-2F3E-892D-3D12152CC51F}"/>
          </ac:picMkLst>
        </pc:picChg>
        <pc:picChg chg="del">
          <ac:chgData name="Bryony Clark" userId="9a0d9efc-5e53-44f4-94d3-0edbe6384628" providerId="ADAL" clId="{D82C314F-F4D6-4083-9987-13720CCC0419}" dt="2024-04-12T14:42:44.719" v="621" actId="478"/>
          <ac:picMkLst>
            <pc:docMk/>
            <pc:sldMk cId="3478302214" sldId="330"/>
            <ac:picMk id="12" creationId="{2E24AF2C-83A6-AC11-AC13-E28FACED03B4}"/>
          </ac:picMkLst>
        </pc:picChg>
        <pc:picChg chg="add mod">
          <ac:chgData name="Bryony Clark" userId="9a0d9efc-5e53-44f4-94d3-0edbe6384628" providerId="ADAL" clId="{D82C314F-F4D6-4083-9987-13720CCC0419}" dt="2024-04-16T10:26:50.623" v="1575"/>
          <ac:picMkLst>
            <pc:docMk/>
            <pc:sldMk cId="3478302214" sldId="330"/>
            <ac:picMk id="12" creationId="{7020AC3B-58D8-61DA-4259-0F2F25E40CBD}"/>
          </ac:picMkLst>
        </pc:picChg>
        <pc:picChg chg="add mod">
          <ac:chgData name="Bryony Clark" userId="9a0d9efc-5e53-44f4-94d3-0edbe6384628" providerId="ADAL" clId="{D82C314F-F4D6-4083-9987-13720CCC0419}" dt="2024-04-16T10:26:50.623" v="1575"/>
          <ac:picMkLst>
            <pc:docMk/>
            <pc:sldMk cId="3478302214" sldId="330"/>
            <ac:picMk id="13" creationId="{8DF4C2BC-6331-5F85-496F-58C14A83CC0A}"/>
          </ac:picMkLst>
        </pc:picChg>
        <pc:picChg chg="del">
          <ac:chgData name="Bryony Clark" userId="9a0d9efc-5e53-44f4-94d3-0edbe6384628" providerId="ADAL" clId="{D82C314F-F4D6-4083-9987-13720CCC0419}" dt="2024-04-12T14:32:48.293" v="413" actId="478"/>
          <ac:picMkLst>
            <pc:docMk/>
            <pc:sldMk cId="3478302214" sldId="330"/>
            <ac:picMk id="13" creationId="{B0AC4D29-E64E-B641-5DA9-42436A6C32A3}"/>
          </ac:picMkLst>
        </pc:picChg>
        <pc:picChg chg="add del mod">
          <ac:chgData name="Bryony Clark" userId="9a0d9efc-5e53-44f4-94d3-0edbe6384628" providerId="ADAL" clId="{D82C314F-F4D6-4083-9987-13720CCC0419}" dt="2024-04-12T14:43:57.611" v="632" actId="478"/>
          <ac:picMkLst>
            <pc:docMk/>
            <pc:sldMk cId="3478302214" sldId="330"/>
            <ac:picMk id="14" creationId="{1CA536AC-5B02-2B7C-470B-57B573D0CB9E}"/>
          </ac:picMkLst>
        </pc:picChg>
        <pc:picChg chg="add del mod">
          <ac:chgData name="Bryony Clark" userId="9a0d9efc-5e53-44f4-94d3-0edbe6384628" providerId="ADAL" clId="{D82C314F-F4D6-4083-9987-13720CCC0419}" dt="2024-04-12T14:43:57.611" v="632" actId="478"/>
          <ac:picMkLst>
            <pc:docMk/>
            <pc:sldMk cId="3478302214" sldId="330"/>
            <ac:picMk id="15" creationId="{D1CF4199-6B1E-1D8A-4987-15CDBE0D9EA3}"/>
          </ac:picMkLst>
        </pc:picChg>
        <pc:picChg chg="del">
          <ac:chgData name="Bryony Clark" userId="9a0d9efc-5e53-44f4-94d3-0edbe6384628" providerId="ADAL" clId="{D82C314F-F4D6-4083-9987-13720CCC0419}" dt="2024-04-12T14:32:47.805" v="412" actId="478"/>
          <ac:picMkLst>
            <pc:docMk/>
            <pc:sldMk cId="3478302214" sldId="330"/>
            <ac:picMk id="16" creationId="{060B2BE3-49FF-29A9-3298-FDCCE63F7DE7}"/>
          </ac:picMkLst>
        </pc:picChg>
        <pc:picChg chg="add del mod">
          <ac:chgData name="Bryony Clark" userId="9a0d9efc-5e53-44f4-94d3-0edbe6384628" providerId="ADAL" clId="{D82C314F-F4D6-4083-9987-13720CCC0419}" dt="2024-04-12T14:43:57.611" v="632" actId="478"/>
          <ac:picMkLst>
            <pc:docMk/>
            <pc:sldMk cId="3478302214" sldId="330"/>
            <ac:picMk id="17" creationId="{7E3F44CD-1C0E-3CFA-220A-6CE472EE5DF4}"/>
          </ac:picMkLst>
        </pc:picChg>
        <pc:picChg chg="add del mod">
          <ac:chgData name="Bryony Clark" userId="9a0d9efc-5e53-44f4-94d3-0edbe6384628" providerId="ADAL" clId="{D82C314F-F4D6-4083-9987-13720CCC0419}" dt="2024-04-12T14:43:57.611" v="632" actId="478"/>
          <ac:picMkLst>
            <pc:docMk/>
            <pc:sldMk cId="3478302214" sldId="330"/>
            <ac:picMk id="18" creationId="{5BF8BA20-BBFD-8E99-61D0-0F4EF763A26F}"/>
          </ac:picMkLst>
        </pc:picChg>
        <pc:picChg chg="add del mod">
          <ac:chgData name="Bryony Clark" userId="9a0d9efc-5e53-44f4-94d3-0edbe6384628" providerId="ADAL" clId="{D82C314F-F4D6-4083-9987-13720CCC0419}" dt="2024-04-12T14:43:57.611" v="632" actId="478"/>
          <ac:picMkLst>
            <pc:docMk/>
            <pc:sldMk cId="3478302214" sldId="330"/>
            <ac:picMk id="19" creationId="{DC8513AB-7C27-4DC0-59A0-00DED6E1876B}"/>
          </ac:picMkLst>
        </pc:picChg>
        <pc:picChg chg="add del mod">
          <ac:chgData name="Bryony Clark" userId="9a0d9efc-5e53-44f4-94d3-0edbe6384628" providerId="ADAL" clId="{D82C314F-F4D6-4083-9987-13720CCC0419}" dt="2024-04-12T14:43:57.611" v="632" actId="478"/>
          <ac:picMkLst>
            <pc:docMk/>
            <pc:sldMk cId="3478302214" sldId="330"/>
            <ac:picMk id="20" creationId="{EC0E71F5-6FFC-5DF3-ED05-11308A50B230}"/>
          </ac:picMkLst>
        </pc:picChg>
        <pc:picChg chg="add del mod">
          <ac:chgData name="Bryony Clark" userId="9a0d9efc-5e53-44f4-94d3-0edbe6384628" providerId="ADAL" clId="{D82C314F-F4D6-4083-9987-13720CCC0419}" dt="2024-04-12T14:43:57.611" v="632" actId="478"/>
          <ac:picMkLst>
            <pc:docMk/>
            <pc:sldMk cId="3478302214" sldId="330"/>
            <ac:picMk id="21" creationId="{735A3FD3-8169-3A20-10BB-B8D69A1B8F5B}"/>
          </ac:picMkLst>
        </pc:picChg>
        <pc:picChg chg="add del mod">
          <ac:chgData name="Bryony Clark" userId="9a0d9efc-5e53-44f4-94d3-0edbe6384628" providerId="ADAL" clId="{D82C314F-F4D6-4083-9987-13720CCC0419}" dt="2024-04-12T14:43:57.611" v="632" actId="478"/>
          <ac:picMkLst>
            <pc:docMk/>
            <pc:sldMk cId="3478302214" sldId="330"/>
            <ac:picMk id="22" creationId="{8C83E645-3273-7042-D319-B74F3F295574}"/>
          </ac:picMkLst>
        </pc:picChg>
        <pc:picChg chg="add del mod">
          <ac:chgData name="Bryony Clark" userId="9a0d9efc-5e53-44f4-94d3-0edbe6384628" providerId="ADAL" clId="{D82C314F-F4D6-4083-9987-13720CCC0419}" dt="2024-04-12T14:43:57.611" v="632" actId="478"/>
          <ac:picMkLst>
            <pc:docMk/>
            <pc:sldMk cId="3478302214" sldId="330"/>
            <ac:picMk id="23" creationId="{0DCEF63D-F729-1AFF-3E97-6BBA755C1F12}"/>
          </ac:picMkLst>
        </pc:picChg>
        <pc:picChg chg="add del mod">
          <ac:chgData name="Bryony Clark" userId="9a0d9efc-5e53-44f4-94d3-0edbe6384628" providerId="ADAL" clId="{D82C314F-F4D6-4083-9987-13720CCC0419}" dt="2024-04-16T10:26:50.232" v="1574" actId="478"/>
          <ac:picMkLst>
            <pc:docMk/>
            <pc:sldMk cId="3478302214" sldId="330"/>
            <ac:picMk id="24" creationId="{5769FDD0-95F9-344B-A15B-724C0DAC915F}"/>
          </ac:picMkLst>
        </pc:picChg>
        <pc:picChg chg="add del mod">
          <ac:chgData name="Bryony Clark" userId="9a0d9efc-5e53-44f4-94d3-0edbe6384628" providerId="ADAL" clId="{D82C314F-F4D6-4083-9987-13720CCC0419}" dt="2024-04-16T10:26:50.232" v="1574" actId="478"/>
          <ac:picMkLst>
            <pc:docMk/>
            <pc:sldMk cId="3478302214" sldId="330"/>
            <ac:picMk id="25" creationId="{F32415A3-3663-CDA5-6A07-0772E630B373}"/>
          </ac:picMkLst>
        </pc:picChg>
        <pc:picChg chg="add del mod">
          <ac:chgData name="Bryony Clark" userId="9a0d9efc-5e53-44f4-94d3-0edbe6384628" providerId="ADAL" clId="{D82C314F-F4D6-4083-9987-13720CCC0419}" dt="2024-04-16T10:26:50.232" v="1574" actId="478"/>
          <ac:picMkLst>
            <pc:docMk/>
            <pc:sldMk cId="3478302214" sldId="330"/>
            <ac:picMk id="26" creationId="{58FE7002-A140-61D4-1276-BD2A847557CC}"/>
          </ac:picMkLst>
        </pc:picChg>
        <pc:picChg chg="add del mod">
          <ac:chgData name="Bryony Clark" userId="9a0d9efc-5e53-44f4-94d3-0edbe6384628" providerId="ADAL" clId="{D82C314F-F4D6-4083-9987-13720CCC0419}" dt="2024-04-16T10:26:50.232" v="1574" actId="478"/>
          <ac:picMkLst>
            <pc:docMk/>
            <pc:sldMk cId="3478302214" sldId="330"/>
            <ac:picMk id="27" creationId="{1D9C58C9-DAF8-58AE-F428-0F69A033AD22}"/>
          </ac:picMkLst>
        </pc:picChg>
        <pc:picChg chg="add del mod">
          <ac:chgData name="Bryony Clark" userId="9a0d9efc-5e53-44f4-94d3-0edbe6384628" providerId="ADAL" clId="{D82C314F-F4D6-4083-9987-13720CCC0419}" dt="2024-04-16T10:26:50.232" v="1574" actId="478"/>
          <ac:picMkLst>
            <pc:docMk/>
            <pc:sldMk cId="3478302214" sldId="330"/>
            <ac:picMk id="28" creationId="{46745A35-CB38-1BE6-C0F6-90B86AF47002}"/>
          </ac:picMkLst>
        </pc:picChg>
        <pc:picChg chg="add del mod">
          <ac:chgData name="Bryony Clark" userId="9a0d9efc-5e53-44f4-94d3-0edbe6384628" providerId="ADAL" clId="{D82C314F-F4D6-4083-9987-13720CCC0419}" dt="2024-04-16T10:26:50.232" v="1574" actId="478"/>
          <ac:picMkLst>
            <pc:docMk/>
            <pc:sldMk cId="3478302214" sldId="330"/>
            <ac:picMk id="29" creationId="{A4B061B1-6A8D-09C5-6B7C-85B50A381B0A}"/>
          </ac:picMkLst>
        </pc:picChg>
        <pc:picChg chg="add del mod">
          <ac:chgData name="Bryony Clark" userId="9a0d9efc-5e53-44f4-94d3-0edbe6384628" providerId="ADAL" clId="{D82C314F-F4D6-4083-9987-13720CCC0419}" dt="2024-04-16T10:26:50.232" v="1574" actId="478"/>
          <ac:picMkLst>
            <pc:docMk/>
            <pc:sldMk cId="3478302214" sldId="330"/>
            <ac:picMk id="30" creationId="{7025E23D-B98A-B44F-F9DA-3EFFA85ED97C}"/>
          </ac:picMkLst>
        </pc:picChg>
        <pc:picChg chg="add del mod">
          <ac:chgData name="Bryony Clark" userId="9a0d9efc-5e53-44f4-94d3-0edbe6384628" providerId="ADAL" clId="{D82C314F-F4D6-4083-9987-13720CCC0419}" dt="2024-04-16T10:26:50.232" v="1574" actId="478"/>
          <ac:picMkLst>
            <pc:docMk/>
            <pc:sldMk cId="3478302214" sldId="330"/>
            <ac:picMk id="31" creationId="{D2F07EAF-C8D2-03F5-9C26-9E315687C4EF}"/>
          </ac:picMkLst>
        </pc:picChg>
        <pc:picChg chg="add del mod">
          <ac:chgData name="Bryony Clark" userId="9a0d9efc-5e53-44f4-94d3-0edbe6384628" providerId="ADAL" clId="{D82C314F-F4D6-4083-9987-13720CCC0419}" dt="2024-04-16T10:26:50.232" v="1574" actId="478"/>
          <ac:picMkLst>
            <pc:docMk/>
            <pc:sldMk cId="3478302214" sldId="330"/>
            <ac:picMk id="32" creationId="{4487DB43-5AB6-14A7-6361-E4B869BCFBB4}"/>
          </ac:picMkLst>
        </pc:picChg>
        <pc:picChg chg="add mod">
          <ac:chgData name="Bryony Clark" userId="9a0d9efc-5e53-44f4-94d3-0edbe6384628" providerId="ADAL" clId="{D82C314F-F4D6-4083-9987-13720CCC0419}" dt="2024-04-12T14:33:18.994" v="425" actId="1076"/>
          <ac:picMkLst>
            <pc:docMk/>
            <pc:sldMk cId="3478302214" sldId="330"/>
            <ac:picMk id="1026" creationId="{02424C03-5ACE-228C-82A0-F5C1E50B99D2}"/>
          </ac:picMkLst>
        </pc:picChg>
      </pc:sldChg>
      <pc:sldChg chg="addSp delSp modSp mod modClrScheme chgLayout">
        <pc:chgData name="Bryony Clark" userId="9a0d9efc-5e53-44f4-94d3-0edbe6384628" providerId="ADAL" clId="{D82C314F-F4D6-4083-9987-13720CCC0419}" dt="2024-04-16T10:27:12.158" v="1583"/>
        <pc:sldMkLst>
          <pc:docMk/>
          <pc:sldMk cId="3079954000" sldId="331"/>
        </pc:sldMkLst>
        <pc:spChg chg="del mod ord">
          <ac:chgData name="Bryony Clark" userId="9a0d9efc-5e53-44f4-94d3-0edbe6384628" providerId="ADAL" clId="{D82C314F-F4D6-4083-9987-13720CCC0419}" dt="2024-04-12T14:40:58.333" v="590" actId="478"/>
          <ac:spMkLst>
            <pc:docMk/>
            <pc:sldMk cId="3079954000" sldId="331"/>
            <ac:spMk id="2" creationId="{728029AC-445F-2557-739D-39DFB1030C6D}"/>
          </ac:spMkLst>
        </pc:spChg>
        <pc:spChg chg="mod">
          <ac:chgData name="Bryony Clark" userId="9a0d9efc-5e53-44f4-94d3-0edbe6384628" providerId="ADAL" clId="{D82C314F-F4D6-4083-9987-13720CCC0419}" dt="2024-04-12T14:41:16.008" v="597" actId="208"/>
          <ac:spMkLst>
            <pc:docMk/>
            <pc:sldMk cId="3079954000" sldId="331"/>
            <ac:spMk id="6" creationId="{005B7C15-856B-6726-AAEE-A6F431622737}"/>
          </ac:spMkLst>
        </pc:spChg>
        <pc:spChg chg="add mod ord">
          <ac:chgData name="Bryony Clark" userId="9a0d9efc-5e53-44f4-94d3-0edbe6384628" providerId="ADAL" clId="{D82C314F-F4D6-4083-9987-13720CCC0419}" dt="2024-04-12T14:40:55.383" v="589" actId="403"/>
          <ac:spMkLst>
            <pc:docMk/>
            <pc:sldMk cId="3079954000" sldId="331"/>
            <ac:spMk id="8" creationId="{AB057817-EE72-6AC8-43CC-109FA1F70876}"/>
          </ac:spMkLst>
        </pc:spChg>
        <pc:spChg chg="add del mod ord">
          <ac:chgData name="Bryony Clark" userId="9a0d9efc-5e53-44f4-94d3-0edbe6384628" providerId="ADAL" clId="{D82C314F-F4D6-4083-9987-13720CCC0419}" dt="2024-04-12T14:40:59.501" v="591" actId="478"/>
          <ac:spMkLst>
            <pc:docMk/>
            <pc:sldMk cId="3079954000" sldId="331"/>
            <ac:spMk id="10" creationId="{B2A9ECE1-E313-0F92-5491-4EC6F8A3BAE4}"/>
          </ac:spMkLst>
        </pc:spChg>
        <pc:picChg chg="add mod">
          <ac:chgData name="Bryony Clark" userId="9a0d9efc-5e53-44f4-94d3-0edbe6384628" providerId="ADAL" clId="{D82C314F-F4D6-4083-9987-13720CCC0419}" dt="2024-04-16T10:27:12.158" v="1583"/>
          <ac:picMkLst>
            <pc:docMk/>
            <pc:sldMk cId="3079954000" sldId="331"/>
            <ac:picMk id="2" creationId="{23CB2436-6F85-F589-D8B3-48BA71521F38}"/>
          </ac:picMkLst>
        </pc:picChg>
        <pc:picChg chg="del">
          <ac:chgData name="Bryony Clark" userId="9a0d9efc-5e53-44f4-94d3-0edbe6384628" providerId="ADAL" clId="{D82C314F-F4D6-4083-9987-13720CCC0419}" dt="2024-04-16T10:27:11.825" v="1582" actId="478"/>
          <ac:picMkLst>
            <pc:docMk/>
            <pc:sldMk cId="3079954000" sldId="331"/>
            <ac:picMk id="3" creationId="{0884FAF0-301C-C214-B6DB-0ACDA6CE983D}"/>
          </ac:picMkLst>
        </pc:picChg>
        <pc:picChg chg="del">
          <ac:chgData name="Bryony Clark" userId="9a0d9efc-5e53-44f4-94d3-0edbe6384628" providerId="ADAL" clId="{D82C314F-F4D6-4083-9987-13720CCC0419}" dt="2024-04-16T10:27:11.825" v="1582" actId="478"/>
          <ac:picMkLst>
            <pc:docMk/>
            <pc:sldMk cId="3079954000" sldId="331"/>
            <ac:picMk id="7" creationId="{DCEBD72C-F200-A22C-1FCD-869052AE085E}"/>
          </ac:picMkLst>
        </pc:picChg>
        <pc:picChg chg="del">
          <ac:chgData name="Bryony Clark" userId="9a0d9efc-5e53-44f4-94d3-0edbe6384628" providerId="ADAL" clId="{D82C314F-F4D6-4083-9987-13720CCC0419}" dt="2024-04-16T10:27:11.825" v="1582" actId="478"/>
          <ac:picMkLst>
            <pc:docMk/>
            <pc:sldMk cId="3079954000" sldId="331"/>
            <ac:picMk id="9" creationId="{9D1C8DB0-3B54-1AA4-9A92-9F363EC50E9F}"/>
          </ac:picMkLst>
        </pc:picChg>
        <pc:picChg chg="add mod">
          <ac:chgData name="Bryony Clark" userId="9a0d9efc-5e53-44f4-94d3-0edbe6384628" providerId="ADAL" clId="{D82C314F-F4D6-4083-9987-13720CCC0419}" dt="2024-04-16T10:27:12.158" v="1583"/>
          <ac:picMkLst>
            <pc:docMk/>
            <pc:sldMk cId="3079954000" sldId="331"/>
            <ac:picMk id="10" creationId="{637C8BD6-537B-51BC-F64D-B46C1D162FF0}"/>
          </ac:picMkLst>
        </pc:picChg>
        <pc:picChg chg="del">
          <ac:chgData name="Bryony Clark" userId="9a0d9efc-5e53-44f4-94d3-0edbe6384628" providerId="ADAL" clId="{D82C314F-F4D6-4083-9987-13720CCC0419}" dt="2024-04-16T10:27:11.825" v="1582" actId="478"/>
          <ac:picMkLst>
            <pc:docMk/>
            <pc:sldMk cId="3079954000" sldId="331"/>
            <ac:picMk id="11" creationId="{8030707B-4883-4062-883B-6A574422C687}"/>
          </ac:picMkLst>
        </pc:picChg>
        <pc:picChg chg="add mod">
          <ac:chgData name="Bryony Clark" userId="9a0d9efc-5e53-44f4-94d3-0edbe6384628" providerId="ADAL" clId="{D82C314F-F4D6-4083-9987-13720CCC0419}" dt="2024-04-16T10:27:12.158" v="1583"/>
          <ac:picMkLst>
            <pc:docMk/>
            <pc:sldMk cId="3079954000" sldId="331"/>
            <ac:picMk id="12" creationId="{C8C4ED0D-705E-BC78-C695-AE29144FC2F2}"/>
          </ac:picMkLst>
        </pc:picChg>
        <pc:picChg chg="del">
          <ac:chgData name="Bryony Clark" userId="9a0d9efc-5e53-44f4-94d3-0edbe6384628" providerId="ADAL" clId="{D82C314F-F4D6-4083-9987-13720CCC0419}" dt="2024-04-16T10:27:11.825" v="1582" actId="478"/>
          <ac:picMkLst>
            <pc:docMk/>
            <pc:sldMk cId="3079954000" sldId="331"/>
            <ac:picMk id="13" creationId="{0C1B72C6-5A36-8D16-93DF-B50A72FF4068}"/>
          </ac:picMkLst>
        </pc:picChg>
        <pc:picChg chg="add mod">
          <ac:chgData name="Bryony Clark" userId="9a0d9efc-5e53-44f4-94d3-0edbe6384628" providerId="ADAL" clId="{D82C314F-F4D6-4083-9987-13720CCC0419}" dt="2024-04-16T10:27:12.158" v="1583"/>
          <ac:picMkLst>
            <pc:docMk/>
            <pc:sldMk cId="3079954000" sldId="331"/>
            <ac:picMk id="14" creationId="{4A0276BB-7631-45E0-5E12-83AB27C885F6}"/>
          </ac:picMkLst>
        </pc:picChg>
        <pc:picChg chg="del">
          <ac:chgData name="Bryony Clark" userId="9a0d9efc-5e53-44f4-94d3-0edbe6384628" providerId="ADAL" clId="{D82C314F-F4D6-4083-9987-13720CCC0419}" dt="2024-04-16T10:27:11.825" v="1582" actId="478"/>
          <ac:picMkLst>
            <pc:docMk/>
            <pc:sldMk cId="3079954000" sldId="331"/>
            <ac:picMk id="15" creationId="{7C59C8B4-B42E-7FAF-1106-C48BB2DBD745}"/>
          </ac:picMkLst>
        </pc:picChg>
        <pc:picChg chg="add mod">
          <ac:chgData name="Bryony Clark" userId="9a0d9efc-5e53-44f4-94d3-0edbe6384628" providerId="ADAL" clId="{D82C314F-F4D6-4083-9987-13720CCC0419}" dt="2024-04-16T10:27:12.158" v="1583"/>
          <ac:picMkLst>
            <pc:docMk/>
            <pc:sldMk cId="3079954000" sldId="331"/>
            <ac:picMk id="16" creationId="{50F6607B-E97C-5521-923E-C9EE6C989E2A}"/>
          </ac:picMkLst>
        </pc:picChg>
        <pc:picChg chg="del">
          <ac:chgData name="Bryony Clark" userId="9a0d9efc-5e53-44f4-94d3-0edbe6384628" providerId="ADAL" clId="{D82C314F-F4D6-4083-9987-13720CCC0419}" dt="2024-04-16T10:27:11.825" v="1582" actId="478"/>
          <ac:picMkLst>
            <pc:docMk/>
            <pc:sldMk cId="3079954000" sldId="331"/>
            <ac:picMk id="17" creationId="{064E18F8-8B8C-03D7-7C86-F15D3FDBCBB5}"/>
          </ac:picMkLst>
        </pc:picChg>
        <pc:picChg chg="add mod">
          <ac:chgData name="Bryony Clark" userId="9a0d9efc-5e53-44f4-94d3-0edbe6384628" providerId="ADAL" clId="{D82C314F-F4D6-4083-9987-13720CCC0419}" dt="2024-04-16T10:27:12.158" v="1583"/>
          <ac:picMkLst>
            <pc:docMk/>
            <pc:sldMk cId="3079954000" sldId="331"/>
            <ac:picMk id="18" creationId="{FBA44F5A-9CE5-E288-F18E-23BFC248E1BD}"/>
          </ac:picMkLst>
        </pc:picChg>
        <pc:picChg chg="del">
          <ac:chgData name="Bryony Clark" userId="9a0d9efc-5e53-44f4-94d3-0edbe6384628" providerId="ADAL" clId="{D82C314F-F4D6-4083-9987-13720CCC0419}" dt="2024-04-16T10:27:11.825" v="1582" actId="478"/>
          <ac:picMkLst>
            <pc:docMk/>
            <pc:sldMk cId="3079954000" sldId="331"/>
            <ac:picMk id="19" creationId="{51A138F9-41EE-DA50-7E49-C8307CB8CF4F}"/>
          </ac:picMkLst>
        </pc:picChg>
        <pc:picChg chg="add mod">
          <ac:chgData name="Bryony Clark" userId="9a0d9efc-5e53-44f4-94d3-0edbe6384628" providerId="ADAL" clId="{D82C314F-F4D6-4083-9987-13720CCC0419}" dt="2024-04-16T10:27:12.158" v="1583"/>
          <ac:picMkLst>
            <pc:docMk/>
            <pc:sldMk cId="3079954000" sldId="331"/>
            <ac:picMk id="20" creationId="{3826CEB1-C2ED-EC0B-237F-E660013CA13F}"/>
          </ac:picMkLst>
        </pc:picChg>
        <pc:picChg chg="del">
          <ac:chgData name="Bryony Clark" userId="9a0d9efc-5e53-44f4-94d3-0edbe6384628" providerId="ADAL" clId="{D82C314F-F4D6-4083-9987-13720CCC0419}" dt="2024-04-16T10:27:11.825" v="1582" actId="478"/>
          <ac:picMkLst>
            <pc:docMk/>
            <pc:sldMk cId="3079954000" sldId="331"/>
            <ac:picMk id="21" creationId="{A3DAE029-B39F-6C66-3C91-567D8620288A}"/>
          </ac:picMkLst>
        </pc:picChg>
        <pc:picChg chg="add mod">
          <ac:chgData name="Bryony Clark" userId="9a0d9efc-5e53-44f4-94d3-0edbe6384628" providerId="ADAL" clId="{D82C314F-F4D6-4083-9987-13720CCC0419}" dt="2024-04-16T10:27:12.158" v="1583"/>
          <ac:picMkLst>
            <pc:docMk/>
            <pc:sldMk cId="3079954000" sldId="331"/>
            <ac:picMk id="22" creationId="{6BFDEAA7-AA49-6C29-1695-4E824D6E3278}"/>
          </ac:picMkLst>
        </pc:picChg>
        <pc:picChg chg="add mod">
          <ac:chgData name="Bryony Clark" userId="9a0d9efc-5e53-44f4-94d3-0edbe6384628" providerId="ADAL" clId="{D82C314F-F4D6-4083-9987-13720CCC0419}" dt="2024-04-16T10:27:12.158" v="1583"/>
          <ac:picMkLst>
            <pc:docMk/>
            <pc:sldMk cId="3079954000" sldId="331"/>
            <ac:picMk id="23" creationId="{D4FE84FC-821F-4A53-CC95-1EF5DC1EE3D3}"/>
          </ac:picMkLst>
        </pc:picChg>
        <pc:picChg chg="add mod">
          <ac:chgData name="Bryony Clark" userId="9a0d9efc-5e53-44f4-94d3-0edbe6384628" providerId="ADAL" clId="{D82C314F-F4D6-4083-9987-13720CCC0419}" dt="2024-04-16T10:27:12.158" v="1583"/>
          <ac:picMkLst>
            <pc:docMk/>
            <pc:sldMk cId="3079954000" sldId="331"/>
            <ac:picMk id="24" creationId="{1A9240D2-0C2B-F5EC-B89D-094B6BF9E476}"/>
          </ac:picMkLst>
        </pc:picChg>
      </pc:sldChg>
      <pc:sldChg chg="addSp delSp modSp mod modClrScheme chgLayout">
        <pc:chgData name="Bryony Clark" userId="9a0d9efc-5e53-44f4-94d3-0edbe6384628" providerId="ADAL" clId="{D82C314F-F4D6-4083-9987-13720CCC0419}" dt="2024-04-16T10:27:20.971" v="1587"/>
        <pc:sldMkLst>
          <pc:docMk/>
          <pc:sldMk cId="2376256948" sldId="332"/>
        </pc:sldMkLst>
        <pc:spChg chg="mod ord">
          <ac:chgData name="Bryony Clark" userId="9a0d9efc-5e53-44f4-94d3-0edbe6384628" providerId="ADAL" clId="{D82C314F-F4D6-4083-9987-13720CCC0419}" dt="2024-04-12T14:41:53.119" v="615" actId="700"/>
          <ac:spMkLst>
            <pc:docMk/>
            <pc:sldMk cId="2376256948" sldId="332"/>
            <ac:spMk id="2" creationId="{90654BE7-34F1-D7E6-C0E1-EFA17C0B2B21}"/>
          </ac:spMkLst>
        </pc:spChg>
        <pc:spChg chg="add del mod ord">
          <ac:chgData name="Bryony Clark" userId="9a0d9efc-5e53-44f4-94d3-0edbe6384628" providerId="ADAL" clId="{D82C314F-F4D6-4083-9987-13720CCC0419}" dt="2024-04-12T14:41:56.108" v="616" actId="478"/>
          <ac:spMkLst>
            <pc:docMk/>
            <pc:sldMk cId="2376256948" sldId="332"/>
            <ac:spMk id="3" creationId="{7475AB5C-22AB-67CF-5B3A-038C9728D20F}"/>
          </ac:spMkLst>
        </pc:spChg>
        <pc:spChg chg="mod ord">
          <ac:chgData name="Bryony Clark" userId="9a0d9efc-5e53-44f4-94d3-0edbe6384628" providerId="ADAL" clId="{D82C314F-F4D6-4083-9987-13720CCC0419}" dt="2024-04-12T14:41:53.119" v="615" actId="700"/>
          <ac:spMkLst>
            <pc:docMk/>
            <pc:sldMk cId="2376256948" sldId="332"/>
            <ac:spMk id="4" creationId="{1F29159E-03DB-F60A-98E9-F379D5FC62B7}"/>
          </ac:spMkLst>
        </pc:spChg>
        <pc:spChg chg="mod">
          <ac:chgData name="Bryony Clark" userId="9a0d9efc-5e53-44f4-94d3-0edbe6384628" providerId="ADAL" clId="{D82C314F-F4D6-4083-9987-13720CCC0419}" dt="2024-04-12T14:41:50.432" v="614" actId="208"/>
          <ac:spMkLst>
            <pc:docMk/>
            <pc:sldMk cId="2376256948" sldId="332"/>
            <ac:spMk id="8" creationId="{328C37F4-3073-EEE9-EA43-572DA8864293}"/>
          </ac:spMkLst>
        </pc:spChg>
        <pc:picChg chg="add mod">
          <ac:chgData name="Bryony Clark" userId="9a0d9efc-5e53-44f4-94d3-0edbe6384628" providerId="ADAL" clId="{D82C314F-F4D6-4083-9987-13720CCC0419}" dt="2024-04-16T10:27:20.971" v="1587"/>
          <ac:picMkLst>
            <pc:docMk/>
            <pc:sldMk cId="2376256948" sldId="332"/>
            <ac:picMk id="3" creationId="{A94E4CDF-9449-F429-93AF-9C90FE56EFAC}"/>
          </ac:picMkLst>
        </pc:picChg>
        <pc:picChg chg="add mod">
          <ac:chgData name="Bryony Clark" userId="9a0d9efc-5e53-44f4-94d3-0edbe6384628" providerId="ADAL" clId="{D82C314F-F4D6-4083-9987-13720CCC0419}" dt="2024-04-16T10:27:20.971" v="1587"/>
          <ac:picMkLst>
            <pc:docMk/>
            <pc:sldMk cId="2376256948" sldId="332"/>
            <ac:picMk id="5" creationId="{13892530-D9E6-D542-E8BE-519565EA2645}"/>
          </ac:picMkLst>
        </pc:picChg>
        <pc:picChg chg="add mod">
          <ac:chgData name="Bryony Clark" userId="9a0d9efc-5e53-44f4-94d3-0edbe6384628" providerId="ADAL" clId="{D82C314F-F4D6-4083-9987-13720CCC0419}" dt="2024-04-16T10:27:20.971" v="1587"/>
          <ac:picMkLst>
            <pc:docMk/>
            <pc:sldMk cId="2376256948" sldId="332"/>
            <ac:picMk id="6" creationId="{18CD5074-32A8-303B-4A2F-F2679A02C4DC}"/>
          </ac:picMkLst>
        </pc:picChg>
        <pc:picChg chg="del">
          <ac:chgData name="Bryony Clark" userId="9a0d9efc-5e53-44f4-94d3-0edbe6384628" providerId="ADAL" clId="{D82C314F-F4D6-4083-9987-13720CCC0419}" dt="2024-04-16T10:27:20.617" v="1586" actId="478"/>
          <ac:picMkLst>
            <pc:docMk/>
            <pc:sldMk cId="2376256948" sldId="332"/>
            <ac:picMk id="7" creationId="{06615C3A-885B-6167-9CE0-252252162357}"/>
          </ac:picMkLst>
        </pc:picChg>
        <pc:picChg chg="add mod">
          <ac:chgData name="Bryony Clark" userId="9a0d9efc-5e53-44f4-94d3-0edbe6384628" providerId="ADAL" clId="{D82C314F-F4D6-4083-9987-13720CCC0419}" dt="2024-04-16T10:27:20.971" v="1587"/>
          <ac:picMkLst>
            <pc:docMk/>
            <pc:sldMk cId="2376256948" sldId="332"/>
            <ac:picMk id="9" creationId="{65345807-79FD-0B73-21D4-EA4158A186B9}"/>
          </ac:picMkLst>
        </pc:picChg>
        <pc:picChg chg="add mod">
          <ac:chgData name="Bryony Clark" userId="9a0d9efc-5e53-44f4-94d3-0edbe6384628" providerId="ADAL" clId="{D82C314F-F4D6-4083-9987-13720CCC0419}" dt="2024-04-16T10:27:20.971" v="1587"/>
          <ac:picMkLst>
            <pc:docMk/>
            <pc:sldMk cId="2376256948" sldId="332"/>
            <ac:picMk id="10" creationId="{FEF55C8C-A390-F58F-04F7-6434DAFA07D5}"/>
          </ac:picMkLst>
        </pc:picChg>
        <pc:picChg chg="add mod">
          <ac:chgData name="Bryony Clark" userId="9a0d9efc-5e53-44f4-94d3-0edbe6384628" providerId="ADAL" clId="{D82C314F-F4D6-4083-9987-13720CCC0419}" dt="2024-04-16T10:27:20.971" v="1587"/>
          <ac:picMkLst>
            <pc:docMk/>
            <pc:sldMk cId="2376256948" sldId="332"/>
            <ac:picMk id="11" creationId="{565D68EB-0D00-78F2-D342-F5A37B6C806F}"/>
          </ac:picMkLst>
        </pc:picChg>
        <pc:picChg chg="add mod">
          <ac:chgData name="Bryony Clark" userId="9a0d9efc-5e53-44f4-94d3-0edbe6384628" providerId="ADAL" clId="{D82C314F-F4D6-4083-9987-13720CCC0419}" dt="2024-04-16T10:27:20.971" v="1587"/>
          <ac:picMkLst>
            <pc:docMk/>
            <pc:sldMk cId="2376256948" sldId="332"/>
            <ac:picMk id="12" creationId="{0F900FD6-D807-3F21-1FF6-8604CF621733}"/>
          </ac:picMkLst>
        </pc:picChg>
        <pc:picChg chg="add mod">
          <ac:chgData name="Bryony Clark" userId="9a0d9efc-5e53-44f4-94d3-0edbe6384628" providerId="ADAL" clId="{D82C314F-F4D6-4083-9987-13720CCC0419}" dt="2024-04-16T10:27:20.971" v="1587"/>
          <ac:picMkLst>
            <pc:docMk/>
            <pc:sldMk cId="2376256948" sldId="332"/>
            <ac:picMk id="13" creationId="{DD55971E-F294-3600-3CB9-49A7EB98D378}"/>
          </ac:picMkLst>
        </pc:picChg>
        <pc:picChg chg="add mod">
          <ac:chgData name="Bryony Clark" userId="9a0d9efc-5e53-44f4-94d3-0edbe6384628" providerId="ADAL" clId="{D82C314F-F4D6-4083-9987-13720CCC0419}" dt="2024-04-16T10:27:20.971" v="1587"/>
          <ac:picMkLst>
            <pc:docMk/>
            <pc:sldMk cId="2376256948" sldId="332"/>
            <ac:picMk id="14" creationId="{525FA1FB-3805-E7AD-9D77-AF32C027FB06}"/>
          </ac:picMkLst>
        </pc:picChg>
        <pc:picChg chg="add mod">
          <ac:chgData name="Bryony Clark" userId="9a0d9efc-5e53-44f4-94d3-0edbe6384628" providerId="ADAL" clId="{D82C314F-F4D6-4083-9987-13720CCC0419}" dt="2024-04-16T10:27:20.971" v="1587"/>
          <ac:picMkLst>
            <pc:docMk/>
            <pc:sldMk cId="2376256948" sldId="332"/>
            <ac:picMk id="15" creationId="{5550EF69-44FA-0D16-8AA4-02E84C8F9C7F}"/>
          </ac:picMkLst>
        </pc:picChg>
        <pc:picChg chg="del mod">
          <ac:chgData name="Bryony Clark" userId="9a0d9efc-5e53-44f4-94d3-0edbe6384628" providerId="ADAL" clId="{D82C314F-F4D6-4083-9987-13720CCC0419}" dt="2024-04-16T10:27:20.617" v="1586" actId="478"/>
          <ac:picMkLst>
            <pc:docMk/>
            <pc:sldMk cId="2376256948" sldId="332"/>
            <ac:picMk id="18" creationId="{EF341C88-37AE-4EEE-D69A-E9B9FC070E82}"/>
          </ac:picMkLst>
        </pc:picChg>
        <pc:picChg chg="del">
          <ac:chgData name="Bryony Clark" userId="9a0d9efc-5e53-44f4-94d3-0edbe6384628" providerId="ADAL" clId="{D82C314F-F4D6-4083-9987-13720CCC0419}" dt="2024-04-16T10:27:20.617" v="1586" actId="478"/>
          <ac:picMkLst>
            <pc:docMk/>
            <pc:sldMk cId="2376256948" sldId="332"/>
            <ac:picMk id="19" creationId="{6A55948F-82F3-43F3-7E99-51E3B876F6D6}"/>
          </ac:picMkLst>
        </pc:picChg>
        <pc:picChg chg="del">
          <ac:chgData name="Bryony Clark" userId="9a0d9efc-5e53-44f4-94d3-0edbe6384628" providerId="ADAL" clId="{D82C314F-F4D6-4083-9987-13720CCC0419}" dt="2024-04-16T10:27:20.617" v="1586" actId="478"/>
          <ac:picMkLst>
            <pc:docMk/>
            <pc:sldMk cId="2376256948" sldId="332"/>
            <ac:picMk id="20" creationId="{68829087-DA6B-153B-F658-B26821D42F64}"/>
          </ac:picMkLst>
        </pc:picChg>
        <pc:picChg chg="del">
          <ac:chgData name="Bryony Clark" userId="9a0d9efc-5e53-44f4-94d3-0edbe6384628" providerId="ADAL" clId="{D82C314F-F4D6-4083-9987-13720CCC0419}" dt="2024-04-16T10:27:20.617" v="1586" actId="478"/>
          <ac:picMkLst>
            <pc:docMk/>
            <pc:sldMk cId="2376256948" sldId="332"/>
            <ac:picMk id="31" creationId="{EA5C73FF-1F88-38E1-4A9B-5FCD59341707}"/>
          </ac:picMkLst>
        </pc:picChg>
        <pc:picChg chg="del mod">
          <ac:chgData name="Bryony Clark" userId="9a0d9efc-5e53-44f4-94d3-0edbe6384628" providerId="ADAL" clId="{D82C314F-F4D6-4083-9987-13720CCC0419}" dt="2024-04-16T10:27:20.617" v="1586" actId="478"/>
          <ac:picMkLst>
            <pc:docMk/>
            <pc:sldMk cId="2376256948" sldId="332"/>
            <ac:picMk id="32" creationId="{E5C24CCE-5979-5E87-6E5F-2E8EEA51ED45}"/>
          </ac:picMkLst>
        </pc:picChg>
        <pc:picChg chg="del">
          <ac:chgData name="Bryony Clark" userId="9a0d9efc-5e53-44f4-94d3-0edbe6384628" providerId="ADAL" clId="{D82C314F-F4D6-4083-9987-13720CCC0419}" dt="2024-04-16T10:27:20.617" v="1586" actId="478"/>
          <ac:picMkLst>
            <pc:docMk/>
            <pc:sldMk cId="2376256948" sldId="332"/>
            <ac:picMk id="33" creationId="{93E96675-8542-A7C3-4DFD-1844052B22ED}"/>
          </ac:picMkLst>
        </pc:picChg>
        <pc:picChg chg="del">
          <ac:chgData name="Bryony Clark" userId="9a0d9efc-5e53-44f4-94d3-0edbe6384628" providerId="ADAL" clId="{D82C314F-F4D6-4083-9987-13720CCC0419}" dt="2024-04-16T10:27:20.617" v="1586" actId="478"/>
          <ac:picMkLst>
            <pc:docMk/>
            <pc:sldMk cId="2376256948" sldId="332"/>
            <ac:picMk id="34" creationId="{5AEB7162-3BE3-0C42-E89E-C687748FB620}"/>
          </ac:picMkLst>
        </pc:picChg>
        <pc:picChg chg="del">
          <ac:chgData name="Bryony Clark" userId="9a0d9efc-5e53-44f4-94d3-0edbe6384628" providerId="ADAL" clId="{D82C314F-F4D6-4083-9987-13720CCC0419}" dt="2024-04-16T10:27:20.617" v="1586" actId="478"/>
          <ac:picMkLst>
            <pc:docMk/>
            <pc:sldMk cId="2376256948" sldId="332"/>
            <ac:picMk id="35" creationId="{7AD65CF1-40D1-2DCC-D237-9215E68F4104}"/>
          </ac:picMkLst>
        </pc:picChg>
      </pc:sldChg>
      <pc:sldChg chg="addSp delSp modSp mod modClrScheme chgLayout">
        <pc:chgData name="Bryony Clark" userId="9a0d9efc-5e53-44f4-94d3-0edbe6384628" providerId="ADAL" clId="{D82C314F-F4D6-4083-9987-13720CCC0419}" dt="2024-04-16T10:27:28.489" v="1590" actId="207"/>
        <pc:sldMkLst>
          <pc:docMk/>
          <pc:sldMk cId="2612595251" sldId="333"/>
        </pc:sldMkLst>
        <pc:spChg chg="del mod ord">
          <ac:chgData name="Bryony Clark" userId="9a0d9efc-5e53-44f4-94d3-0edbe6384628" providerId="ADAL" clId="{D82C314F-F4D6-4083-9987-13720CCC0419}" dt="2024-04-12T14:40:30.631" v="580" actId="478"/>
          <ac:spMkLst>
            <pc:docMk/>
            <pc:sldMk cId="2612595251" sldId="333"/>
            <ac:spMk id="2" creationId="{90654BE7-34F1-D7E6-C0E1-EFA17C0B2B21}"/>
          </ac:spMkLst>
        </pc:spChg>
        <pc:spChg chg="add mod ord">
          <ac:chgData name="Bryony Clark" userId="9a0d9efc-5e53-44f4-94d3-0edbe6384628" providerId="ADAL" clId="{D82C314F-F4D6-4083-9987-13720CCC0419}" dt="2024-04-12T14:40:27.990" v="579" actId="403"/>
          <ac:spMkLst>
            <pc:docMk/>
            <pc:sldMk cId="2612595251" sldId="333"/>
            <ac:spMk id="10" creationId="{F36B042B-0CE7-B694-7BEB-8A510471A004}"/>
          </ac:spMkLst>
        </pc:spChg>
        <pc:spChg chg="add del mod ord">
          <ac:chgData name="Bryony Clark" userId="9a0d9efc-5e53-44f4-94d3-0edbe6384628" providerId="ADAL" clId="{D82C314F-F4D6-4083-9987-13720CCC0419}" dt="2024-04-12T14:40:31.958" v="581" actId="478"/>
          <ac:spMkLst>
            <pc:docMk/>
            <pc:sldMk cId="2612595251" sldId="333"/>
            <ac:spMk id="13" creationId="{2271CD38-6FA4-5062-C4F0-216A399FE7AE}"/>
          </ac:spMkLst>
        </pc:spChg>
        <pc:picChg chg="add mod">
          <ac:chgData name="Bryony Clark" userId="9a0d9efc-5e53-44f4-94d3-0edbe6384628" providerId="ADAL" clId="{D82C314F-F4D6-4083-9987-13720CCC0419}" dt="2024-04-16T10:27:25.526" v="1589"/>
          <ac:picMkLst>
            <pc:docMk/>
            <pc:sldMk cId="2612595251" sldId="333"/>
            <ac:picMk id="2" creationId="{85250503-4B87-251B-F4C5-DB3D66F6CE3B}"/>
          </ac:picMkLst>
        </pc:picChg>
        <pc:picChg chg="del">
          <ac:chgData name="Bryony Clark" userId="9a0d9efc-5e53-44f4-94d3-0edbe6384628" providerId="ADAL" clId="{D82C314F-F4D6-4083-9987-13720CCC0419}" dt="2024-04-16T10:27:25.207" v="1588" actId="478"/>
          <ac:picMkLst>
            <pc:docMk/>
            <pc:sldMk cId="2612595251" sldId="333"/>
            <ac:picMk id="3" creationId="{CD604B7A-F893-F534-4ECA-6E8DC5936CE5}"/>
          </ac:picMkLst>
        </pc:picChg>
        <pc:picChg chg="del">
          <ac:chgData name="Bryony Clark" userId="9a0d9efc-5e53-44f4-94d3-0edbe6384628" providerId="ADAL" clId="{D82C314F-F4D6-4083-9987-13720CCC0419}" dt="2024-04-16T10:27:25.207" v="1588" actId="478"/>
          <ac:picMkLst>
            <pc:docMk/>
            <pc:sldMk cId="2612595251" sldId="333"/>
            <ac:picMk id="4" creationId="{FE64DAC6-68FF-E811-6688-15DCC1FC4B2E}"/>
          </ac:picMkLst>
        </pc:picChg>
        <pc:picChg chg="del">
          <ac:chgData name="Bryony Clark" userId="9a0d9efc-5e53-44f4-94d3-0edbe6384628" providerId="ADAL" clId="{D82C314F-F4D6-4083-9987-13720CCC0419}" dt="2024-04-16T10:27:25.207" v="1588" actId="478"/>
          <ac:picMkLst>
            <pc:docMk/>
            <pc:sldMk cId="2612595251" sldId="333"/>
            <ac:picMk id="5" creationId="{99C89281-19D1-125D-0DE8-0E609C04D121}"/>
          </ac:picMkLst>
        </pc:picChg>
        <pc:picChg chg="del">
          <ac:chgData name="Bryony Clark" userId="9a0d9efc-5e53-44f4-94d3-0edbe6384628" providerId="ADAL" clId="{D82C314F-F4D6-4083-9987-13720CCC0419}" dt="2024-04-16T10:27:25.207" v="1588" actId="478"/>
          <ac:picMkLst>
            <pc:docMk/>
            <pc:sldMk cId="2612595251" sldId="333"/>
            <ac:picMk id="6" creationId="{055BAA8A-EC13-A570-31FF-942735C79FBF}"/>
          </ac:picMkLst>
        </pc:picChg>
        <pc:picChg chg="del">
          <ac:chgData name="Bryony Clark" userId="9a0d9efc-5e53-44f4-94d3-0edbe6384628" providerId="ADAL" clId="{D82C314F-F4D6-4083-9987-13720CCC0419}" dt="2024-04-16T10:27:25.207" v="1588" actId="478"/>
          <ac:picMkLst>
            <pc:docMk/>
            <pc:sldMk cId="2612595251" sldId="333"/>
            <ac:picMk id="7" creationId="{2208D468-9FFC-B12C-E2F8-51D1B7A0086B}"/>
          </ac:picMkLst>
        </pc:picChg>
        <pc:picChg chg="del">
          <ac:chgData name="Bryony Clark" userId="9a0d9efc-5e53-44f4-94d3-0edbe6384628" providerId="ADAL" clId="{D82C314F-F4D6-4083-9987-13720CCC0419}" dt="2024-04-16T10:27:25.207" v="1588" actId="478"/>
          <ac:picMkLst>
            <pc:docMk/>
            <pc:sldMk cId="2612595251" sldId="333"/>
            <ac:picMk id="8" creationId="{C88AC9F7-4697-4F5E-B801-CB63BF9BD376}"/>
          </ac:picMkLst>
        </pc:picChg>
        <pc:picChg chg="del">
          <ac:chgData name="Bryony Clark" userId="9a0d9efc-5e53-44f4-94d3-0edbe6384628" providerId="ADAL" clId="{D82C314F-F4D6-4083-9987-13720CCC0419}" dt="2024-04-16T10:27:25.207" v="1588" actId="478"/>
          <ac:picMkLst>
            <pc:docMk/>
            <pc:sldMk cId="2612595251" sldId="333"/>
            <ac:picMk id="9" creationId="{DD3E3C2F-2C4B-A9DE-D221-25449ACA43FB}"/>
          </ac:picMkLst>
        </pc:picChg>
        <pc:picChg chg="del">
          <ac:chgData name="Bryony Clark" userId="9a0d9efc-5e53-44f4-94d3-0edbe6384628" providerId="ADAL" clId="{D82C314F-F4D6-4083-9987-13720CCC0419}" dt="2024-04-16T10:27:25.207" v="1588" actId="478"/>
          <ac:picMkLst>
            <pc:docMk/>
            <pc:sldMk cId="2612595251" sldId="333"/>
            <ac:picMk id="11" creationId="{10CE4D98-3EDC-C06F-AC4F-BD26D879C442}"/>
          </ac:picMkLst>
        </pc:picChg>
        <pc:picChg chg="del">
          <ac:chgData name="Bryony Clark" userId="9a0d9efc-5e53-44f4-94d3-0edbe6384628" providerId="ADAL" clId="{D82C314F-F4D6-4083-9987-13720CCC0419}" dt="2024-04-16T10:27:25.207" v="1588" actId="478"/>
          <ac:picMkLst>
            <pc:docMk/>
            <pc:sldMk cId="2612595251" sldId="333"/>
            <ac:picMk id="12" creationId="{03D4B72D-723E-560A-37AF-BCD40605D72F}"/>
          </ac:picMkLst>
        </pc:picChg>
        <pc:picChg chg="add mod">
          <ac:chgData name="Bryony Clark" userId="9a0d9efc-5e53-44f4-94d3-0edbe6384628" providerId="ADAL" clId="{D82C314F-F4D6-4083-9987-13720CCC0419}" dt="2024-04-16T10:27:25.526" v="1589"/>
          <ac:picMkLst>
            <pc:docMk/>
            <pc:sldMk cId="2612595251" sldId="333"/>
            <ac:picMk id="13" creationId="{F449EB6B-9617-FA91-1504-7B3CF65E997A}"/>
          </ac:picMkLst>
        </pc:picChg>
        <pc:picChg chg="add mod">
          <ac:chgData name="Bryony Clark" userId="9a0d9efc-5e53-44f4-94d3-0edbe6384628" providerId="ADAL" clId="{D82C314F-F4D6-4083-9987-13720CCC0419}" dt="2024-04-16T10:27:25.526" v="1589"/>
          <ac:picMkLst>
            <pc:docMk/>
            <pc:sldMk cId="2612595251" sldId="333"/>
            <ac:picMk id="14" creationId="{19B2E9AF-0A9D-271B-B944-11733D000134}"/>
          </ac:picMkLst>
        </pc:picChg>
        <pc:picChg chg="add mod">
          <ac:chgData name="Bryony Clark" userId="9a0d9efc-5e53-44f4-94d3-0edbe6384628" providerId="ADAL" clId="{D82C314F-F4D6-4083-9987-13720CCC0419}" dt="2024-04-16T10:27:25.526" v="1589"/>
          <ac:picMkLst>
            <pc:docMk/>
            <pc:sldMk cId="2612595251" sldId="333"/>
            <ac:picMk id="16" creationId="{1C0B8B04-001A-5818-47A2-DDE2AD356521}"/>
          </ac:picMkLst>
        </pc:picChg>
        <pc:picChg chg="add mod">
          <ac:chgData name="Bryony Clark" userId="9a0d9efc-5e53-44f4-94d3-0edbe6384628" providerId="ADAL" clId="{D82C314F-F4D6-4083-9987-13720CCC0419}" dt="2024-04-16T10:27:25.526" v="1589"/>
          <ac:picMkLst>
            <pc:docMk/>
            <pc:sldMk cId="2612595251" sldId="333"/>
            <ac:picMk id="17" creationId="{64AF061C-C4F1-9DA1-B255-E4A658DCF60F}"/>
          </ac:picMkLst>
        </pc:picChg>
        <pc:picChg chg="add mod">
          <ac:chgData name="Bryony Clark" userId="9a0d9efc-5e53-44f4-94d3-0edbe6384628" providerId="ADAL" clId="{D82C314F-F4D6-4083-9987-13720CCC0419}" dt="2024-04-16T10:27:28.489" v="1590" actId="207"/>
          <ac:picMkLst>
            <pc:docMk/>
            <pc:sldMk cId="2612595251" sldId="333"/>
            <ac:picMk id="18" creationId="{25DAA9CC-C7D3-8DB0-3A70-F96A5098ED4B}"/>
          </ac:picMkLst>
        </pc:picChg>
        <pc:picChg chg="add mod">
          <ac:chgData name="Bryony Clark" userId="9a0d9efc-5e53-44f4-94d3-0edbe6384628" providerId="ADAL" clId="{D82C314F-F4D6-4083-9987-13720CCC0419}" dt="2024-04-16T10:27:25.526" v="1589"/>
          <ac:picMkLst>
            <pc:docMk/>
            <pc:sldMk cId="2612595251" sldId="333"/>
            <ac:picMk id="19" creationId="{D19538B9-4CB6-AFD5-5710-926D71916728}"/>
          </ac:picMkLst>
        </pc:picChg>
        <pc:picChg chg="add mod">
          <ac:chgData name="Bryony Clark" userId="9a0d9efc-5e53-44f4-94d3-0edbe6384628" providerId="ADAL" clId="{D82C314F-F4D6-4083-9987-13720CCC0419}" dt="2024-04-16T10:27:25.526" v="1589"/>
          <ac:picMkLst>
            <pc:docMk/>
            <pc:sldMk cId="2612595251" sldId="333"/>
            <ac:picMk id="20" creationId="{E2AEA4A4-CD00-92F9-C7D3-0AC7106E976D}"/>
          </ac:picMkLst>
        </pc:picChg>
        <pc:picChg chg="add mod">
          <ac:chgData name="Bryony Clark" userId="9a0d9efc-5e53-44f4-94d3-0edbe6384628" providerId="ADAL" clId="{D82C314F-F4D6-4083-9987-13720CCC0419}" dt="2024-04-16T10:27:25.526" v="1589"/>
          <ac:picMkLst>
            <pc:docMk/>
            <pc:sldMk cId="2612595251" sldId="333"/>
            <ac:picMk id="21" creationId="{B16B0957-8354-25B0-8F58-029C7B4981EB}"/>
          </ac:picMkLst>
        </pc:picChg>
        <pc:picChg chg="add mod">
          <ac:chgData name="Bryony Clark" userId="9a0d9efc-5e53-44f4-94d3-0edbe6384628" providerId="ADAL" clId="{D82C314F-F4D6-4083-9987-13720CCC0419}" dt="2024-04-16T10:27:25.526" v="1589"/>
          <ac:picMkLst>
            <pc:docMk/>
            <pc:sldMk cId="2612595251" sldId="333"/>
            <ac:picMk id="22" creationId="{62C56AA8-B916-5A3F-15FA-2F3F4BCAA5B4}"/>
          </ac:picMkLst>
        </pc:picChg>
      </pc:sldChg>
      <pc:sldChg chg="addSp delSp modSp add mod">
        <pc:chgData name="Bryony Clark" userId="9a0d9efc-5e53-44f4-94d3-0edbe6384628" providerId="ADAL" clId="{D82C314F-F4D6-4083-9987-13720CCC0419}" dt="2024-04-16T10:32:29.190" v="1635" actId="1076"/>
        <pc:sldMkLst>
          <pc:docMk/>
          <pc:sldMk cId="1000529999" sldId="334"/>
        </pc:sldMkLst>
        <pc:spChg chg="mod">
          <ac:chgData name="Bryony Clark" userId="9a0d9efc-5e53-44f4-94d3-0edbe6384628" providerId="ADAL" clId="{D82C314F-F4D6-4083-9987-13720CCC0419}" dt="2024-04-12T14:50:49.957" v="651" actId="20577"/>
          <ac:spMkLst>
            <pc:docMk/>
            <pc:sldMk cId="1000529999" sldId="334"/>
            <ac:spMk id="3" creationId="{EB0FBA74-53AA-EC76-8011-B1840D94BE55}"/>
          </ac:spMkLst>
        </pc:spChg>
        <pc:spChg chg="del mod">
          <ac:chgData name="Bryony Clark" userId="9a0d9efc-5e53-44f4-94d3-0edbe6384628" providerId="ADAL" clId="{D82C314F-F4D6-4083-9987-13720CCC0419}" dt="2024-04-16T10:12:57.633" v="1162"/>
          <ac:spMkLst>
            <pc:docMk/>
            <pc:sldMk cId="1000529999" sldId="334"/>
            <ac:spMk id="4" creationId="{D2AF9D1B-2620-A10D-7D48-CC61D1BAF912}"/>
          </ac:spMkLst>
        </pc:spChg>
        <pc:spChg chg="del">
          <ac:chgData name="Bryony Clark" userId="9a0d9efc-5e53-44f4-94d3-0edbe6384628" providerId="ADAL" clId="{D82C314F-F4D6-4083-9987-13720CCC0419}" dt="2024-04-16T10:28:30.136" v="1594" actId="478"/>
          <ac:spMkLst>
            <pc:docMk/>
            <pc:sldMk cId="1000529999" sldId="334"/>
            <ac:spMk id="7" creationId="{65956CA7-3EA1-E349-8622-AD8C682475A1}"/>
          </ac:spMkLst>
        </pc:spChg>
        <pc:spChg chg="add del">
          <ac:chgData name="Bryony Clark" userId="9a0d9efc-5e53-44f4-94d3-0edbe6384628" providerId="ADAL" clId="{D82C314F-F4D6-4083-9987-13720CCC0419}" dt="2024-04-16T10:31:14.192" v="1614" actId="478"/>
          <ac:spMkLst>
            <pc:docMk/>
            <pc:sldMk cId="1000529999" sldId="334"/>
            <ac:spMk id="15" creationId="{80FD9CD6-E4FB-F0BB-BD12-6FDD9FAEA3C8}"/>
          </ac:spMkLst>
        </pc:spChg>
        <pc:spChg chg="add mod">
          <ac:chgData name="Bryony Clark" userId="9a0d9efc-5e53-44f4-94d3-0edbe6384628" providerId="ADAL" clId="{D82C314F-F4D6-4083-9987-13720CCC0419}" dt="2024-04-16T10:31:23.729" v="1617" actId="14100"/>
          <ac:spMkLst>
            <pc:docMk/>
            <pc:sldMk cId="1000529999" sldId="334"/>
            <ac:spMk id="16" creationId="{F076A406-1383-AC42-1B03-E197A9084561}"/>
          </ac:spMkLst>
        </pc:spChg>
        <pc:picChg chg="add mod">
          <ac:chgData name="Bryony Clark" userId="9a0d9efc-5e53-44f4-94d3-0edbe6384628" providerId="ADAL" clId="{D82C314F-F4D6-4083-9987-13720CCC0419}" dt="2024-04-16T10:26:25.099" v="1567"/>
          <ac:picMkLst>
            <pc:docMk/>
            <pc:sldMk cId="1000529999" sldId="334"/>
            <ac:picMk id="2" creationId="{1061DF21-68B0-BF36-C4EB-7DE3051141F0}"/>
          </ac:picMkLst>
        </pc:picChg>
        <pc:picChg chg="add mod">
          <ac:chgData name="Bryony Clark" userId="9a0d9efc-5e53-44f4-94d3-0edbe6384628" providerId="ADAL" clId="{D82C314F-F4D6-4083-9987-13720CCC0419}" dt="2024-04-16T10:26:25.099" v="1567"/>
          <ac:picMkLst>
            <pc:docMk/>
            <pc:sldMk cId="1000529999" sldId="334"/>
            <ac:picMk id="5" creationId="{DFAB13D2-5151-9710-3782-D5D345886440}"/>
          </ac:picMkLst>
        </pc:picChg>
        <pc:picChg chg="add mod">
          <ac:chgData name="Bryony Clark" userId="9a0d9efc-5e53-44f4-94d3-0edbe6384628" providerId="ADAL" clId="{D82C314F-F4D6-4083-9987-13720CCC0419}" dt="2024-04-16T10:26:25.099" v="1567"/>
          <ac:picMkLst>
            <pc:docMk/>
            <pc:sldMk cId="1000529999" sldId="334"/>
            <ac:picMk id="6" creationId="{0F07B419-B9CC-C4ED-E7CB-6717CEF6C2D7}"/>
          </ac:picMkLst>
        </pc:picChg>
        <pc:picChg chg="add mod">
          <ac:chgData name="Bryony Clark" userId="9a0d9efc-5e53-44f4-94d3-0edbe6384628" providerId="ADAL" clId="{D82C314F-F4D6-4083-9987-13720CCC0419}" dt="2024-04-16T10:26:25.099" v="1567"/>
          <ac:picMkLst>
            <pc:docMk/>
            <pc:sldMk cId="1000529999" sldId="334"/>
            <ac:picMk id="8" creationId="{7AF26F07-7DF2-0E8C-0723-C4B42A21C74F}"/>
          </ac:picMkLst>
        </pc:picChg>
        <pc:picChg chg="add mod">
          <ac:chgData name="Bryony Clark" userId="9a0d9efc-5e53-44f4-94d3-0edbe6384628" providerId="ADAL" clId="{D82C314F-F4D6-4083-9987-13720CCC0419}" dt="2024-04-16T10:26:25.099" v="1567"/>
          <ac:picMkLst>
            <pc:docMk/>
            <pc:sldMk cId="1000529999" sldId="334"/>
            <ac:picMk id="9" creationId="{F6121694-780A-4AE1-2C66-1857BC4436D7}"/>
          </ac:picMkLst>
        </pc:picChg>
        <pc:picChg chg="add mod">
          <ac:chgData name="Bryony Clark" userId="9a0d9efc-5e53-44f4-94d3-0edbe6384628" providerId="ADAL" clId="{D82C314F-F4D6-4083-9987-13720CCC0419}" dt="2024-04-16T10:26:25.099" v="1567"/>
          <ac:picMkLst>
            <pc:docMk/>
            <pc:sldMk cId="1000529999" sldId="334"/>
            <ac:picMk id="10" creationId="{CBC04F99-BAA0-1DB7-E3E4-0BDDAE9386E2}"/>
          </ac:picMkLst>
        </pc:picChg>
        <pc:picChg chg="add mod">
          <ac:chgData name="Bryony Clark" userId="9a0d9efc-5e53-44f4-94d3-0edbe6384628" providerId="ADAL" clId="{D82C314F-F4D6-4083-9987-13720CCC0419}" dt="2024-04-16T10:26:27.993" v="1568" actId="207"/>
          <ac:picMkLst>
            <pc:docMk/>
            <pc:sldMk cId="1000529999" sldId="334"/>
            <ac:picMk id="11" creationId="{B880554A-D86F-4D4C-95F9-8C0A3C215837}"/>
          </ac:picMkLst>
        </pc:picChg>
        <pc:picChg chg="add mod">
          <ac:chgData name="Bryony Clark" userId="9a0d9efc-5e53-44f4-94d3-0edbe6384628" providerId="ADAL" clId="{D82C314F-F4D6-4083-9987-13720CCC0419}" dt="2024-04-16T10:26:25.099" v="1567"/>
          <ac:picMkLst>
            <pc:docMk/>
            <pc:sldMk cId="1000529999" sldId="334"/>
            <ac:picMk id="12" creationId="{13417720-CDB6-7FFF-ECB1-820CADB1D176}"/>
          </ac:picMkLst>
        </pc:picChg>
        <pc:picChg chg="add mod">
          <ac:chgData name="Bryony Clark" userId="9a0d9efc-5e53-44f4-94d3-0edbe6384628" providerId="ADAL" clId="{D82C314F-F4D6-4083-9987-13720CCC0419}" dt="2024-04-16T10:26:25.099" v="1567"/>
          <ac:picMkLst>
            <pc:docMk/>
            <pc:sldMk cId="1000529999" sldId="334"/>
            <ac:picMk id="13" creationId="{D7050013-3E57-D0CB-A2CE-88879334A227}"/>
          </ac:picMkLst>
        </pc:picChg>
        <pc:picChg chg="add mod">
          <ac:chgData name="Bryony Clark" userId="9a0d9efc-5e53-44f4-94d3-0edbe6384628" providerId="ADAL" clId="{D82C314F-F4D6-4083-9987-13720CCC0419}" dt="2024-04-16T10:26:25.099" v="1567"/>
          <ac:picMkLst>
            <pc:docMk/>
            <pc:sldMk cId="1000529999" sldId="334"/>
            <ac:picMk id="14" creationId="{8F63E965-5F96-ACD9-CCE6-44EFAE3652AB}"/>
          </ac:picMkLst>
        </pc:picChg>
        <pc:picChg chg="add mod">
          <ac:chgData name="Bryony Clark" userId="9a0d9efc-5e53-44f4-94d3-0edbe6384628" providerId="ADAL" clId="{D82C314F-F4D6-4083-9987-13720CCC0419}" dt="2024-04-16T10:32:24.478" v="1633" actId="1076"/>
          <ac:picMkLst>
            <pc:docMk/>
            <pc:sldMk cId="1000529999" sldId="334"/>
            <ac:picMk id="18" creationId="{6C379B8E-6E34-1E7D-00AC-0072785B06B9}"/>
          </ac:picMkLst>
        </pc:picChg>
        <pc:picChg chg="del">
          <ac:chgData name="Bryony Clark" userId="9a0d9efc-5e53-44f4-94d3-0edbe6384628" providerId="ADAL" clId="{D82C314F-F4D6-4083-9987-13720CCC0419}" dt="2024-04-16T10:12:57.628" v="1160" actId="478"/>
          <ac:picMkLst>
            <pc:docMk/>
            <pc:sldMk cId="1000529999" sldId="334"/>
            <ac:picMk id="20" creationId="{B71752A6-5E6D-4646-A731-0B09066000FA}"/>
          </ac:picMkLst>
        </pc:picChg>
        <pc:picChg chg="del">
          <ac:chgData name="Bryony Clark" userId="9a0d9efc-5e53-44f4-94d3-0edbe6384628" providerId="ADAL" clId="{D82C314F-F4D6-4083-9987-13720CCC0419}" dt="2024-04-16T10:12:58.183" v="1163" actId="478"/>
          <ac:picMkLst>
            <pc:docMk/>
            <pc:sldMk cId="1000529999" sldId="334"/>
            <ac:picMk id="22" creationId="{BF68D77F-3BA1-EDBE-58BC-0003E3B60A3A}"/>
          </ac:picMkLst>
        </pc:picChg>
        <pc:picChg chg="del">
          <ac:chgData name="Bryony Clark" userId="9a0d9efc-5e53-44f4-94d3-0edbe6384628" providerId="ADAL" clId="{D82C314F-F4D6-4083-9987-13720CCC0419}" dt="2024-04-16T10:26:24.761" v="1566" actId="478"/>
          <ac:picMkLst>
            <pc:docMk/>
            <pc:sldMk cId="1000529999" sldId="334"/>
            <ac:picMk id="34" creationId="{1CF11535-B749-FC95-39D5-B1F92860E66E}"/>
          </ac:picMkLst>
        </pc:picChg>
        <pc:picChg chg="del">
          <ac:chgData name="Bryony Clark" userId="9a0d9efc-5e53-44f4-94d3-0edbe6384628" providerId="ADAL" clId="{D82C314F-F4D6-4083-9987-13720CCC0419}" dt="2024-04-16T10:26:24.761" v="1566" actId="478"/>
          <ac:picMkLst>
            <pc:docMk/>
            <pc:sldMk cId="1000529999" sldId="334"/>
            <ac:picMk id="35" creationId="{A38AA736-E4FC-2776-2EB4-F9FA023A62B8}"/>
          </ac:picMkLst>
        </pc:picChg>
        <pc:picChg chg="del">
          <ac:chgData name="Bryony Clark" userId="9a0d9efc-5e53-44f4-94d3-0edbe6384628" providerId="ADAL" clId="{D82C314F-F4D6-4083-9987-13720CCC0419}" dt="2024-04-16T10:26:24.761" v="1566" actId="478"/>
          <ac:picMkLst>
            <pc:docMk/>
            <pc:sldMk cId="1000529999" sldId="334"/>
            <ac:picMk id="36" creationId="{59C04298-A011-8B61-F319-7B6C910C7BC3}"/>
          </ac:picMkLst>
        </pc:picChg>
        <pc:picChg chg="del">
          <ac:chgData name="Bryony Clark" userId="9a0d9efc-5e53-44f4-94d3-0edbe6384628" providerId="ADAL" clId="{D82C314F-F4D6-4083-9987-13720CCC0419}" dt="2024-04-16T10:26:24.761" v="1566" actId="478"/>
          <ac:picMkLst>
            <pc:docMk/>
            <pc:sldMk cId="1000529999" sldId="334"/>
            <ac:picMk id="37" creationId="{BF47CAFB-06B0-3C5C-7315-01095D5CC9C3}"/>
          </ac:picMkLst>
        </pc:picChg>
        <pc:picChg chg="del">
          <ac:chgData name="Bryony Clark" userId="9a0d9efc-5e53-44f4-94d3-0edbe6384628" providerId="ADAL" clId="{D82C314F-F4D6-4083-9987-13720CCC0419}" dt="2024-04-16T10:26:24.761" v="1566" actId="478"/>
          <ac:picMkLst>
            <pc:docMk/>
            <pc:sldMk cId="1000529999" sldId="334"/>
            <ac:picMk id="38" creationId="{D189BAD7-1DBD-23A5-9C02-DBF57221966B}"/>
          </ac:picMkLst>
        </pc:picChg>
        <pc:picChg chg="del">
          <ac:chgData name="Bryony Clark" userId="9a0d9efc-5e53-44f4-94d3-0edbe6384628" providerId="ADAL" clId="{D82C314F-F4D6-4083-9987-13720CCC0419}" dt="2024-04-16T10:26:24.761" v="1566" actId="478"/>
          <ac:picMkLst>
            <pc:docMk/>
            <pc:sldMk cId="1000529999" sldId="334"/>
            <ac:picMk id="39" creationId="{1F428DAA-15AF-66A2-507C-D48203B2B5CC}"/>
          </ac:picMkLst>
        </pc:picChg>
        <pc:picChg chg="del">
          <ac:chgData name="Bryony Clark" userId="9a0d9efc-5e53-44f4-94d3-0edbe6384628" providerId="ADAL" clId="{D82C314F-F4D6-4083-9987-13720CCC0419}" dt="2024-04-16T10:26:24.761" v="1566" actId="478"/>
          <ac:picMkLst>
            <pc:docMk/>
            <pc:sldMk cId="1000529999" sldId="334"/>
            <ac:picMk id="40" creationId="{49089299-F302-932D-EF7C-DF14899B81CF}"/>
          </ac:picMkLst>
        </pc:picChg>
        <pc:picChg chg="del">
          <ac:chgData name="Bryony Clark" userId="9a0d9efc-5e53-44f4-94d3-0edbe6384628" providerId="ADAL" clId="{D82C314F-F4D6-4083-9987-13720CCC0419}" dt="2024-04-16T10:26:24.761" v="1566" actId="478"/>
          <ac:picMkLst>
            <pc:docMk/>
            <pc:sldMk cId="1000529999" sldId="334"/>
            <ac:picMk id="41" creationId="{A57D7E7D-F815-F55A-3BC6-68CC2202655A}"/>
          </ac:picMkLst>
        </pc:picChg>
        <pc:picChg chg="del">
          <ac:chgData name="Bryony Clark" userId="9a0d9efc-5e53-44f4-94d3-0edbe6384628" providerId="ADAL" clId="{D82C314F-F4D6-4083-9987-13720CCC0419}" dt="2024-04-16T10:26:24.761" v="1566" actId="478"/>
          <ac:picMkLst>
            <pc:docMk/>
            <pc:sldMk cId="1000529999" sldId="334"/>
            <ac:picMk id="42" creationId="{C3E2F3CD-AF7E-6EAA-82AF-7388A559B461}"/>
          </ac:picMkLst>
        </pc:picChg>
        <pc:picChg chg="add del mod">
          <ac:chgData name="Bryony Clark" userId="9a0d9efc-5e53-44f4-94d3-0edbe6384628" providerId="ADAL" clId="{D82C314F-F4D6-4083-9987-13720CCC0419}" dt="2024-04-16T10:30:59.664" v="1612" actId="478"/>
          <ac:picMkLst>
            <pc:docMk/>
            <pc:sldMk cId="1000529999" sldId="334"/>
            <ac:picMk id="11266" creationId="{E44F88DC-4848-FAA6-5CE3-8539EB8EAD54}"/>
          </ac:picMkLst>
        </pc:picChg>
        <pc:picChg chg="add mod">
          <ac:chgData name="Bryony Clark" userId="9a0d9efc-5e53-44f4-94d3-0edbe6384628" providerId="ADAL" clId="{D82C314F-F4D6-4083-9987-13720CCC0419}" dt="2024-04-16T10:32:29.190" v="1635" actId="1076"/>
          <ac:picMkLst>
            <pc:docMk/>
            <pc:sldMk cId="1000529999" sldId="334"/>
            <ac:picMk id="11268" creationId="{FB75D95E-4FCC-E380-C286-E9C37A36FD34}"/>
          </ac:picMkLst>
        </pc:picChg>
        <pc:picChg chg="add mod">
          <ac:chgData name="Bryony Clark" userId="9a0d9efc-5e53-44f4-94d3-0edbe6384628" providerId="ADAL" clId="{D82C314F-F4D6-4083-9987-13720CCC0419}" dt="2024-04-16T10:32:28.318" v="1634" actId="1076"/>
          <ac:picMkLst>
            <pc:docMk/>
            <pc:sldMk cId="1000529999" sldId="334"/>
            <ac:picMk id="11270" creationId="{0117B78A-F615-C79A-BB36-204E49ACED48}"/>
          </ac:picMkLst>
        </pc:picChg>
      </pc:sldChg>
      <pc:sldMasterChg chg="setBg modSldLayout">
        <pc:chgData name="Bryony Clark" userId="9a0d9efc-5e53-44f4-94d3-0edbe6384628" providerId="ADAL" clId="{D82C314F-F4D6-4083-9987-13720CCC0419}" dt="2024-04-12T13:51:49.542" v="111"/>
        <pc:sldMasterMkLst>
          <pc:docMk/>
          <pc:sldMasterMk cId="1248815940" sldId="2147483672"/>
        </pc:sldMasterMkLst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1248815940" sldId="2147483672"/>
            <pc:sldLayoutMk cId="2905018899" sldId="2147483673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1248815940" sldId="2147483672"/>
            <pc:sldLayoutMk cId="1770205789" sldId="2147483674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1248815940" sldId="2147483672"/>
            <pc:sldLayoutMk cId="4042880286" sldId="2147483675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1248815940" sldId="2147483672"/>
            <pc:sldLayoutMk cId="3830256991" sldId="2147483676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1248815940" sldId="2147483672"/>
            <pc:sldLayoutMk cId="1303446368" sldId="2147483677"/>
          </pc:sldLayoutMkLst>
        </pc:sldLayoutChg>
      </pc:sldMasterChg>
      <pc:sldMasterChg chg="setBg modSldLayout">
        <pc:chgData name="Bryony Clark" userId="9a0d9efc-5e53-44f4-94d3-0edbe6384628" providerId="ADAL" clId="{D82C314F-F4D6-4083-9987-13720CCC0419}" dt="2024-04-12T13:51:49.542" v="111"/>
        <pc:sldMasterMkLst>
          <pc:docMk/>
          <pc:sldMasterMk cId="977274258" sldId="2147483678"/>
        </pc:sldMasterMkLst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977274258" sldId="2147483678"/>
            <pc:sldLayoutMk cId="3244364640" sldId="2147483679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977274258" sldId="2147483678"/>
            <pc:sldLayoutMk cId="719671751" sldId="2147483680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977274258" sldId="2147483678"/>
            <pc:sldLayoutMk cId="1309453904" sldId="2147483681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977274258" sldId="2147483678"/>
            <pc:sldLayoutMk cId="44987906" sldId="2147483682"/>
          </pc:sldLayoutMkLst>
        </pc:sldLayoutChg>
      </pc:sldMasterChg>
      <pc:sldMasterChg chg="setBg modSldLayout">
        <pc:chgData name="Bryony Clark" userId="9a0d9efc-5e53-44f4-94d3-0edbe6384628" providerId="ADAL" clId="{D82C314F-F4D6-4083-9987-13720CCC0419}" dt="2024-04-12T13:51:49.542" v="111"/>
        <pc:sldMasterMkLst>
          <pc:docMk/>
          <pc:sldMasterMk cId="2547394735" sldId="2147483683"/>
        </pc:sldMasterMkLst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547394735" sldId="2147483683"/>
            <pc:sldLayoutMk cId="1057443561" sldId="2147483684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547394735" sldId="2147483683"/>
            <pc:sldLayoutMk cId="486911031" sldId="2147483685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547394735" sldId="2147483683"/>
            <pc:sldLayoutMk cId="2481647761" sldId="2147483686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547394735" sldId="2147483683"/>
            <pc:sldLayoutMk cId="778522610" sldId="2147483687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547394735" sldId="2147483683"/>
            <pc:sldLayoutMk cId="3132337017" sldId="2147483688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547394735" sldId="2147483683"/>
            <pc:sldLayoutMk cId="209525514" sldId="2147483689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547394735" sldId="2147483683"/>
            <pc:sldLayoutMk cId="513360978" sldId="2147483690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547394735" sldId="2147483683"/>
            <pc:sldLayoutMk cId="3666028265" sldId="2147483691"/>
          </pc:sldLayoutMkLst>
        </pc:sldLayoutChg>
      </pc:sldMasterChg>
      <pc:sldMasterChg chg="setBg delSldLayout modSldLayout">
        <pc:chgData name="Bryony Clark" userId="9a0d9efc-5e53-44f4-94d3-0edbe6384628" providerId="ADAL" clId="{D82C314F-F4D6-4083-9987-13720CCC0419}" dt="2024-04-12T13:52:45.919" v="113" actId="47"/>
        <pc:sldMasterMkLst>
          <pc:docMk/>
          <pc:sldMasterMk cId="2188282842" sldId="2147483692"/>
        </pc:sldMasterMkLst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188282842" sldId="2147483692"/>
            <pc:sldLayoutMk cId="720488388" sldId="2147483693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188282842" sldId="2147483692"/>
            <pc:sldLayoutMk cId="3828207340" sldId="2147483694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188282842" sldId="2147483692"/>
            <pc:sldLayoutMk cId="2457214859" sldId="2147483695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188282842" sldId="2147483692"/>
            <pc:sldLayoutMk cId="3134119334" sldId="2147483696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2188282842" sldId="2147483692"/>
            <pc:sldLayoutMk cId="1195754453" sldId="2147483697"/>
          </pc:sldLayoutMkLst>
        </pc:sldLayoutChg>
        <pc:sldLayoutChg chg="del setBg">
          <pc:chgData name="Bryony Clark" userId="9a0d9efc-5e53-44f4-94d3-0edbe6384628" providerId="ADAL" clId="{D82C314F-F4D6-4083-9987-13720CCC0419}" dt="2024-04-12T13:52:45.919" v="113" actId="47"/>
          <pc:sldLayoutMkLst>
            <pc:docMk/>
            <pc:sldMasterMk cId="2188282842" sldId="2147483692"/>
            <pc:sldLayoutMk cId="2322585011" sldId="2147483698"/>
          </pc:sldLayoutMkLst>
        </pc:sldLayoutChg>
      </pc:sldMasterChg>
      <pc:sldMasterChg chg="setBg modSldLayout">
        <pc:chgData name="Bryony Clark" userId="9a0d9efc-5e53-44f4-94d3-0edbe6384628" providerId="ADAL" clId="{D82C314F-F4D6-4083-9987-13720CCC0419}" dt="2024-04-12T13:51:49.542" v="111"/>
        <pc:sldMasterMkLst>
          <pc:docMk/>
          <pc:sldMasterMk cId="74954799" sldId="2147483699"/>
        </pc:sldMasterMkLst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74954799" sldId="2147483699"/>
            <pc:sldLayoutMk cId="2090060002" sldId="2147483700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74954799" sldId="2147483699"/>
            <pc:sldLayoutMk cId="1401890471" sldId="2147483701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74954799" sldId="2147483699"/>
            <pc:sldLayoutMk cId="241722755" sldId="2147483702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74954799" sldId="2147483699"/>
            <pc:sldLayoutMk cId="3324946875" sldId="2147483703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74954799" sldId="2147483699"/>
            <pc:sldLayoutMk cId="976920097" sldId="2147483704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74954799" sldId="2147483699"/>
            <pc:sldLayoutMk cId="289890260" sldId="2147483705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74954799" sldId="2147483699"/>
            <pc:sldLayoutMk cId="3262278468" sldId="2147483706"/>
          </pc:sldLayoutMkLst>
        </pc:sldLayoutChg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74954799" sldId="2147483699"/>
            <pc:sldLayoutMk cId="4241590514" sldId="2147483707"/>
          </pc:sldLayoutMkLst>
        </pc:sldLayoutChg>
      </pc:sldMasterChg>
      <pc:sldMasterChg chg="setBg modSldLayout">
        <pc:chgData name="Bryony Clark" userId="9a0d9efc-5e53-44f4-94d3-0edbe6384628" providerId="ADAL" clId="{D82C314F-F4D6-4083-9987-13720CCC0419}" dt="2024-04-12T13:51:49.542" v="111"/>
        <pc:sldMasterMkLst>
          <pc:docMk/>
          <pc:sldMasterMk cId="3916043884" sldId="2147483708"/>
        </pc:sldMasterMkLst>
        <pc:sldLayoutChg chg="setBg">
          <pc:chgData name="Bryony Clark" userId="9a0d9efc-5e53-44f4-94d3-0edbe6384628" providerId="ADAL" clId="{D82C314F-F4D6-4083-9987-13720CCC0419}" dt="2024-04-12T13:51:49.542" v="111"/>
          <pc:sldLayoutMkLst>
            <pc:docMk/>
            <pc:sldMasterMk cId="3916043884" sldId="2147483708"/>
            <pc:sldLayoutMk cId="3099238232" sldId="2147483709"/>
          </pc:sldLayoutMkLst>
        </pc:sldLayoutChg>
      </pc:sldMasterChg>
    </pc:docChg>
  </pc:docChgLst>
  <pc:docChgLst>
    <pc:chgData name="Beth Barnes" userId="3e762f42-0ff2-4b0b-83f7-6a3b90266c0d" providerId="ADAL" clId="{9B1244F5-93BA-4D77-A17D-681293EFC259}"/>
    <pc:docChg chg="undo custSel addSld delSld modSld sldOrd">
      <pc:chgData name="Beth Barnes" userId="3e762f42-0ff2-4b0b-83f7-6a3b90266c0d" providerId="ADAL" clId="{9B1244F5-93BA-4D77-A17D-681293EFC259}" dt="2024-05-20T09:50:40.153" v="2607" actId="47"/>
      <pc:docMkLst>
        <pc:docMk/>
      </pc:docMkLst>
      <pc:sldChg chg="delSp">
        <pc:chgData name="Beth Barnes" userId="3e762f42-0ff2-4b0b-83f7-6a3b90266c0d" providerId="ADAL" clId="{9B1244F5-93BA-4D77-A17D-681293EFC259}" dt="2024-05-13T10:39:17.791" v="1" actId="478"/>
        <pc:sldMkLst>
          <pc:docMk/>
          <pc:sldMk cId="2164502482" sldId="256"/>
        </pc:sldMkLst>
        <pc:picChg chg="del">
          <ac:chgData name="Beth Barnes" userId="3e762f42-0ff2-4b0b-83f7-6a3b90266c0d" providerId="ADAL" clId="{9B1244F5-93BA-4D77-A17D-681293EFC259}" dt="2024-05-13T10:39:17.270" v="0" actId="478"/>
          <ac:picMkLst>
            <pc:docMk/>
            <pc:sldMk cId="2164502482" sldId="256"/>
            <ac:picMk id="2" creationId="{AD89386F-8902-CEAA-BAC3-E2585D5619E6}"/>
          </ac:picMkLst>
        </pc:picChg>
        <pc:picChg chg="del">
          <ac:chgData name="Beth Barnes" userId="3e762f42-0ff2-4b0b-83f7-6a3b90266c0d" providerId="ADAL" clId="{9B1244F5-93BA-4D77-A17D-681293EFC259}" dt="2024-05-13T10:39:17.791" v="1" actId="478"/>
          <ac:picMkLst>
            <pc:docMk/>
            <pc:sldMk cId="2164502482" sldId="256"/>
            <ac:picMk id="1026" creationId="{278B9814-CA68-C517-9F3E-D45FE2830670}"/>
          </ac:picMkLst>
        </pc:picChg>
      </pc:sldChg>
      <pc:sldChg chg="delSp">
        <pc:chgData name="Beth Barnes" userId="3e762f42-0ff2-4b0b-83f7-6a3b90266c0d" providerId="ADAL" clId="{9B1244F5-93BA-4D77-A17D-681293EFC259}" dt="2024-05-13T10:39:24.534" v="2" actId="478"/>
        <pc:sldMkLst>
          <pc:docMk/>
          <pc:sldMk cId="2092870172" sldId="258"/>
        </pc:sldMkLst>
        <pc:picChg chg="del">
          <ac:chgData name="Beth Barnes" userId="3e762f42-0ff2-4b0b-83f7-6a3b90266c0d" providerId="ADAL" clId="{9B1244F5-93BA-4D77-A17D-681293EFC259}" dt="2024-05-13T10:39:24.534" v="2" actId="478"/>
          <ac:picMkLst>
            <pc:docMk/>
            <pc:sldMk cId="2092870172" sldId="258"/>
            <ac:picMk id="2050" creationId="{FAE2629A-491B-C4C2-0DB5-FD79311437E0}"/>
          </ac:picMkLst>
        </pc:picChg>
      </pc:sldChg>
      <pc:sldChg chg="del">
        <pc:chgData name="Beth Barnes" userId="3e762f42-0ff2-4b0b-83f7-6a3b90266c0d" providerId="ADAL" clId="{9B1244F5-93BA-4D77-A17D-681293EFC259}" dt="2024-05-13T12:13:04.969" v="315" actId="47"/>
        <pc:sldMkLst>
          <pc:docMk/>
          <pc:sldMk cId="1338413962" sldId="269"/>
        </pc:sldMkLst>
      </pc:sldChg>
      <pc:sldChg chg="del">
        <pc:chgData name="Beth Barnes" userId="3e762f42-0ff2-4b0b-83f7-6a3b90266c0d" providerId="ADAL" clId="{9B1244F5-93BA-4D77-A17D-681293EFC259}" dt="2024-05-13T12:12:53.702" v="313" actId="47"/>
        <pc:sldMkLst>
          <pc:docMk/>
          <pc:sldMk cId="3830563890" sldId="303"/>
        </pc:sldMkLst>
      </pc:sldChg>
      <pc:sldChg chg="addSp modSp mod">
        <pc:chgData name="Beth Barnes" userId="3e762f42-0ff2-4b0b-83f7-6a3b90266c0d" providerId="ADAL" clId="{9B1244F5-93BA-4D77-A17D-681293EFC259}" dt="2024-05-13T10:44:17.008" v="286" actId="20577"/>
        <pc:sldMkLst>
          <pc:docMk/>
          <pc:sldMk cId="2554911690" sldId="306"/>
        </pc:sldMkLst>
        <pc:spChg chg="mod">
          <ac:chgData name="Beth Barnes" userId="3e762f42-0ff2-4b0b-83f7-6a3b90266c0d" providerId="ADAL" clId="{9B1244F5-93BA-4D77-A17D-681293EFC259}" dt="2024-05-13T10:43:12.851" v="77" actId="1076"/>
          <ac:spMkLst>
            <pc:docMk/>
            <pc:sldMk cId="2554911690" sldId="306"/>
            <ac:spMk id="5" creationId="{DF8F3661-D0B0-796E-E942-FD26EBF756EE}"/>
          </ac:spMkLst>
        </pc:spChg>
        <pc:graphicFrameChg chg="add mod modGraphic">
          <ac:chgData name="Beth Barnes" userId="3e762f42-0ff2-4b0b-83f7-6a3b90266c0d" providerId="ADAL" clId="{9B1244F5-93BA-4D77-A17D-681293EFC259}" dt="2024-05-13T10:44:17.008" v="286" actId="20577"/>
          <ac:graphicFrameMkLst>
            <pc:docMk/>
            <pc:sldMk cId="2554911690" sldId="306"/>
            <ac:graphicFrameMk id="3" creationId="{D0AF9FF4-6995-28DC-9D73-3539B7DBC6BE}"/>
          </ac:graphicFrameMkLst>
        </pc:graphicFrameChg>
      </pc:sldChg>
      <pc:sldChg chg="del">
        <pc:chgData name="Beth Barnes" userId="3e762f42-0ff2-4b0b-83f7-6a3b90266c0d" providerId="ADAL" clId="{9B1244F5-93BA-4D77-A17D-681293EFC259}" dt="2024-05-13T10:40:48.626" v="3" actId="47"/>
        <pc:sldMkLst>
          <pc:docMk/>
          <pc:sldMk cId="385209652" sldId="321"/>
        </pc:sldMkLst>
      </pc:sldChg>
      <pc:sldChg chg="del">
        <pc:chgData name="Beth Barnes" userId="3e762f42-0ff2-4b0b-83f7-6a3b90266c0d" providerId="ADAL" clId="{9B1244F5-93BA-4D77-A17D-681293EFC259}" dt="2024-05-13T13:03:32.973" v="2137" actId="47"/>
        <pc:sldMkLst>
          <pc:docMk/>
          <pc:sldMk cId="1654372010" sldId="325"/>
        </pc:sldMkLst>
      </pc:sldChg>
      <pc:sldChg chg="addSp delSp modSp mod">
        <pc:chgData name="Beth Barnes" userId="3e762f42-0ff2-4b0b-83f7-6a3b90266c0d" providerId="ADAL" clId="{9B1244F5-93BA-4D77-A17D-681293EFC259}" dt="2024-05-13T12:55:33.999" v="2111" actId="1076"/>
        <pc:sldMkLst>
          <pc:docMk/>
          <pc:sldMk cId="1233044379" sldId="326"/>
        </pc:sldMkLst>
        <pc:spChg chg="mod">
          <ac:chgData name="Beth Barnes" userId="3e762f42-0ff2-4b0b-83f7-6a3b90266c0d" providerId="ADAL" clId="{9B1244F5-93BA-4D77-A17D-681293EFC259}" dt="2024-05-13T12:49:17.309" v="1927" actId="20577"/>
          <ac:spMkLst>
            <pc:docMk/>
            <pc:sldMk cId="1233044379" sldId="326"/>
            <ac:spMk id="3" creationId="{5419B2BD-34D7-E18C-D3D6-7C36E070C45B}"/>
          </ac:spMkLst>
        </pc:spChg>
        <pc:picChg chg="del">
          <ac:chgData name="Beth Barnes" userId="3e762f42-0ff2-4b0b-83f7-6a3b90266c0d" providerId="ADAL" clId="{9B1244F5-93BA-4D77-A17D-681293EFC259}" dt="2024-05-13T12:49:23.438" v="1929" actId="478"/>
          <ac:picMkLst>
            <pc:docMk/>
            <pc:sldMk cId="1233044379" sldId="326"/>
            <ac:picMk id="13" creationId="{B0AC4D29-E64E-B641-5DA9-42436A6C32A3}"/>
          </ac:picMkLst>
        </pc:picChg>
        <pc:picChg chg="del">
          <ac:chgData name="Beth Barnes" userId="3e762f42-0ff2-4b0b-83f7-6a3b90266c0d" providerId="ADAL" clId="{9B1244F5-93BA-4D77-A17D-681293EFC259}" dt="2024-05-13T12:49:23.085" v="1928" actId="478"/>
          <ac:picMkLst>
            <pc:docMk/>
            <pc:sldMk cId="1233044379" sldId="326"/>
            <ac:picMk id="16" creationId="{060B2BE3-49FF-29A9-3298-FDCCE63F7DE7}"/>
          </ac:picMkLst>
        </pc:picChg>
        <pc:picChg chg="add mod">
          <ac:chgData name="Beth Barnes" userId="3e762f42-0ff2-4b0b-83f7-6a3b90266c0d" providerId="ADAL" clId="{9B1244F5-93BA-4D77-A17D-681293EFC259}" dt="2024-05-13T12:55:33.999" v="2111" actId="1076"/>
          <ac:picMkLst>
            <pc:docMk/>
            <pc:sldMk cId="1233044379" sldId="326"/>
            <ac:picMk id="17" creationId="{E6DFE8B1-9811-158B-84F4-5190575C1E10}"/>
          </ac:picMkLst>
        </pc:picChg>
      </pc:sldChg>
      <pc:sldChg chg="modSp mod">
        <pc:chgData name="Beth Barnes" userId="3e762f42-0ff2-4b0b-83f7-6a3b90266c0d" providerId="ADAL" clId="{9B1244F5-93BA-4D77-A17D-681293EFC259}" dt="2024-05-13T12:19:27.759" v="518" actId="20577"/>
        <pc:sldMkLst>
          <pc:docMk/>
          <pc:sldMk cId="3351408038" sldId="328"/>
        </pc:sldMkLst>
        <pc:spChg chg="mod">
          <ac:chgData name="Beth Barnes" userId="3e762f42-0ff2-4b0b-83f7-6a3b90266c0d" providerId="ADAL" clId="{9B1244F5-93BA-4D77-A17D-681293EFC259}" dt="2024-05-13T12:18:39.087" v="326" actId="20577"/>
          <ac:spMkLst>
            <pc:docMk/>
            <pc:sldMk cId="3351408038" sldId="328"/>
            <ac:spMk id="3" creationId="{EB0FBA74-53AA-EC76-8011-B1840D94BE55}"/>
          </ac:spMkLst>
        </pc:spChg>
        <pc:spChg chg="mod">
          <ac:chgData name="Beth Barnes" userId="3e762f42-0ff2-4b0b-83f7-6a3b90266c0d" providerId="ADAL" clId="{9B1244F5-93BA-4D77-A17D-681293EFC259}" dt="2024-05-13T12:19:27.759" v="518" actId="20577"/>
          <ac:spMkLst>
            <pc:docMk/>
            <pc:sldMk cId="3351408038" sldId="328"/>
            <ac:spMk id="4" creationId="{D2AF9D1B-2620-A10D-7D48-CC61D1BAF912}"/>
          </ac:spMkLst>
        </pc:spChg>
      </pc:sldChg>
      <pc:sldChg chg="modSp mod">
        <pc:chgData name="Beth Barnes" userId="3e762f42-0ff2-4b0b-83f7-6a3b90266c0d" providerId="ADAL" clId="{9B1244F5-93BA-4D77-A17D-681293EFC259}" dt="2024-05-13T12:53:45.713" v="2085" actId="1076"/>
        <pc:sldMkLst>
          <pc:docMk/>
          <pc:sldMk cId="950460605" sldId="329"/>
        </pc:sldMkLst>
        <pc:spChg chg="mod">
          <ac:chgData name="Beth Barnes" userId="3e762f42-0ff2-4b0b-83f7-6a3b90266c0d" providerId="ADAL" clId="{9B1244F5-93BA-4D77-A17D-681293EFC259}" dt="2024-05-13T12:53:44.767" v="2084" actId="14100"/>
          <ac:spMkLst>
            <pc:docMk/>
            <pc:sldMk cId="950460605" sldId="329"/>
            <ac:spMk id="3" creationId="{FB2C5059-0A72-5723-0660-9BBBAC61EA21}"/>
          </ac:spMkLst>
        </pc:spChg>
        <pc:picChg chg="mod">
          <ac:chgData name="Beth Barnes" userId="3e762f42-0ff2-4b0b-83f7-6a3b90266c0d" providerId="ADAL" clId="{9B1244F5-93BA-4D77-A17D-681293EFC259}" dt="2024-05-13T12:53:45.713" v="2085" actId="1076"/>
          <ac:picMkLst>
            <pc:docMk/>
            <pc:sldMk cId="950460605" sldId="329"/>
            <ac:picMk id="5" creationId="{24399002-1382-E637-2E47-19FB29AE187A}"/>
          </ac:picMkLst>
        </pc:picChg>
      </pc:sldChg>
      <pc:sldChg chg="addSp delSp modSp mod">
        <pc:chgData name="Beth Barnes" userId="3e762f42-0ff2-4b0b-83f7-6a3b90266c0d" providerId="ADAL" clId="{9B1244F5-93BA-4D77-A17D-681293EFC259}" dt="2024-05-20T09:43:30.500" v="2604" actId="113"/>
        <pc:sldMkLst>
          <pc:docMk/>
          <pc:sldMk cId="3478302214" sldId="330"/>
        </pc:sldMkLst>
        <pc:spChg chg="mod">
          <ac:chgData name="Beth Barnes" userId="3e762f42-0ff2-4b0b-83f7-6a3b90266c0d" providerId="ADAL" clId="{9B1244F5-93BA-4D77-A17D-681293EFC259}" dt="2024-05-20T09:43:30.500" v="2604" actId="113"/>
          <ac:spMkLst>
            <pc:docMk/>
            <pc:sldMk cId="3478302214" sldId="330"/>
            <ac:spMk id="3" creationId="{5419B2BD-34D7-E18C-D3D6-7C36E070C45B}"/>
          </ac:spMkLst>
        </pc:spChg>
        <pc:picChg chg="add mod">
          <ac:chgData name="Beth Barnes" userId="3e762f42-0ff2-4b0b-83f7-6a3b90266c0d" providerId="ADAL" clId="{9B1244F5-93BA-4D77-A17D-681293EFC259}" dt="2024-05-20T09:43:27.822" v="2603" actId="1076"/>
          <ac:picMkLst>
            <pc:docMk/>
            <pc:sldMk cId="3478302214" sldId="330"/>
            <ac:picMk id="15" creationId="{E68EABBE-7D7D-EDCF-1051-5853CC24E721}"/>
          </ac:picMkLst>
        </pc:picChg>
        <pc:picChg chg="del">
          <ac:chgData name="Beth Barnes" userId="3e762f42-0ff2-4b0b-83f7-6a3b90266c0d" providerId="ADAL" clId="{9B1244F5-93BA-4D77-A17D-681293EFC259}" dt="2024-05-13T13:04:04.604" v="2278" actId="478"/>
          <ac:picMkLst>
            <pc:docMk/>
            <pc:sldMk cId="3478302214" sldId="330"/>
            <ac:picMk id="1026" creationId="{02424C03-5ACE-228C-82A0-F5C1E50B99D2}"/>
          </ac:picMkLst>
        </pc:picChg>
      </pc:sldChg>
      <pc:sldChg chg="del">
        <pc:chgData name="Beth Barnes" userId="3e762f42-0ff2-4b0b-83f7-6a3b90266c0d" providerId="ADAL" clId="{9B1244F5-93BA-4D77-A17D-681293EFC259}" dt="2024-05-13T12:12:55.119" v="314" actId="47"/>
        <pc:sldMkLst>
          <pc:docMk/>
          <pc:sldMk cId="3079954000" sldId="331"/>
        </pc:sldMkLst>
      </pc:sldChg>
      <pc:sldChg chg="delSp mod">
        <pc:chgData name="Beth Barnes" userId="3e762f42-0ff2-4b0b-83f7-6a3b90266c0d" providerId="ADAL" clId="{9B1244F5-93BA-4D77-A17D-681293EFC259}" dt="2024-05-13T12:14:57.471" v="317" actId="478"/>
        <pc:sldMkLst>
          <pc:docMk/>
          <pc:sldMk cId="2376256948" sldId="332"/>
        </pc:sldMkLst>
        <pc:spChg chg="del">
          <ac:chgData name="Beth Barnes" userId="3e762f42-0ff2-4b0b-83f7-6a3b90266c0d" providerId="ADAL" clId="{9B1244F5-93BA-4D77-A17D-681293EFC259}" dt="2024-05-13T12:14:57.471" v="317" actId="478"/>
          <ac:spMkLst>
            <pc:docMk/>
            <pc:sldMk cId="2376256948" sldId="332"/>
            <ac:spMk id="8" creationId="{328C37F4-3073-EEE9-EA43-572DA8864293}"/>
          </ac:spMkLst>
        </pc:spChg>
      </pc:sldChg>
      <pc:sldChg chg="del">
        <pc:chgData name="Beth Barnes" userId="3e762f42-0ff2-4b0b-83f7-6a3b90266c0d" providerId="ADAL" clId="{9B1244F5-93BA-4D77-A17D-681293EFC259}" dt="2024-05-13T12:13:09.473" v="316" actId="47"/>
        <pc:sldMkLst>
          <pc:docMk/>
          <pc:sldMk cId="2612595251" sldId="333"/>
        </pc:sldMkLst>
      </pc:sldChg>
      <pc:sldChg chg="delSp modSp mod">
        <pc:chgData name="Beth Barnes" userId="3e762f42-0ff2-4b0b-83f7-6a3b90266c0d" providerId="ADAL" clId="{9B1244F5-93BA-4D77-A17D-681293EFC259}" dt="2024-05-13T12:12:01.766" v="312" actId="1076"/>
        <pc:sldMkLst>
          <pc:docMk/>
          <pc:sldMk cId="1000529999" sldId="334"/>
        </pc:sldMkLst>
        <pc:picChg chg="mod">
          <ac:chgData name="Beth Barnes" userId="3e762f42-0ff2-4b0b-83f7-6a3b90266c0d" providerId="ADAL" clId="{9B1244F5-93BA-4D77-A17D-681293EFC259}" dt="2024-05-13T12:11:59.599" v="311" actId="1076"/>
          <ac:picMkLst>
            <pc:docMk/>
            <pc:sldMk cId="1000529999" sldId="334"/>
            <ac:picMk id="18" creationId="{6C379B8E-6E34-1E7D-00AC-0072785B06B9}"/>
          </ac:picMkLst>
        </pc:picChg>
        <pc:picChg chg="del">
          <ac:chgData name="Beth Barnes" userId="3e762f42-0ff2-4b0b-83f7-6a3b90266c0d" providerId="ADAL" clId="{9B1244F5-93BA-4D77-A17D-681293EFC259}" dt="2024-05-13T12:11:46.670" v="308" actId="478"/>
          <ac:picMkLst>
            <pc:docMk/>
            <pc:sldMk cId="1000529999" sldId="334"/>
            <ac:picMk id="11268" creationId="{FB75D95E-4FCC-E380-C286-E9C37A36FD34}"/>
          </ac:picMkLst>
        </pc:picChg>
        <pc:picChg chg="mod">
          <ac:chgData name="Beth Barnes" userId="3e762f42-0ff2-4b0b-83f7-6a3b90266c0d" providerId="ADAL" clId="{9B1244F5-93BA-4D77-A17D-681293EFC259}" dt="2024-05-13T12:12:01.766" v="312" actId="1076"/>
          <ac:picMkLst>
            <pc:docMk/>
            <pc:sldMk cId="1000529999" sldId="334"/>
            <ac:picMk id="11270" creationId="{0117B78A-F615-C79A-BB36-204E49ACED48}"/>
          </ac:picMkLst>
        </pc:picChg>
      </pc:sldChg>
      <pc:sldChg chg="addSp delSp modSp add mod">
        <pc:chgData name="Beth Barnes" userId="3e762f42-0ff2-4b0b-83f7-6a3b90266c0d" providerId="ADAL" clId="{9B1244F5-93BA-4D77-A17D-681293EFC259}" dt="2024-05-13T10:45:51.337" v="307" actId="1076"/>
        <pc:sldMkLst>
          <pc:docMk/>
          <pc:sldMk cId="190615691" sldId="335"/>
        </pc:sldMkLst>
        <pc:spChg chg="mod">
          <ac:chgData name="Beth Barnes" userId="3e762f42-0ff2-4b0b-83f7-6a3b90266c0d" providerId="ADAL" clId="{9B1244F5-93BA-4D77-A17D-681293EFC259}" dt="2024-05-13T10:45:07.696" v="296" actId="20577"/>
          <ac:spMkLst>
            <pc:docMk/>
            <pc:sldMk cId="190615691" sldId="335"/>
            <ac:spMk id="4" creationId="{8C01A748-C4FB-76C7-30D1-C0110C686D7A}"/>
          </ac:spMkLst>
        </pc:spChg>
        <pc:spChg chg="del">
          <ac:chgData name="Beth Barnes" userId="3e762f42-0ff2-4b0b-83f7-6a3b90266c0d" providerId="ADAL" clId="{9B1244F5-93BA-4D77-A17D-681293EFC259}" dt="2024-05-13T10:45:09.936" v="297" actId="478"/>
          <ac:spMkLst>
            <pc:docMk/>
            <pc:sldMk cId="190615691" sldId="335"/>
            <ac:spMk id="5" creationId="{DF8F3661-D0B0-796E-E942-FD26EBF756EE}"/>
          </ac:spMkLst>
        </pc:spChg>
        <pc:graphicFrameChg chg="del">
          <ac:chgData name="Beth Barnes" userId="3e762f42-0ff2-4b0b-83f7-6a3b90266c0d" providerId="ADAL" clId="{9B1244F5-93BA-4D77-A17D-681293EFC259}" dt="2024-05-13T10:45:11.709" v="298" actId="478"/>
          <ac:graphicFrameMkLst>
            <pc:docMk/>
            <pc:sldMk cId="190615691" sldId="335"/>
            <ac:graphicFrameMk id="3" creationId="{D0AF9FF4-6995-28DC-9D73-3539B7DBC6BE}"/>
          </ac:graphicFrameMkLst>
        </pc:graphicFrameChg>
        <pc:picChg chg="add mod">
          <ac:chgData name="Beth Barnes" userId="3e762f42-0ff2-4b0b-83f7-6a3b90266c0d" providerId="ADAL" clId="{9B1244F5-93BA-4D77-A17D-681293EFC259}" dt="2024-05-13T10:45:51.337" v="307" actId="1076"/>
          <ac:picMkLst>
            <pc:docMk/>
            <pc:sldMk cId="190615691" sldId="335"/>
            <ac:picMk id="16" creationId="{08F33DC9-3CBE-EA47-C6EC-0D83E1C374F9}"/>
          </ac:picMkLst>
        </pc:picChg>
        <pc:picChg chg="add mod">
          <ac:chgData name="Beth Barnes" userId="3e762f42-0ff2-4b0b-83f7-6a3b90266c0d" providerId="ADAL" clId="{9B1244F5-93BA-4D77-A17D-681293EFC259}" dt="2024-05-13T10:45:50.055" v="306" actId="14100"/>
          <ac:picMkLst>
            <pc:docMk/>
            <pc:sldMk cId="190615691" sldId="335"/>
            <ac:picMk id="18" creationId="{9B87ACDE-26BB-237D-3A78-C5F5416844EC}"/>
          </ac:picMkLst>
        </pc:picChg>
      </pc:sldChg>
      <pc:sldChg chg="delSp modSp add mod">
        <pc:chgData name="Beth Barnes" userId="3e762f42-0ff2-4b0b-83f7-6a3b90266c0d" providerId="ADAL" clId="{9B1244F5-93BA-4D77-A17D-681293EFC259}" dt="2024-05-13T12:21:12.884" v="730" actId="14100"/>
        <pc:sldMkLst>
          <pc:docMk/>
          <pc:sldMk cId="2024312141" sldId="336"/>
        </pc:sldMkLst>
        <pc:spChg chg="mod">
          <ac:chgData name="Beth Barnes" userId="3e762f42-0ff2-4b0b-83f7-6a3b90266c0d" providerId="ADAL" clId="{9B1244F5-93BA-4D77-A17D-681293EFC259}" dt="2024-05-13T12:21:08.622" v="728" actId="1076"/>
          <ac:spMkLst>
            <pc:docMk/>
            <pc:sldMk cId="2024312141" sldId="336"/>
            <ac:spMk id="4" creationId="{D2AF9D1B-2620-A10D-7D48-CC61D1BAF912}"/>
          </ac:spMkLst>
        </pc:spChg>
        <pc:picChg chg="mod modCrop">
          <ac:chgData name="Beth Barnes" userId="3e762f42-0ff2-4b0b-83f7-6a3b90266c0d" providerId="ADAL" clId="{9B1244F5-93BA-4D77-A17D-681293EFC259}" dt="2024-05-13T12:21:12.884" v="730" actId="14100"/>
          <ac:picMkLst>
            <pc:docMk/>
            <pc:sldMk cId="2024312141" sldId="336"/>
            <ac:picMk id="20" creationId="{B71752A6-5E6D-4646-A731-0B09066000FA}"/>
          </ac:picMkLst>
        </pc:picChg>
        <pc:picChg chg="del">
          <ac:chgData name="Beth Barnes" userId="3e762f42-0ff2-4b0b-83f7-6a3b90266c0d" providerId="ADAL" clId="{9B1244F5-93BA-4D77-A17D-681293EFC259}" dt="2024-05-13T12:20:40.447" v="718" actId="478"/>
          <ac:picMkLst>
            <pc:docMk/>
            <pc:sldMk cId="2024312141" sldId="336"/>
            <ac:picMk id="22" creationId="{BF68D77F-3BA1-EDBE-58BC-0003E3B60A3A}"/>
          </ac:picMkLst>
        </pc:picChg>
      </pc:sldChg>
      <pc:sldChg chg="addSp delSp modSp add mod">
        <pc:chgData name="Beth Barnes" userId="3e762f42-0ff2-4b0b-83f7-6a3b90266c0d" providerId="ADAL" clId="{9B1244F5-93BA-4D77-A17D-681293EFC259}" dt="2024-05-20T09:36:13.490" v="2408" actId="1076"/>
        <pc:sldMkLst>
          <pc:docMk/>
          <pc:sldMk cId="725684853" sldId="337"/>
        </pc:sldMkLst>
        <pc:spChg chg="mod">
          <ac:chgData name="Beth Barnes" userId="3e762f42-0ff2-4b0b-83f7-6a3b90266c0d" providerId="ADAL" clId="{9B1244F5-93BA-4D77-A17D-681293EFC259}" dt="2024-05-13T12:21:30.446" v="753" actId="20577"/>
          <ac:spMkLst>
            <pc:docMk/>
            <pc:sldMk cId="725684853" sldId="337"/>
            <ac:spMk id="3" creationId="{EB0FBA74-53AA-EC76-8011-B1840D94BE55}"/>
          </ac:spMkLst>
        </pc:spChg>
        <pc:spChg chg="add del mod">
          <ac:chgData name="Beth Barnes" userId="3e762f42-0ff2-4b0b-83f7-6a3b90266c0d" providerId="ADAL" clId="{9B1244F5-93BA-4D77-A17D-681293EFC259}" dt="2024-05-13T12:24:56.440" v="879" actId="1076"/>
          <ac:spMkLst>
            <pc:docMk/>
            <pc:sldMk cId="725684853" sldId="337"/>
            <ac:spMk id="4" creationId="{D2AF9D1B-2620-A10D-7D48-CC61D1BAF912}"/>
          </ac:spMkLst>
        </pc:spChg>
        <pc:picChg chg="add mod">
          <ac:chgData name="Beth Barnes" userId="3e762f42-0ff2-4b0b-83f7-6a3b90266c0d" providerId="ADAL" clId="{9B1244F5-93BA-4D77-A17D-681293EFC259}" dt="2024-05-20T09:36:13.490" v="2408" actId="1076"/>
          <ac:picMkLst>
            <pc:docMk/>
            <pc:sldMk cId="725684853" sldId="337"/>
            <ac:picMk id="16" creationId="{24E7CEE0-7F4D-B954-2238-4D2562DCDA36}"/>
          </ac:picMkLst>
        </pc:picChg>
        <pc:picChg chg="del">
          <ac:chgData name="Beth Barnes" userId="3e762f42-0ff2-4b0b-83f7-6a3b90266c0d" providerId="ADAL" clId="{9B1244F5-93BA-4D77-A17D-681293EFC259}" dt="2024-05-13T12:24:22.462" v="756" actId="478"/>
          <ac:picMkLst>
            <pc:docMk/>
            <pc:sldMk cId="725684853" sldId="337"/>
            <ac:picMk id="20" creationId="{B71752A6-5E6D-4646-A731-0B09066000FA}"/>
          </ac:picMkLst>
        </pc:picChg>
      </pc:sldChg>
      <pc:sldChg chg="addSp modSp add mod">
        <pc:chgData name="Beth Barnes" userId="3e762f42-0ff2-4b0b-83f7-6a3b90266c0d" providerId="ADAL" clId="{9B1244F5-93BA-4D77-A17D-681293EFC259}" dt="2024-05-20T09:37:20.463" v="2414" actId="14100"/>
        <pc:sldMkLst>
          <pc:docMk/>
          <pc:sldMk cId="3614292929" sldId="338"/>
        </pc:sldMkLst>
        <pc:spChg chg="mod">
          <ac:chgData name="Beth Barnes" userId="3e762f42-0ff2-4b0b-83f7-6a3b90266c0d" providerId="ADAL" clId="{9B1244F5-93BA-4D77-A17D-681293EFC259}" dt="2024-05-13T12:25:08.159" v="900" actId="20577"/>
          <ac:spMkLst>
            <pc:docMk/>
            <pc:sldMk cId="3614292929" sldId="338"/>
            <ac:spMk id="3" creationId="{EB0FBA74-53AA-EC76-8011-B1840D94BE55}"/>
          </ac:spMkLst>
        </pc:spChg>
        <pc:spChg chg="mod">
          <ac:chgData name="Beth Barnes" userId="3e762f42-0ff2-4b0b-83f7-6a3b90266c0d" providerId="ADAL" clId="{9B1244F5-93BA-4D77-A17D-681293EFC259}" dt="2024-05-13T12:25:27.550" v="1004" actId="20577"/>
          <ac:spMkLst>
            <pc:docMk/>
            <pc:sldMk cId="3614292929" sldId="338"/>
            <ac:spMk id="4" creationId="{D2AF9D1B-2620-A10D-7D48-CC61D1BAF912}"/>
          </ac:spMkLst>
        </pc:spChg>
        <pc:picChg chg="add mod">
          <ac:chgData name="Beth Barnes" userId="3e762f42-0ff2-4b0b-83f7-6a3b90266c0d" providerId="ADAL" clId="{9B1244F5-93BA-4D77-A17D-681293EFC259}" dt="2024-05-20T09:37:20.463" v="2414" actId="14100"/>
          <ac:picMkLst>
            <pc:docMk/>
            <pc:sldMk cId="3614292929" sldId="338"/>
            <ac:picMk id="16" creationId="{2AF35C66-1AA4-7296-5A98-3ECC78750BA5}"/>
          </ac:picMkLst>
        </pc:picChg>
      </pc:sldChg>
      <pc:sldChg chg="addSp delSp modSp add mod">
        <pc:chgData name="Beth Barnes" userId="3e762f42-0ff2-4b0b-83f7-6a3b90266c0d" providerId="ADAL" clId="{9B1244F5-93BA-4D77-A17D-681293EFC259}" dt="2024-05-13T12:30:34.813" v="1419" actId="478"/>
        <pc:sldMkLst>
          <pc:docMk/>
          <pc:sldMk cId="4243997482" sldId="339"/>
        </pc:sldMkLst>
        <pc:spChg chg="mod">
          <ac:chgData name="Beth Barnes" userId="3e762f42-0ff2-4b0b-83f7-6a3b90266c0d" providerId="ADAL" clId="{9B1244F5-93BA-4D77-A17D-681293EFC259}" dt="2024-05-13T12:25:42.285" v="1013" actId="20577"/>
          <ac:spMkLst>
            <pc:docMk/>
            <pc:sldMk cId="4243997482" sldId="339"/>
            <ac:spMk id="3" creationId="{EB0FBA74-53AA-EC76-8011-B1840D94BE55}"/>
          </ac:spMkLst>
        </pc:spChg>
        <pc:spChg chg="del">
          <ac:chgData name="Beth Barnes" userId="3e762f42-0ff2-4b0b-83f7-6a3b90266c0d" providerId="ADAL" clId="{9B1244F5-93BA-4D77-A17D-681293EFC259}" dt="2024-05-13T12:25:45.087" v="1014" actId="478"/>
          <ac:spMkLst>
            <pc:docMk/>
            <pc:sldMk cId="4243997482" sldId="339"/>
            <ac:spMk id="4" creationId="{D2AF9D1B-2620-A10D-7D48-CC61D1BAF912}"/>
          </ac:spMkLst>
        </pc:spChg>
        <pc:picChg chg="add del mod">
          <ac:chgData name="Beth Barnes" userId="3e762f42-0ff2-4b0b-83f7-6a3b90266c0d" providerId="ADAL" clId="{9B1244F5-93BA-4D77-A17D-681293EFC259}" dt="2024-05-13T12:30:34.813" v="1419" actId="478"/>
          <ac:picMkLst>
            <pc:docMk/>
            <pc:sldMk cId="4243997482" sldId="339"/>
            <ac:picMk id="15" creationId="{7FA0EF9D-6D49-0F30-74A9-91D759CE9DAE}"/>
          </ac:picMkLst>
        </pc:picChg>
        <pc:picChg chg="add mod">
          <ac:chgData name="Beth Barnes" userId="3e762f42-0ff2-4b0b-83f7-6a3b90266c0d" providerId="ADAL" clId="{9B1244F5-93BA-4D77-A17D-681293EFC259}" dt="2024-05-13T12:30:19.603" v="1417" actId="1076"/>
          <ac:picMkLst>
            <pc:docMk/>
            <pc:sldMk cId="4243997482" sldId="339"/>
            <ac:picMk id="1026" creationId="{742420B7-077B-6857-E756-2EFE51E42EBD}"/>
          </ac:picMkLst>
        </pc:picChg>
      </pc:sldChg>
      <pc:sldChg chg="addSp delSp modSp add mod">
        <pc:chgData name="Beth Barnes" userId="3e762f42-0ff2-4b0b-83f7-6a3b90266c0d" providerId="ADAL" clId="{9B1244F5-93BA-4D77-A17D-681293EFC259}" dt="2024-05-13T12:26:52.397" v="1095" actId="1076"/>
        <pc:sldMkLst>
          <pc:docMk/>
          <pc:sldMk cId="1100285655" sldId="340"/>
        </pc:sldMkLst>
        <pc:spChg chg="mod">
          <ac:chgData name="Beth Barnes" userId="3e762f42-0ff2-4b0b-83f7-6a3b90266c0d" providerId="ADAL" clId="{9B1244F5-93BA-4D77-A17D-681293EFC259}" dt="2024-05-13T12:26:00.014" v="1042" actId="20577"/>
          <ac:spMkLst>
            <pc:docMk/>
            <pc:sldMk cId="1100285655" sldId="340"/>
            <ac:spMk id="3" creationId="{EB0FBA74-53AA-EC76-8011-B1840D94BE55}"/>
          </ac:spMkLst>
        </pc:spChg>
        <pc:spChg chg="add del mod">
          <ac:chgData name="Beth Barnes" userId="3e762f42-0ff2-4b0b-83f7-6a3b90266c0d" providerId="ADAL" clId="{9B1244F5-93BA-4D77-A17D-681293EFC259}" dt="2024-05-13T12:26:34.622" v="1088" actId="478"/>
          <ac:spMkLst>
            <pc:docMk/>
            <pc:sldMk cId="1100285655" sldId="340"/>
            <ac:spMk id="4" creationId="{22213553-39B4-D172-C3D4-AD3152FEF175}"/>
          </ac:spMkLst>
        </pc:spChg>
        <pc:picChg chg="add mod modCrop">
          <ac:chgData name="Beth Barnes" userId="3e762f42-0ff2-4b0b-83f7-6a3b90266c0d" providerId="ADAL" clId="{9B1244F5-93BA-4D77-A17D-681293EFC259}" dt="2024-05-13T12:26:52.397" v="1095" actId="1076"/>
          <ac:picMkLst>
            <pc:docMk/>
            <pc:sldMk cId="1100285655" sldId="340"/>
            <ac:picMk id="16" creationId="{14AD323E-7E97-A84F-2F99-CB407F19E229}"/>
          </ac:picMkLst>
        </pc:picChg>
      </pc:sldChg>
      <pc:sldChg chg="addSp modSp add mod">
        <pc:chgData name="Beth Barnes" userId="3e762f42-0ff2-4b0b-83f7-6a3b90266c0d" providerId="ADAL" clId="{9B1244F5-93BA-4D77-A17D-681293EFC259}" dt="2024-05-13T12:45:39.038" v="1922" actId="20577"/>
        <pc:sldMkLst>
          <pc:docMk/>
          <pc:sldMk cId="90915144" sldId="341"/>
        </pc:sldMkLst>
        <pc:spChg chg="mod">
          <ac:chgData name="Beth Barnes" userId="3e762f42-0ff2-4b0b-83f7-6a3b90266c0d" providerId="ADAL" clId="{9B1244F5-93BA-4D77-A17D-681293EFC259}" dt="2024-05-13T12:26:04.558" v="1053" actId="20577"/>
          <ac:spMkLst>
            <pc:docMk/>
            <pc:sldMk cId="90915144" sldId="341"/>
            <ac:spMk id="3" creationId="{EB0FBA74-53AA-EC76-8011-B1840D94BE55}"/>
          </ac:spMkLst>
        </pc:spChg>
        <pc:spChg chg="add mod">
          <ac:chgData name="Beth Barnes" userId="3e762f42-0ff2-4b0b-83f7-6a3b90266c0d" providerId="ADAL" clId="{9B1244F5-93BA-4D77-A17D-681293EFC259}" dt="2024-05-13T12:45:39.038" v="1922" actId="20577"/>
          <ac:spMkLst>
            <pc:docMk/>
            <pc:sldMk cId="90915144" sldId="341"/>
            <ac:spMk id="4" creationId="{E26A81E7-DDCC-42E2-163C-88802FA95299}"/>
          </ac:spMkLst>
        </pc:spChg>
      </pc:sldChg>
      <pc:sldChg chg="addSp delSp modSp add">
        <pc:chgData name="Beth Barnes" userId="3e762f42-0ff2-4b0b-83f7-6a3b90266c0d" providerId="ADAL" clId="{9B1244F5-93BA-4D77-A17D-681293EFC259}" dt="2024-05-13T12:30:57.017" v="1428" actId="1076"/>
        <pc:sldMkLst>
          <pc:docMk/>
          <pc:sldMk cId="3309806995" sldId="342"/>
        </pc:sldMkLst>
        <pc:picChg chg="del">
          <ac:chgData name="Beth Barnes" userId="3e762f42-0ff2-4b0b-83f7-6a3b90266c0d" providerId="ADAL" clId="{9B1244F5-93BA-4D77-A17D-681293EFC259}" dt="2024-05-13T12:30:37.728" v="1421" actId="478"/>
          <ac:picMkLst>
            <pc:docMk/>
            <pc:sldMk cId="3309806995" sldId="342"/>
            <ac:picMk id="1026" creationId="{742420B7-077B-6857-E756-2EFE51E42EBD}"/>
          </ac:picMkLst>
        </pc:picChg>
        <pc:picChg chg="add mod">
          <ac:chgData name="Beth Barnes" userId="3e762f42-0ff2-4b0b-83f7-6a3b90266c0d" providerId="ADAL" clId="{9B1244F5-93BA-4D77-A17D-681293EFC259}" dt="2024-05-13T12:30:57.017" v="1428" actId="1076"/>
          <ac:picMkLst>
            <pc:docMk/>
            <pc:sldMk cId="3309806995" sldId="342"/>
            <ac:picMk id="2050" creationId="{134AEB00-7039-47CB-F541-ABB143D847F3}"/>
          </ac:picMkLst>
        </pc:picChg>
      </pc:sldChg>
      <pc:sldChg chg="addSp delSp modSp add">
        <pc:chgData name="Beth Barnes" userId="3e762f42-0ff2-4b0b-83f7-6a3b90266c0d" providerId="ADAL" clId="{9B1244F5-93BA-4D77-A17D-681293EFC259}" dt="2024-05-13T12:32:04.341" v="1442"/>
        <pc:sldMkLst>
          <pc:docMk/>
          <pc:sldMk cId="2148254363" sldId="343"/>
        </pc:sldMkLst>
        <pc:picChg chg="add mod">
          <ac:chgData name="Beth Barnes" userId="3e762f42-0ff2-4b0b-83f7-6a3b90266c0d" providerId="ADAL" clId="{9B1244F5-93BA-4D77-A17D-681293EFC259}" dt="2024-05-13T12:32:04.341" v="1442"/>
          <ac:picMkLst>
            <pc:docMk/>
            <pc:sldMk cId="2148254363" sldId="343"/>
            <ac:picMk id="4" creationId="{F579E96B-9228-03C4-E5A0-38C745BC1DEF}"/>
          </ac:picMkLst>
        </pc:picChg>
        <pc:picChg chg="del">
          <ac:chgData name="Beth Barnes" userId="3e762f42-0ff2-4b0b-83f7-6a3b90266c0d" providerId="ADAL" clId="{9B1244F5-93BA-4D77-A17D-681293EFC259}" dt="2024-05-13T12:31:13.741" v="1430" actId="478"/>
          <ac:picMkLst>
            <pc:docMk/>
            <pc:sldMk cId="2148254363" sldId="343"/>
            <ac:picMk id="2050" creationId="{134AEB00-7039-47CB-F541-ABB143D847F3}"/>
          </ac:picMkLst>
        </pc:picChg>
        <pc:picChg chg="add mod">
          <ac:chgData name="Beth Barnes" userId="3e762f42-0ff2-4b0b-83f7-6a3b90266c0d" providerId="ADAL" clId="{9B1244F5-93BA-4D77-A17D-681293EFC259}" dt="2024-05-13T12:31:48.559" v="1440" actId="1076"/>
          <ac:picMkLst>
            <pc:docMk/>
            <pc:sldMk cId="2148254363" sldId="343"/>
            <ac:picMk id="3074" creationId="{4D13EA9A-E0AA-2543-045C-D0690E8DBD10}"/>
          </ac:picMkLst>
        </pc:picChg>
      </pc:sldChg>
      <pc:sldChg chg="addSp delSp modSp add">
        <pc:chgData name="Beth Barnes" userId="3e762f42-0ff2-4b0b-83f7-6a3b90266c0d" providerId="ADAL" clId="{9B1244F5-93BA-4D77-A17D-681293EFC259}" dt="2024-05-13T12:35:23.843" v="1449"/>
        <pc:sldMkLst>
          <pc:docMk/>
          <pc:sldMk cId="2105535542" sldId="344"/>
        </pc:sldMkLst>
        <pc:picChg chg="add mod">
          <ac:chgData name="Beth Barnes" userId="3e762f42-0ff2-4b0b-83f7-6a3b90266c0d" providerId="ADAL" clId="{9B1244F5-93BA-4D77-A17D-681293EFC259}" dt="2024-05-13T12:35:23.843" v="1449"/>
          <ac:picMkLst>
            <pc:docMk/>
            <pc:sldMk cId="2105535542" sldId="344"/>
            <ac:picMk id="4" creationId="{27EC11C3-A825-A8C7-4367-49640E6FD33D}"/>
          </ac:picMkLst>
        </pc:picChg>
        <pc:picChg chg="del">
          <ac:chgData name="Beth Barnes" userId="3e762f42-0ff2-4b0b-83f7-6a3b90266c0d" providerId="ADAL" clId="{9B1244F5-93BA-4D77-A17D-681293EFC259}" dt="2024-05-13T12:32:06.669" v="1444" actId="478"/>
          <ac:picMkLst>
            <pc:docMk/>
            <pc:sldMk cId="2105535542" sldId="344"/>
            <ac:picMk id="3074" creationId="{4D13EA9A-E0AA-2543-045C-D0690E8DBD10}"/>
          </ac:picMkLst>
        </pc:picChg>
        <pc:picChg chg="add mod">
          <ac:chgData name="Beth Barnes" userId="3e762f42-0ff2-4b0b-83f7-6a3b90266c0d" providerId="ADAL" clId="{9B1244F5-93BA-4D77-A17D-681293EFC259}" dt="2024-05-13T12:32:12.934" v="1447" actId="1076"/>
          <ac:picMkLst>
            <pc:docMk/>
            <pc:sldMk cId="2105535542" sldId="344"/>
            <ac:picMk id="4098" creationId="{67F46F0A-0C5C-DA65-F7D3-739311B1A258}"/>
          </ac:picMkLst>
        </pc:picChg>
      </pc:sldChg>
      <pc:sldChg chg="addSp delSp modSp add mod">
        <pc:chgData name="Beth Barnes" userId="3e762f42-0ff2-4b0b-83f7-6a3b90266c0d" providerId="ADAL" clId="{9B1244F5-93BA-4D77-A17D-681293EFC259}" dt="2024-05-13T12:39:51.282" v="1464" actId="1076"/>
        <pc:sldMkLst>
          <pc:docMk/>
          <pc:sldMk cId="1140623777" sldId="345"/>
        </pc:sldMkLst>
        <pc:spChg chg="add del">
          <ac:chgData name="Beth Barnes" userId="3e762f42-0ff2-4b0b-83f7-6a3b90266c0d" providerId="ADAL" clId="{9B1244F5-93BA-4D77-A17D-681293EFC259}" dt="2024-05-13T12:39:30.796" v="1457" actId="478"/>
          <ac:spMkLst>
            <pc:docMk/>
            <pc:sldMk cId="1140623777" sldId="345"/>
            <ac:spMk id="4" creationId="{556B8C1D-7936-CBFF-47CA-70E2659B4138}"/>
          </ac:spMkLst>
        </pc:spChg>
        <pc:picChg chg="add mod modCrop">
          <ac:chgData name="Beth Barnes" userId="3e762f42-0ff2-4b0b-83f7-6a3b90266c0d" providerId="ADAL" clId="{9B1244F5-93BA-4D77-A17D-681293EFC259}" dt="2024-05-13T12:39:51.282" v="1464" actId="1076"/>
          <ac:picMkLst>
            <pc:docMk/>
            <pc:sldMk cId="1140623777" sldId="345"/>
            <ac:picMk id="16" creationId="{BCFEC3AD-88EF-8E3C-210E-E9C73E01044C}"/>
          </ac:picMkLst>
        </pc:picChg>
        <pc:picChg chg="del">
          <ac:chgData name="Beth Barnes" userId="3e762f42-0ff2-4b0b-83f7-6a3b90266c0d" providerId="ADAL" clId="{9B1244F5-93BA-4D77-A17D-681293EFC259}" dt="2024-05-13T12:35:26.189" v="1451" actId="478"/>
          <ac:picMkLst>
            <pc:docMk/>
            <pc:sldMk cId="1140623777" sldId="345"/>
            <ac:picMk id="4098" creationId="{67F46F0A-0C5C-DA65-F7D3-739311B1A258}"/>
          </ac:picMkLst>
        </pc:picChg>
        <pc:picChg chg="add del mod">
          <ac:chgData name="Beth Barnes" userId="3e762f42-0ff2-4b0b-83f7-6a3b90266c0d" providerId="ADAL" clId="{9B1244F5-93BA-4D77-A17D-681293EFC259}" dt="2024-05-13T12:35:46.045" v="1455" actId="478"/>
          <ac:picMkLst>
            <pc:docMk/>
            <pc:sldMk cId="1140623777" sldId="345"/>
            <ac:picMk id="5122" creationId="{EB106E41-899D-139F-5AEC-4484D9B3A8F7}"/>
          </ac:picMkLst>
        </pc:picChg>
      </pc:sldChg>
      <pc:sldChg chg="modSp add mod ord">
        <pc:chgData name="Beth Barnes" userId="3e762f42-0ff2-4b0b-83f7-6a3b90266c0d" providerId="ADAL" clId="{9B1244F5-93BA-4D77-A17D-681293EFC259}" dt="2024-05-13T12:41:44.590" v="1787" actId="1076"/>
        <pc:sldMkLst>
          <pc:docMk/>
          <pc:sldMk cId="2830133998" sldId="346"/>
        </pc:sldMkLst>
        <pc:spChg chg="mod">
          <ac:chgData name="Beth Barnes" userId="3e762f42-0ff2-4b0b-83f7-6a3b90266c0d" providerId="ADAL" clId="{9B1244F5-93BA-4D77-A17D-681293EFC259}" dt="2024-05-13T12:40:54.029" v="1495" actId="20577"/>
          <ac:spMkLst>
            <pc:docMk/>
            <pc:sldMk cId="2830133998" sldId="346"/>
            <ac:spMk id="3" creationId="{EB0FBA74-53AA-EC76-8011-B1840D94BE55}"/>
          </ac:spMkLst>
        </pc:spChg>
        <pc:spChg chg="mod">
          <ac:chgData name="Beth Barnes" userId="3e762f42-0ff2-4b0b-83f7-6a3b90266c0d" providerId="ADAL" clId="{9B1244F5-93BA-4D77-A17D-681293EFC259}" dt="2024-05-13T12:41:44.590" v="1787" actId="1076"/>
          <ac:spMkLst>
            <pc:docMk/>
            <pc:sldMk cId="2830133998" sldId="346"/>
            <ac:spMk id="4" creationId="{E26A81E7-DDCC-42E2-163C-88802FA95299}"/>
          </ac:spMkLst>
        </pc:spChg>
      </pc:sldChg>
      <pc:sldChg chg="modSp add mod">
        <pc:chgData name="Beth Barnes" userId="3e762f42-0ff2-4b0b-83f7-6a3b90266c0d" providerId="ADAL" clId="{9B1244F5-93BA-4D77-A17D-681293EFC259}" dt="2024-05-13T12:55:00.950" v="2108" actId="113"/>
        <pc:sldMkLst>
          <pc:docMk/>
          <pc:sldMk cId="3558121878" sldId="347"/>
        </pc:sldMkLst>
        <pc:spChg chg="mod">
          <ac:chgData name="Beth Barnes" userId="3e762f42-0ff2-4b0b-83f7-6a3b90266c0d" providerId="ADAL" clId="{9B1244F5-93BA-4D77-A17D-681293EFC259}" dt="2024-05-13T12:55:00.950" v="2108" actId="113"/>
          <ac:spMkLst>
            <pc:docMk/>
            <pc:sldMk cId="3558121878" sldId="347"/>
            <ac:spMk id="3" creationId="{FB2C5059-0A72-5723-0660-9BBBAC61EA21}"/>
          </ac:spMkLst>
        </pc:spChg>
      </pc:sldChg>
      <pc:sldChg chg="addSp delSp modSp add del mod">
        <pc:chgData name="Beth Barnes" userId="3e762f42-0ff2-4b0b-83f7-6a3b90266c0d" providerId="ADAL" clId="{9B1244F5-93BA-4D77-A17D-681293EFC259}" dt="2024-05-20T09:50:40.153" v="2607" actId="47"/>
        <pc:sldMkLst>
          <pc:docMk/>
          <pc:sldMk cId="1273464668" sldId="348"/>
        </pc:sldMkLst>
        <pc:spChg chg="mod">
          <ac:chgData name="Beth Barnes" userId="3e762f42-0ff2-4b0b-83f7-6a3b90266c0d" providerId="ADAL" clId="{9B1244F5-93BA-4D77-A17D-681293EFC259}" dt="2024-05-13T13:07:22.359" v="2398" actId="20577"/>
          <ac:spMkLst>
            <pc:docMk/>
            <pc:sldMk cId="1273464668" sldId="348"/>
            <ac:spMk id="2" creationId="{90654BE7-34F1-D7E6-C0E1-EFA17C0B2B21}"/>
          </ac:spMkLst>
        </pc:spChg>
        <pc:spChg chg="del">
          <ac:chgData name="Beth Barnes" userId="3e762f42-0ff2-4b0b-83f7-6a3b90266c0d" providerId="ADAL" clId="{9B1244F5-93BA-4D77-A17D-681293EFC259}" dt="2024-05-20T09:43:45.564" v="2605" actId="478"/>
          <ac:spMkLst>
            <pc:docMk/>
            <pc:sldMk cId="1273464668" sldId="348"/>
            <ac:spMk id="4" creationId="{1F29159E-03DB-F60A-98E9-F379D5FC62B7}"/>
          </ac:spMkLst>
        </pc:spChg>
        <pc:spChg chg="add del mod">
          <ac:chgData name="Beth Barnes" userId="3e762f42-0ff2-4b0b-83f7-6a3b90266c0d" providerId="ADAL" clId="{9B1244F5-93BA-4D77-A17D-681293EFC259}" dt="2024-05-20T09:43:47.296" v="2606" actId="478"/>
          <ac:spMkLst>
            <pc:docMk/>
            <pc:sldMk cId="1273464668" sldId="348"/>
            <ac:spMk id="8" creationId="{7E88317C-C7D7-0A7B-E87D-267ADBEC1701}"/>
          </ac:spMkLst>
        </pc:spChg>
        <pc:spChg chg="del">
          <ac:chgData name="Beth Barnes" userId="3e762f42-0ff2-4b0b-83f7-6a3b90266c0d" providerId="ADAL" clId="{9B1244F5-93BA-4D77-A17D-681293EFC259}" dt="2024-05-13T13:07:31.404" v="2400" actId="478"/>
          <ac:spMkLst>
            <pc:docMk/>
            <pc:sldMk cId="1273464668" sldId="348"/>
            <ac:spMk id="22" creationId="{9C573937-7A00-367B-0DFA-C5FD186DDEBC}"/>
          </ac:spMkLst>
        </pc:spChg>
        <pc:spChg chg="del">
          <ac:chgData name="Beth Barnes" userId="3e762f42-0ff2-4b0b-83f7-6a3b90266c0d" providerId="ADAL" clId="{9B1244F5-93BA-4D77-A17D-681293EFC259}" dt="2024-05-13T13:07:31.404" v="2400" actId="478"/>
          <ac:spMkLst>
            <pc:docMk/>
            <pc:sldMk cId="1273464668" sldId="348"/>
            <ac:spMk id="24" creationId="{A1F92030-49FA-7358-24F9-3112E5670051}"/>
          </ac:spMkLst>
        </pc:spChg>
        <pc:spChg chg="del">
          <ac:chgData name="Beth Barnes" userId="3e762f42-0ff2-4b0b-83f7-6a3b90266c0d" providerId="ADAL" clId="{9B1244F5-93BA-4D77-A17D-681293EFC259}" dt="2024-05-13T13:07:31.404" v="2400" actId="478"/>
          <ac:spMkLst>
            <pc:docMk/>
            <pc:sldMk cId="1273464668" sldId="348"/>
            <ac:spMk id="26" creationId="{B886F02E-014E-3CDB-B05A-7CE7059C3544}"/>
          </ac:spMkLst>
        </pc:spChg>
        <pc:spChg chg="del">
          <ac:chgData name="Beth Barnes" userId="3e762f42-0ff2-4b0b-83f7-6a3b90266c0d" providerId="ADAL" clId="{9B1244F5-93BA-4D77-A17D-681293EFC259}" dt="2024-05-13T13:07:31.404" v="2400" actId="478"/>
          <ac:spMkLst>
            <pc:docMk/>
            <pc:sldMk cId="1273464668" sldId="348"/>
            <ac:spMk id="28" creationId="{E798C1D5-CC7A-0F73-C7DB-D2D5E12940CB}"/>
          </ac:spMkLst>
        </pc:spChg>
        <pc:spChg chg="del">
          <ac:chgData name="Beth Barnes" userId="3e762f42-0ff2-4b0b-83f7-6a3b90266c0d" providerId="ADAL" clId="{9B1244F5-93BA-4D77-A17D-681293EFC259}" dt="2024-05-13T13:07:31.404" v="2400" actId="478"/>
          <ac:spMkLst>
            <pc:docMk/>
            <pc:sldMk cId="1273464668" sldId="348"/>
            <ac:spMk id="30" creationId="{2DBAA1AF-E8AD-0591-BB21-A01E0A5299A4}"/>
          </ac:spMkLst>
        </pc:spChg>
        <pc:picChg chg="del">
          <ac:chgData name="Beth Barnes" userId="3e762f42-0ff2-4b0b-83f7-6a3b90266c0d" providerId="ADAL" clId="{9B1244F5-93BA-4D77-A17D-681293EFC259}" dt="2024-05-13T13:07:24.524" v="2399" actId="478"/>
          <ac:picMkLst>
            <pc:docMk/>
            <pc:sldMk cId="1273464668" sldId="348"/>
            <ac:picMk id="17" creationId="{FFE13383-4DAB-D5CF-2F0B-234A578EE297}"/>
          </ac:picMkLst>
        </pc:picChg>
        <pc:picChg chg="del">
          <ac:chgData name="Beth Barnes" userId="3e762f42-0ff2-4b0b-83f7-6a3b90266c0d" providerId="ADAL" clId="{9B1244F5-93BA-4D77-A17D-681293EFC259}" dt="2024-05-13T13:07:31.404" v="2400" actId="478"/>
          <ac:picMkLst>
            <pc:docMk/>
            <pc:sldMk cId="1273464668" sldId="348"/>
            <ac:picMk id="21" creationId="{109224C8-EEBF-FEC9-86D0-A4134205DAFB}"/>
          </ac:picMkLst>
        </pc:picChg>
        <pc:picChg chg="del">
          <ac:chgData name="Beth Barnes" userId="3e762f42-0ff2-4b0b-83f7-6a3b90266c0d" providerId="ADAL" clId="{9B1244F5-93BA-4D77-A17D-681293EFC259}" dt="2024-05-13T13:07:31.404" v="2400" actId="478"/>
          <ac:picMkLst>
            <pc:docMk/>
            <pc:sldMk cId="1273464668" sldId="348"/>
            <ac:picMk id="25" creationId="{C0295735-76DB-B222-7C64-66C5921964DA}"/>
          </ac:picMkLst>
        </pc:picChg>
        <pc:picChg chg="del">
          <ac:chgData name="Beth Barnes" userId="3e762f42-0ff2-4b0b-83f7-6a3b90266c0d" providerId="ADAL" clId="{9B1244F5-93BA-4D77-A17D-681293EFC259}" dt="2024-05-13T13:07:31.404" v="2400" actId="478"/>
          <ac:picMkLst>
            <pc:docMk/>
            <pc:sldMk cId="1273464668" sldId="348"/>
            <ac:picMk id="27" creationId="{049AD5FF-C4F0-2B9C-E4E2-C9C2BBA89C7B}"/>
          </ac:picMkLst>
        </pc:picChg>
        <pc:picChg chg="del">
          <ac:chgData name="Beth Barnes" userId="3e762f42-0ff2-4b0b-83f7-6a3b90266c0d" providerId="ADAL" clId="{9B1244F5-93BA-4D77-A17D-681293EFC259}" dt="2024-05-13T13:07:31.404" v="2400" actId="478"/>
          <ac:picMkLst>
            <pc:docMk/>
            <pc:sldMk cId="1273464668" sldId="348"/>
            <ac:picMk id="29" creationId="{5102622D-577D-EC11-6A70-B18453490F80}"/>
          </ac:picMkLst>
        </pc:picChg>
        <pc:picChg chg="del">
          <ac:chgData name="Beth Barnes" userId="3e762f42-0ff2-4b0b-83f7-6a3b90266c0d" providerId="ADAL" clId="{9B1244F5-93BA-4D77-A17D-681293EFC259}" dt="2024-05-13T13:07:32.715" v="2401" actId="478"/>
          <ac:picMkLst>
            <pc:docMk/>
            <pc:sldMk cId="1273464668" sldId="348"/>
            <ac:picMk id="1026" creationId="{E7C1B002-C6E2-7ACA-88E0-151F68E45D0E}"/>
          </ac:picMkLst>
        </pc:picChg>
      </pc:sldChg>
      <pc:sldChg chg="addSp delSp modSp add mod">
        <pc:chgData name="Beth Barnes" userId="3e762f42-0ff2-4b0b-83f7-6a3b90266c0d" providerId="ADAL" clId="{9B1244F5-93BA-4D77-A17D-681293EFC259}" dt="2024-05-20T09:41:32.057" v="2598" actId="113"/>
        <pc:sldMkLst>
          <pc:docMk/>
          <pc:sldMk cId="893704607" sldId="349"/>
        </pc:sldMkLst>
        <pc:spChg chg="mod">
          <ac:chgData name="Beth Barnes" userId="3e762f42-0ff2-4b0b-83f7-6a3b90266c0d" providerId="ADAL" clId="{9B1244F5-93BA-4D77-A17D-681293EFC259}" dt="2024-05-20T09:41:32.057" v="2598" actId="113"/>
          <ac:spMkLst>
            <pc:docMk/>
            <pc:sldMk cId="893704607" sldId="349"/>
            <ac:spMk id="3" creationId="{5419B2BD-34D7-E18C-D3D6-7C36E070C45B}"/>
          </ac:spMkLst>
        </pc:spChg>
        <pc:picChg chg="add mod">
          <ac:chgData name="Beth Barnes" userId="3e762f42-0ff2-4b0b-83f7-6a3b90266c0d" providerId="ADAL" clId="{9B1244F5-93BA-4D77-A17D-681293EFC259}" dt="2024-05-20T09:40:08.496" v="2429" actId="14100"/>
          <ac:picMkLst>
            <pc:docMk/>
            <pc:sldMk cId="893704607" sldId="349"/>
            <ac:picMk id="15" creationId="{52409574-6680-3F61-AFB2-EB8C4F216BFB}"/>
          </ac:picMkLst>
        </pc:picChg>
        <pc:picChg chg="del">
          <ac:chgData name="Beth Barnes" userId="3e762f42-0ff2-4b0b-83f7-6a3b90266c0d" providerId="ADAL" clId="{9B1244F5-93BA-4D77-A17D-681293EFC259}" dt="2024-05-20T09:37:53.991" v="2416" actId="478"/>
          <ac:picMkLst>
            <pc:docMk/>
            <pc:sldMk cId="893704607" sldId="349"/>
            <ac:picMk id="17" creationId="{E6DFE8B1-9811-158B-84F4-5190575C1E10}"/>
          </ac:picMkLst>
        </pc:picChg>
      </pc:sldChg>
    </pc:docChg>
  </pc:docChgLst>
  <pc:docChgLst>
    <pc:chgData name="Beth Barnes" userId="S::beth@nationalnumeracy.org.uk::3e762f42-0ff2-4b0b-83f7-6a3b90266c0d" providerId="AD" clId="Web-{273A2EC0-27F1-8ADA-E924-0F3090486AD1}"/>
    <pc:docChg chg="addSld">
      <pc:chgData name="Beth Barnes" userId="S::beth@nationalnumeracy.org.uk::3e762f42-0ff2-4b0b-83f7-6a3b90266c0d" providerId="AD" clId="Web-{273A2EC0-27F1-8ADA-E924-0F3090486AD1}" dt="2024-05-20T14:53:49.142" v="5"/>
      <pc:docMkLst>
        <pc:docMk/>
      </pc:docMkLst>
      <pc:sldChg chg="add">
        <pc:chgData name="Beth Barnes" userId="S::beth@nationalnumeracy.org.uk::3e762f42-0ff2-4b0b-83f7-6a3b90266c0d" providerId="AD" clId="Web-{273A2EC0-27F1-8ADA-E924-0F3090486AD1}" dt="2024-05-20T14:53:48.439" v="0"/>
        <pc:sldMkLst>
          <pc:docMk/>
          <pc:sldMk cId="2042613574" sldId="311"/>
        </pc:sldMkLst>
      </pc:sldChg>
      <pc:sldChg chg="add">
        <pc:chgData name="Beth Barnes" userId="S::beth@nationalnumeracy.org.uk::3e762f42-0ff2-4b0b-83f7-6a3b90266c0d" providerId="AD" clId="Web-{273A2EC0-27F1-8ADA-E924-0F3090486AD1}" dt="2024-05-20T14:53:48.486" v="1"/>
        <pc:sldMkLst>
          <pc:docMk/>
          <pc:sldMk cId="869331193" sldId="312"/>
        </pc:sldMkLst>
      </pc:sldChg>
      <pc:sldChg chg="add">
        <pc:chgData name="Beth Barnes" userId="S::beth@nationalnumeracy.org.uk::3e762f42-0ff2-4b0b-83f7-6a3b90266c0d" providerId="AD" clId="Web-{273A2EC0-27F1-8ADA-E924-0F3090486AD1}" dt="2024-05-20T14:53:48.798" v="2"/>
        <pc:sldMkLst>
          <pc:docMk/>
          <pc:sldMk cId="3102602640" sldId="314"/>
        </pc:sldMkLst>
      </pc:sldChg>
      <pc:sldChg chg="add">
        <pc:chgData name="Beth Barnes" userId="S::beth@nationalnumeracy.org.uk::3e762f42-0ff2-4b0b-83f7-6a3b90266c0d" providerId="AD" clId="Web-{273A2EC0-27F1-8ADA-E924-0F3090486AD1}" dt="2024-05-20T14:53:49.064" v="3"/>
        <pc:sldMkLst>
          <pc:docMk/>
          <pc:sldMk cId="4033650905" sldId="315"/>
        </pc:sldMkLst>
      </pc:sldChg>
      <pc:sldChg chg="add">
        <pc:chgData name="Beth Barnes" userId="S::beth@nationalnumeracy.org.uk::3e762f42-0ff2-4b0b-83f7-6a3b90266c0d" providerId="AD" clId="Web-{273A2EC0-27F1-8ADA-E924-0F3090486AD1}" dt="2024-05-20T14:53:49.111" v="4"/>
        <pc:sldMkLst>
          <pc:docMk/>
          <pc:sldMk cId="704714882" sldId="316"/>
        </pc:sldMkLst>
      </pc:sldChg>
      <pc:sldChg chg="add">
        <pc:chgData name="Beth Barnes" userId="S::beth@nationalnumeracy.org.uk::3e762f42-0ff2-4b0b-83f7-6a3b90266c0d" providerId="AD" clId="Web-{273A2EC0-27F1-8ADA-E924-0F3090486AD1}" dt="2024-05-20T14:53:49.142" v="5"/>
        <pc:sldMkLst>
          <pc:docMk/>
          <pc:sldMk cId="1139836115" sldId="317"/>
        </pc:sldMkLst>
      </pc:sldChg>
    </pc:docChg>
  </pc:docChgLst>
  <pc:docChgLst>
    <pc:chgData name="Bryony Clark" userId="S::bryony@nationalnumeracy.org.uk::9a0d9efc-5e53-44f4-94d3-0edbe6384628" providerId="AD" clId="Web-{D252720A-2AC9-C73C-E994-F649AA5AB8F4}"/>
    <pc:docChg chg="modSld">
      <pc:chgData name="Bryony Clark" userId="S::bryony@nationalnumeracy.org.uk::9a0d9efc-5e53-44f4-94d3-0edbe6384628" providerId="AD" clId="Web-{D252720A-2AC9-C73C-E994-F649AA5AB8F4}" dt="2024-04-29T11:15:13.471" v="5" actId="20577"/>
      <pc:docMkLst>
        <pc:docMk/>
      </pc:docMkLst>
      <pc:sldChg chg="modSp">
        <pc:chgData name="Bryony Clark" userId="S::bryony@nationalnumeracy.org.uk::9a0d9efc-5e53-44f4-94d3-0edbe6384628" providerId="AD" clId="Web-{D252720A-2AC9-C73C-E994-F649AA5AB8F4}" dt="2024-04-29T11:15:13.471" v="5" actId="20577"/>
        <pc:sldMkLst>
          <pc:docMk/>
          <pc:sldMk cId="3830563890" sldId="303"/>
        </pc:sldMkLst>
        <pc:spChg chg="mod">
          <ac:chgData name="Bryony Clark" userId="S::bryony@nationalnumeracy.org.uk::9a0d9efc-5e53-44f4-94d3-0edbe6384628" providerId="AD" clId="Web-{D252720A-2AC9-C73C-E994-F649AA5AB8F4}" dt="2024-04-29T11:15:13.471" v="5" actId="20577"/>
          <ac:spMkLst>
            <pc:docMk/>
            <pc:sldMk cId="3830563890" sldId="303"/>
            <ac:spMk id="28" creationId="{32FCEFBE-1523-87E9-7294-33A8AF22AC1B}"/>
          </ac:spMkLst>
        </pc:spChg>
      </pc:sldChg>
    </pc:docChg>
  </pc:docChgLst>
  <pc:docChgLst>
    <pc:chgData name="Bryony Clark" userId="S::bryony@nationalnumeracy.org.uk::9a0d9efc-5e53-44f4-94d3-0edbe6384628" providerId="AD" clId="Web-{A8C5E7AC-8761-E0FA-CCF9-02A9459F78D8}"/>
    <pc:docChg chg="addSld delSld modSld">
      <pc:chgData name="Bryony Clark" userId="S::bryony@nationalnumeracy.org.uk::9a0d9efc-5e53-44f4-94d3-0edbe6384628" providerId="AD" clId="Web-{A8C5E7AC-8761-E0FA-CCF9-02A9459F78D8}" dt="2024-05-03T09:37:59.641" v="266"/>
      <pc:docMkLst>
        <pc:docMk/>
      </pc:docMkLst>
      <pc:sldChg chg="modSp">
        <pc:chgData name="Bryony Clark" userId="S::bryony@nationalnumeracy.org.uk::9a0d9efc-5e53-44f4-94d3-0edbe6384628" providerId="AD" clId="Web-{A8C5E7AC-8761-E0FA-CCF9-02A9459F78D8}" dt="2024-05-03T09:37:18.498" v="206"/>
        <pc:sldMkLst>
          <pc:docMk/>
          <pc:sldMk cId="1338413962" sldId="269"/>
        </pc:sldMkLst>
        <pc:picChg chg="mod">
          <ac:chgData name="Bryony Clark" userId="S::bryony@nationalnumeracy.org.uk::9a0d9efc-5e53-44f4-94d3-0edbe6384628" providerId="AD" clId="Web-{A8C5E7AC-8761-E0FA-CCF9-02A9459F78D8}" dt="2024-05-03T09:37:18.451" v="198"/>
          <ac:picMkLst>
            <pc:docMk/>
            <pc:sldMk cId="1338413962" sldId="269"/>
            <ac:picMk id="2" creationId="{EB3D51A2-EEF0-A96A-4185-E6034F321AFD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18.467" v="199"/>
          <ac:picMkLst>
            <pc:docMk/>
            <pc:sldMk cId="1338413962" sldId="269"/>
            <ac:picMk id="5" creationId="{DDF58A37-7763-798F-9A4B-61F6732D0641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18.467" v="200"/>
          <ac:picMkLst>
            <pc:docMk/>
            <pc:sldMk cId="1338413962" sldId="269"/>
            <ac:picMk id="6" creationId="{13AF6935-D69F-9906-F7A5-17452128D1C1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18.467" v="201"/>
          <ac:picMkLst>
            <pc:docMk/>
            <pc:sldMk cId="1338413962" sldId="269"/>
            <ac:picMk id="7" creationId="{729BD096-A63B-B042-FED2-7FC035935F44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18.467" v="202"/>
          <ac:picMkLst>
            <pc:docMk/>
            <pc:sldMk cId="1338413962" sldId="269"/>
            <ac:picMk id="9" creationId="{C44546CF-BFA5-E8B1-8F6C-7711D177DACE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18.467" v="203"/>
          <ac:picMkLst>
            <pc:docMk/>
            <pc:sldMk cId="1338413962" sldId="269"/>
            <ac:picMk id="11" creationId="{65FA55A4-502C-C68D-8DFD-CC354A40F867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18.467" v="204"/>
          <ac:picMkLst>
            <pc:docMk/>
            <pc:sldMk cId="1338413962" sldId="269"/>
            <ac:picMk id="12" creationId="{E0EAC2E9-C098-32C1-278C-AECA89DFCE63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18.467" v="205"/>
          <ac:picMkLst>
            <pc:docMk/>
            <pc:sldMk cId="1338413962" sldId="269"/>
            <ac:picMk id="13" creationId="{4642574C-7890-73E4-47B6-48D80619711E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18.498" v="206"/>
          <ac:picMkLst>
            <pc:docMk/>
            <pc:sldMk cId="1338413962" sldId="269"/>
            <ac:picMk id="14" creationId="{A3DDD9C9-B330-F39C-C89D-1AA0A2226B33}"/>
          </ac:picMkLst>
        </pc:picChg>
      </pc:sldChg>
      <pc:sldChg chg="modSp">
        <pc:chgData name="Bryony Clark" userId="S::bryony@nationalnumeracy.org.uk::9a0d9efc-5e53-44f4-94d3-0edbe6384628" providerId="AD" clId="Web-{A8C5E7AC-8761-E0FA-CCF9-02A9459F78D8}" dt="2024-05-03T09:37:43.578" v="257"/>
        <pc:sldMkLst>
          <pc:docMk/>
          <pc:sldMk cId="2022601873" sldId="300"/>
        </pc:sldMkLst>
        <pc:spChg chg="mod">
          <ac:chgData name="Bryony Clark" userId="S::bryony@nationalnumeracy.org.uk::9a0d9efc-5e53-44f4-94d3-0edbe6384628" providerId="AD" clId="Web-{A8C5E7AC-8761-E0FA-CCF9-02A9459F78D8}" dt="2024-05-03T09:37:39.155" v="247"/>
          <ac:spMkLst>
            <pc:docMk/>
            <pc:sldMk cId="2022601873" sldId="300"/>
            <ac:spMk id="3" creationId="{F05DC127-8E4B-A56D-4184-E7FE49E5D351}"/>
          </ac:spMkLst>
        </pc:spChg>
        <pc:picChg chg="mod">
          <ac:chgData name="Bryony Clark" userId="S::bryony@nationalnumeracy.org.uk::9a0d9efc-5e53-44f4-94d3-0edbe6384628" providerId="AD" clId="Web-{A8C5E7AC-8761-E0FA-CCF9-02A9459F78D8}" dt="2024-05-03T09:37:43.499" v="248"/>
          <ac:picMkLst>
            <pc:docMk/>
            <pc:sldMk cId="2022601873" sldId="300"/>
            <ac:picMk id="6" creationId="{50E41930-2538-AFC0-FAE5-994C8E9E1DE0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43.499" v="249"/>
          <ac:picMkLst>
            <pc:docMk/>
            <pc:sldMk cId="2022601873" sldId="300"/>
            <ac:picMk id="8" creationId="{208E705D-8F93-E0F5-AFFA-CA500493C748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43.499" v="250"/>
          <ac:picMkLst>
            <pc:docMk/>
            <pc:sldMk cId="2022601873" sldId="300"/>
            <ac:picMk id="12" creationId="{73990DD9-2D57-6926-16E5-728E8A0E64C3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43.499" v="251"/>
          <ac:picMkLst>
            <pc:docMk/>
            <pc:sldMk cId="2022601873" sldId="300"/>
            <ac:picMk id="13" creationId="{887FC8E0-7CA4-0D98-4CAF-3EC7986AAC0A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43.499" v="252"/>
          <ac:picMkLst>
            <pc:docMk/>
            <pc:sldMk cId="2022601873" sldId="300"/>
            <ac:picMk id="14" creationId="{D7A6B8C4-7885-2D39-AB62-430630D44A94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43.499" v="253"/>
          <ac:picMkLst>
            <pc:docMk/>
            <pc:sldMk cId="2022601873" sldId="300"/>
            <ac:picMk id="20" creationId="{FA315B49-7CC3-23B2-15CE-22DC517B5BB1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43.499" v="254"/>
          <ac:picMkLst>
            <pc:docMk/>
            <pc:sldMk cId="2022601873" sldId="300"/>
            <ac:picMk id="21" creationId="{207E9147-98FB-7843-0048-8B2506036899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43.515" v="255"/>
          <ac:picMkLst>
            <pc:docMk/>
            <pc:sldMk cId="2022601873" sldId="300"/>
            <ac:picMk id="22" creationId="{FF746A38-DAAC-8A00-7792-972B8EEEEC63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43.515" v="256"/>
          <ac:picMkLst>
            <pc:docMk/>
            <pc:sldMk cId="2022601873" sldId="300"/>
            <ac:picMk id="23" creationId="{1E1EF358-49C7-0C9A-ABBD-8F052DCA2594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43.578" v="257"/>
          <ac:picMkLst>
            <pc:docMk/>
            <pc:sldMk cId="2022601873" sldId="300"/>
            <ac:picMk id="24" creationId="{CBE9FFA9-4586-6EAD-0C25-1230BA14F2B1}"/>
          </ac:picMkLst>
        </pc:picChg>
      </pc:sldChg>
      <pc:sldChg chg="modSp">
        <pc:chgData name="Bryony Clark" userId="S::bryony@nationalnumeracy.org.uk::9a0d9efc-5e53-44f4-94d3-0edbe6384628" providerId="AD" clId="Web-{A8C5E7AC-8761-E0FA-CCF9-02A9459F78D8}" dt="2024-05-03T09:37:14.857" v="197"/>
        <pc:sldMkLst>
          <pc:docMk/>
          <pc:sldMk cId="3830563890" sldId="303"/>
        </pc:sldMkLst>
        <pc:picChg chg="mod">
          <ac:chgData name="Bryony Clark" userId="S::bryony@nationalnumeracy.org.uk::9a0d9efc-5e53-44f4-94d3-0edbe6384628" providerId="AD" clId="Web-{A8C5E7AC-8761-E0FA-CCF9-02A9459F78D8}" dt="2024-05-03T09:37:14.795" v="189"/>
          <ac:picMkLst>
            <pc:docMk/>
            <pc:sldMk cId="3830563890" sldId="303"/>
            <ac:picMk id="2" creationId="{F38EA3A5-33A9-672D-B4E7-6FBD15E6A415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14.795" v="190"/>
          <ac:picMkLst>
            <pc:docMk/>
            <pc:sldMk cId="3830563890" sldId="303"/>
            <ac:picMk id="4" creationId="{C7086C1E-ABEE-AE65-B1C4-78678C6E23C8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14.795" v="191"/>
          <ac:picMkLst>
            <pc:docMk/>
            <pc:sldMk cId="3830563890" sldId="303"/>
            <ac:picMk id="6" creationId="{20D3846C-8DE9-E1E4-AC12-4E59F2C9A37F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14.795" v="192"/>
          <ac:picMkLst>
            <pc:docMk/>
            <pc:sldMk cId="3830563890" sldId="303"/>
            <ac:picMk id="8" creationId="{DFFFDF14-657C-ECD2-C157-6597B40DA33C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14.795" v="193"/>
          <ac:picMkLst>
            <pc:docMk/>
            <pc:sldMk cId="3830563890" sldId="303"/>
            <ac:picMk id="12" creationId="{6A5212B4-D667-F2E0-5DD4-36AC83BC6517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14.795" v="194"/>
          <ac:picMkLst>
            <pc:docMk/>
            <pc:sldMk cId="3830563890" sldId="303"/>
            <ac:picMk id="16" creationId="{DCB2B84A-BFEC-07CD-7791-EE05AB8EB2B3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14.795" v="195"/>
          <ac:picMkLst>
            <pc:docMk/>
            <pc:sldMk cId="3830563890" sldId="303"/>
            <ac:picMk id="18" creationId="{7383E85D-237F-6346-1E77-0A3504E3C8FF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14.795" v="196"/>
          <ac:picMkLst>
            <pc:docMk/>
            <pc:sldMk cId="3830563890" sldId="303"/>
            <ac:picMk id="20" creationId="{3C42088A-8DD7-DC48-685C-1B2FB5E4CC87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14.857" v="197"/>
          <ac:picMkLst>
            <pc:docMk/>
            <pc:sldMk cId="3830563890" sldId="303"/>
            <ac:picMk id="22" creationId="{B646BE61-53E8-2717-A377-03F5CEB9A33A}"/>
          </ac:picMkLst>
        </pc:picChg>
      </pc:sldChg>
      <pc:sldChg chg="modSp">
        <pc:chgData name="Bryony Clark" userId="S::bryony@nationalnumeracy.org.uk::9a0d9efc-5e53-44f4-94d3-0edbe6384628" providerId="AD" clId="Web-{A8C5E7AC-8761-E0FA-CCF9-02A9459F78D8}" dt="2024-05-03T09:36:25.448" v="135"/>
        <pc:sldMkLst>
          <pc:docMk/>
          <pc:sldMk cId="2554911690" sldId="306"/>
        </pc:sldMkLst>
        <pc:picChg chg="mod">
          <ac:chgData name="Bryony Clark" userId="S::bryony@nationalnumeracy.org.uk::9a0d9efc-5e53-44f4-94d3-0edbe6384628" providerId="AD" clId="Web-{A8C5E7AC-8761-E0FA-CCF9-02A9459F78D8}" dt="2024-05-03T09:36:25.448" v="133"/>
          <ac:picMkLst>
            <pc:docMk/>
            <pc:sldMk cId="2554911690" sldId="306"/>
            <ac:picMk id="2" creationId="{5F39852B-CBED-6946-F3D0-D79FCF2B164D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25.448" v="134"/>
          <ac:picMkLst>
            <pc:docMk/>
            <pc:sldMk cId="2554911690" sldId="306"/>
            <ac:picMk id="6" creationId="{A83B7309-2CDA-DFA7-6D0C-F1E607E8ADA9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25.448" v="135"/>
          <ac:picMkLst>
            <pc:docMk/>
            <pc:sldMk cId="2554911690" sldId="306"/>
            <ac:picMk id="9" creationId="{9EA6B49C-93FC-498F-A7C1-F008B4896C6A}"/>
          </ac:picMkLst>
        </pc:picChg>
      </pc:sldChg>
      <pc:sldChg chg="modSp">
        <pc:chgData name="Bryony Clark" userId="S::bryony@nationalnumeracy.org.uk::9a0d9efc-5e53-44f4-94d3-0edbe6384628" providerId="AD" clId="Web-{A8C5E7AC-8761-E0FA-CCF9-02A9459F78D8}" dt="2024-05-03T09:36:03.931" v="126"/>
        <pc:sldMkLst>
          <pc:docMk/>
          <pc:sldMk cId="1326286390" sldId="319"/>
        </pc:sldMkLst>
        <pc:picChg chg="mod">
          <ac:chgData name="Bryony Clark" userId="S::bryony@nationalnumeracy.org.uk::9a0d9efc-5e53-44f4-94d3-0edbe6384628" providerId="AD" clId="Web-{A8C5E7AC-8761-E0FA-CCF9-02A9459F78D8}" dt="2024-05-03T09:36:03.916" v="124"/>
          <ac:picMkLst>
            <pc:docMk/>
            <pc:sldMk cId="1326286390" sldId="319"/>
            <ac:picMk id="10" creationId="{429993A5-3FCD-C1D4-157A-D187F123D3E6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03.916" v="125"/>
          <ac:picMkLst>
            <pc:docMk/>
            <pc:sldMk cId="1326286390" sldId="319"/>
            <ac:picMk id="15" creationId="{9A3AE6E2-7E1A-E6FF-4718-7A8A35E4F00C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03.931" v="126"/>
          <ac:picMkLst>
            <pc:docMk/>
            <pc:sldMk cId="1326286390" sldId="319"/>
            <ac:picMk id="18" creationId="{5C1039D1-A7D3-0733-DE63-ED688A9041AE}"/>
          </ac:picMkLst>
        </pc:picChg>
      </pc:sldChg>
      <pc:sldChg chg="modSp">
        <pc:chgData name="Bryony Clark" userId="S::bryony@nationalnumeracy.org.uk::9a0d9efc-5e53-44f4-94d3-0edbe6384628" providerId="AD" clId="Web-{A8C5E7AC-8761-E0FA-CCF9-02A9459F78D8}" dt="2024-05-03T09:36:14.354" v="129"/>
        <pc:sldMkLst>
          <pc:docMk/>
          <pc:sldMk cId="691311089" sldId="320"/>
        </pc:sldMkLst>
        <pc:picChg chg="mod">
          <ac:chgData name="Bryony Clark" userId="S::bryony@nationalnumeracy.org.uk::9a0d9efc-5e53-44f4-94d3-0edbe6384628" providerId="AD" clId="Web-{A8C5E7AC-8761-E0FA-CCF9-02A9459F78D8}" dt="2024-05-03T09:36:14.322" v="127"/>
          <ac:picMkLst>
            <pc:docMk/>
            <pc:sldMk cId="691311089" sldId="320"/>
            <ac:picMk id="6" creationId="{DD84AFCD-8F9A-8B3A-8A52-DAEC505D44AC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14.322" v="128"/>
          <ac:picMkLst>
            <pc:docMk/>
            <pc:sldMk cId="691311089" sldId="320"/>
            <ac:picMk id="7" creationId="{DA616535-F9BE-2181-1F87-925A674FB754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14.354" v="129"/>
          <ac:picMkLst>
            <pc:docMk/>
            <pc:sldMk cId="691311089" sldId="320"/>
            <ac:picMk id="10" creationId="{F4D29CCD-B678-47D3-0CB6-8E482B221232}"/>
          </ac:picMkLst>
        </pc:picChg>
      </pc:sldChg>
      <pc:sldChg chg="modSp">
        <pc:chgData name="Bryony Clark" userId="S::bryony@nationalnumeracy.org.uk::9a0d9efc-5e53-44f4-94d3-0edbe6384628" providerId="AD" clId="Web-{A8C5E7AC-8761-E0FA-CCF9-02A9459F78D8}" dt="2024-05-03T09:36:19.901" v="132"/>
        <pc:sldMkLst>
          <pc:docMk/>
          <pc:sldMk cId="385209652" sldId="321"/>
        </pc:sldMkLst>
        <pc:picChg chg="mod">
          <ac:chgData name="Bryony Clark" userId="S::bryony@nationalnumeracy.org.uk::9a0d9efc-5e53-44f4-94d3-0edbe6384628" providerId="AD" clId="Web-{A8C5E7AC-8761-E0FA-CCF9-02A9459F78D8}" dt="2024-05-03T09:36:19.885" v="130"/>
          <ac:picMkLst>
            <pc:docMk/>
            <pc:sldMk cId="385209652" sldId="321"/>
            <ac:picMk id="12" creationId="{9DF27A83-BC3F-4A38-A96B-E58F42EFC93B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19.885" v="131"/>
          <ac:picMkLst>
            <pc:docMk/>
            <pc:sldMk cId="385209652" sldId="321"/>
            <ac:picMk id="16" creationId="{572827E2-9F23-7E16-07BF-184E51845C45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19.901" v="132"/>
          <ac:picMkLst>
            <pc:docMk/>
            <pc:sldMk cId="385209652" sldId="321"/>
            <ac:picMk id="19" creationId="{CBCBADBA-2F03-8FB7-FC71-67DCC13E618B}"/>
          </ac:picMkLst>
        </pc:picChg>
      </pc:sldChg>
      <pc:sldChg chg="addSp delSp modSp add del mod modClrScheme chgLayout">
        <pc:chgData name="Bryony Clark" userId="S::bryony@nationalnumeracy.org.uk::9a0d9efc-5e53-44f4-94d3-0edbe6384628" providerId="AD" clId="Web-{A8C5E7AC-8761-E0FA-CCF9-02A9459F78D8}" dt="2024-05-03T09:37:09.513" v="188"/>
        <pc:sldMkLst>
          <pc:docMk/>
          <pc:sldMk cId="1654372010" sldId="325"/>
        </pc:sldMkLst>
        <pc:spChg chg="del mod ord">
          <ac:chgData name="Bryony Clark" userId="S::bryony@nationalnumeracy.org.uk::9a0d9efc-5e53-44f4-94d3-0edbe6384628" providerId="AD" clId="Web-{A8C5E7AC-8761-E0FA-CCF9-02A9459F78D8}" dt="2024-05-03T09:35:13.835" v="82"/>
          <ac:spMkLst>
            <pc:docMk/>
            <pc:sldMk cId="1654372010" sldId="325"/>
            <ac:spMk id="2" creationId="{90654BE7-34F1-D7E6-C0E1-EFA17C0B2B21}"/>
          </ac:spMkLst>
        </pc:spChg>
        <pc:spChg chg="mod">
          <ac:chgData name="Bryony Clark" userId="S::bryony@nationalnumeracy.org.uk::9a0d9efc-5e53-44f4-94d3-0edbe6384628" providerId="AD" clId="Web-{A8C5E7AC-8761-E0FA-CCF9-02A9459F78D8}" dt="2024-05-03T09:34:37.629" v="76" actId="20577"/>
          <ac:spMkLst>
            <pc:docMk/>
            <pc:sldMk cId="1654372010" sldId="325"/>
            <ac:spMk id="3" creationId="{89764F7F-D04C-7419-6261-9A9815A5D59B}"/>
          </ac:spMkLst>
        </pc:spChg>
        <pc:spChg chg="add mod ord">
          <ac:chgData name="Bryony Clark" userId="S::bryony@nationalnumeracy.org.uk::9a0d9efc-5e53-44f4-94d3-0edbe6384628" providerId="AD" clId="Web-{A8C5E7AC-8761-E0FA-CCF9-02A9459F78D8}" dt="2024-05-03T09:35:26.445" v="84" actId="20577"/>
          <ac:spMkLst>
            <pc:docMk/>
            <pc:sldMk cId="1654372010" sldId="325"/>
            <ac:spMk id="13" creationId="{00E10323-F1F6-E467-33B8-5A2E32ABC152}"/>
          </ac:spMkLst>
        </pc:spChg>
        <pc:spChg chg="add del mod ord">
          <ac:chgData name="Bryony Clark" userId="S::bryony@nationalnumeracy.org.uk::9a0d9efc-5e53-44f4-94d3-0edbe6384628" providerId="AD" clId="Web-{A8C5E7AC-8761-E0FA-CCF9-02A9459F78D8}" dt="2024-05-03T09:35:08.740" v="81"/>
          <ac:spMkLst>
            <pc:docMk/>
            <pc:sldMk cId="1654372010" sldId="325"/>
            <ac:spMk id="14" creationId="{03223679-D6EE-19DD-DC5B-5BFE7CEA0F36}"/>
          </ac:spMkLst>
        </pc:spChg>
        <pc:picChg chg="del">
          <ac:chgData name="Bryony Clark" userId="S::bryony@nationalnumeracy.org.uk::9a0d9efc-5e53-44f4-94d3-0edbe6384628" providerId="AD" clId="Web-{A8C5E7AC-8761-E0FA-CCF9-02A9459F78D8}" dt="2024-05-03T09:35:41.133" v="113"/>
          <ac:picMkLst>
            <pc:docMk/>
            <pc:sldMk cId="1654372010" sldId="325"/>
            <ac:picMk id="4" creationId="{2B345DF9-E75A-6DDE-013C-76A3CB55544C}"/>
          </ac:picMkLst>
        </pc:picChg>
        <pc:picChg chg="del">
          <ac:chgData name="Bryony Clark" userId="S::bryony@nationalnumeracy.org.uk::9a0d9efc-5e53-44f4-94d3-0edbe6384628" providerId="AD" clId="Web-{A8C5E7AC-8761-E0FA-CCF9-02A9459F78D8}" dt="2024-05-03T09:35:41.133" v="112"/>
          <ac:picMkLst>
            <pc:docMk/>
            <pc:sldMk cId="1654372010" sldId="325"/>
            <ac:picMk id="5" creationId="{906B9C68-A7D3-3706-D412-7392A2EBC192}"/>
          </ac:picMkLst>
        </pc:picChg>
        <pc:picChg chg="del">
          <ac:chgData name="Bryony Clark" userId="S::bryony@nationalnumeracy.org.uk::9a0d9efc-5e53-44f4-94d3-0edbe6384628" providerId="AD" clId="Web-{A8C5E7AC-8761-E0FA-CCF9-02A9459F78D8}" dt="2024-05-03T09:35:41.133" v="111"/>
          <ac:picMkLst>
            <pc:docMk/>
            <pc:sldMk cId="1654372010" sldId="325"/>
            <ac:picMk id="6" creationId="{5576EC1C-B43B-F88D-8479-05E72F563EE9}"/>
          </ac:picMkLst>
        </pc:picChg>
        <pc:picChg chg="del">
          <ac:chgData name="Bryony Clark" userId="S::bryony@nationalnumeracy.org.uk::9a0d9efc-5e53-44f4-94d3-0edbe6384628" providerId="AD" clId="Web-{A8C5E7AC-8761-E0FA-CCF9-02A9459F78D8}" dt="2024-05-03T09:35:41.117" v="110"/>
          <ac:picMkLst>
            <pc:docMk/>
            <pc:sldMk cId="1654372010" sldId="325"/>
            <ac:picMk id="7" creationId="{C1697F60-0A87-5FBC-7D5C-9770A5719378}"/>
          </ac:picMkLst>
        </pc:picChg>
        <pc:picChg chg="del">
          <ac:chgData name="Bryony Clark" userId="S::bryony@nationalnumeracy.org.uk::9a0d9efc-5e53-44f4-94d3-0edbe6384628" providerId="AD" clId="Web-{A8C5E7AC-8761-E0FA-CCF9-02A9459F78D8}" dt="2024-05-03T09:35:41.117" v="109"/>
          <ac:picMkLst>
            <pc:docMk/>
            <pc:sldMk cId="1654372010" sldId="325"/>
            <ac:picMk id="8" creationId="{DAEF529A-7B8F-79B2-AABD-F39403A9BDC0}"/>
          </ac:picMkLst>
        </pc:picChg>
        <pc:picChg chg="del">
          <ac:chgData name="Bryony Clark" userId="S::bryony@nationalnumeracy.org.uk::9a0d9efc-5e53-44f4-94d3-0edbe6384628" providerId="AD" clId="Web-{A8C5E7AC-8761-E0FA-CCF9-02A9459F78D8}" dt="2024-05-03T09:35:41.117" v="108"/>
          <ac:picMkLst>
            <pc:docMk/>
            <pc:sldMk cId="1654372010" sldId="325"/>
            <ac:picMk id="9" creationId="{E6695C9D-7A1F-43E2-EBE2-4E2BCF93A4BC}"/>
          </ac:picMkLst>
        </pc:picChg>
        <pc:picChg chg="del">
          <ac:chgData name="Bryony Clark" userId="S::bryony@nationalnumeracy.org.uk::9a0d9efc-5e53-44f4-94d3-0edbe6384628" providerId="AD" clId="Web-{A8C5E7AC-8761-E0FA-CCF9-02A9459F78D8}" dt="2024-05-03T09:35:41.117" v="107"/>
          <ac:picMkLst>
            <pc:docMk/>
            <pc:sldMk cId="1654372010" sldId="325"/>
            <ac:picMk id="10" creationId="{577A0E48-919F-24EE-1FA8-28AC55A8AFE8}"/>
          </ac:picMkLst>
        </pc:picChg>
        <pc:picChg chg="del">
          <ac:chgData name="Bryony Clark" userId="S::bryony@nationalnumeracy.org.uk::9a0d9efc-5e53-44f4-94d3-0edbe6384628" providerId="AD" clId="Web-{A8C5E7AC-8761-E0FA-CCF9-02A9459F78D8}" dt="2024-05-03T09:35:41.117" v="106"/>
          <ac:picMkLst>
            <pc:docMk/>
            <pc:sldMk cId="1654372010" sldId="325"/>
            <ac:picMk id="11" creationId="{C2C9AAE3-2C7A-7D42-5208-452CD2351388}"/>
          </ac:picMkLst>
        </pc:picChg>
        <pc:picChg chg="del">
          <ac:chgData name="Bryony Clark" userId="S::bryony@nationalnumeracy.org.uk::9a0d9efc-5e53-44f4-94d3-0edbe6384628" providerId="AD" clId="Web-{A8C5E7AC-8761-E0FA-CCF9-02A9459F78D8}" dt="2024-05-03T09:35:41.117" v="105"/>
          <ac:picMkLst>
            <pc:docMk/>
            <pc:sldMk cId="1654372010" sldId="325"/>
            <ac:picMk id="12" creationId="{83740E8A-4B66-65D5-ACEF-4F882450E6B9}"/>
          </ac:picMkLst>
        </pc:picChg>
        <pc:picChg chg="add del">
          <ac:chgData name="Bryony Clark" userId="S::bryony@nationalnumeracy.org.uk::9a0d9efc-5e53-44f4-94d3-0edbe6384628" providerId="AD" clId="Web-{A8C5E7AC-8761-E0FA-CCF9-02A9459F78D8}" dt="2024-05-03T09:35:39.805" v="104"/>
          <ac:picMkLst>
            <pc:docMk/>
            <pc:sldMk cId="1654372010" sldId="325"/>
            <ac:picMk id="16" creationId="{8C27EF7F-C6B3-D9F6-AE01-7E55F0204C2E}"/>
          </ac:picMkLst>
        </pc:picChg>
        <pc:picChg chg="add del">
          <ac:chgData name="Bryony Clark" userId="S::bryony@nationalnumeracy.org.uk::9a0d9efc-5e53-44f4-94d3-0edbe6384628" providerId="AD" clId="Web-{A8C5E7AC-8761-E0FA-CCF9-02A9459F78D8}" dt="2024-05-03T09:35:39.805" v="103"/>
          <ac:picMkLst>
            <pc:docMk/>
            <pc:sldMk cId="1654372010" sldId="325"/>
            <ac:picMk id="18" creationId="{81E09E25-D723-6F4D-604A-8624E1619D24}"/>
          </ac:picMkLst>
        </pc:picChg>
        <pc:picChg chg="add del">
          <ac:chgData name="Bryony Clark" userId="S::bryony@nationalnumeracy.org.uk::9a0d9efc-5e53-44f4-94d3-0edbe6384628" providerId="AD" clId="Web-{A8C5E7AC-8761-E0FA-CCF9-02A9459F78D8}" dt="2024-05-03T09:35:39.805" v="102"/>
          <ac:picMkLst>
            <pc:docMk/>
            <pc:sldMk cId="1654372010" sldId="325"/>
            <ac:picMk id="20" creationId="{7A083F39-077A-67BE-F230-CABC777CF524}"/>
          </ac:picMkLst>
        </pc:picChg>
        <pc:picChg chg="add del">
          <ac:chgData name="Bryony Clark" userId="S::bryony@nationalnumeracy.org.uk::9a0d9efc-5e53-44f4-94d3-0edbe6384628" providerId="AD" clId="Web-{A8C5E7AC-8761-E0FA-CCF9-02A9459F78D8}" dt="2024-05-03T09:35:39.805" v="101"/>
          <ac:picMkLst>
            <pc:docMk/>
            <pc:sldMk cId="1654372010" sldId="325"/>
            <ac:picMk id="22" creationId="{E13AA19F-3C6C-0979-20E1-1584C4C62EFC}"/>
          </ac:picMkLst>
        </pc:picChg>
        <pc:picChg chg="add del">
          <ac:chgData name="Bryony Clark" userId="S::bryony@nationalnumeracy.org.uk::9a0d9efc-5e53-44f4-94d3-0edbe6384628" providerId="AD" clId="Web-{A8C5E7AC-8761-E0FA-CCF9-02A9459F78D8}" dt="2024-05-03T09:35:39.805" v="100"/>
          <ac:picMkLst>
            <pc:docMk/>
            <pc:sldMk cId="1654372010" sldId="325"/>
            <ac:picMk id="24" creationId="{7AB2C65C-F27C-2DF4-FC7C-DD7DEC3F387A}"/>
          </ac:picMkLst>
        </pc:picChg>
        <pc:picChg chg="add del">
          <ac:chgData name="Bryony Clark" userId="S::bryony@nationalnumeracy.org.uk::9a0d9efc-5e53-44f4-94d3-0edbe6384628" providerId="AD" clId="Web-{A8C5E7AC-8761-E0FA-CCF9-02A9459F78D8}" dt="2024-05-03T09:35:39.805" v="99"/>
          <ac:picMkLst>
            <pc:docMk/>
            <pc:sldMk cId="1654372010" sldId="325"/>
            <ac:picMk id="26" creationId="{FDAF5E2D-B400-2028-6418-8A4C7A056FF1}"/>
          </ac:picMkLst>
        </pc:picChg>
        <pc:picChg chg="add del">
          <ac:chgData name="Bryony Clark" userId="S::bryony@nationalnumeracy.org.uk::9a0d9efc-5e53-44f4-94d3-0edbe6384628" providerId="AD" clId="Web-{A8C5E7AC-8761-E0FA-CCF9-02A9459F78D8}" dt="2024-05-03T09:35:39.805" v="98"/>
          <ac:picMkLst>
            <pc:docMk/>
            <pc:sldMk cId="1654372010" sldId="325"/>
            <ac:picMk id="28" creationId="{65485B48-2ED6-347E-7EDC-22690F6CD40A}"/>
          </ac:picMkLst>
        </pc:picChg>
        <pc:picChg chg="add del">
          <ac:chgData name="Bryony Clark" userId="S::bryony@nationalnumeracy.org.uk::9a0d9efc-5e53-44f4-94d3-0edbe6384628" providerId="AD" clId="Web-{A8C5E7AC-8761-E0FA-CCF9-02A9459F78D8}" dt="2024-05-03T09:35:39.805" v="97"/>
          <ac:picMkLst>
            <pc:docMk/>
            <pc:sldMk cId="1654372010" sldId="325"/>
            <ac:picMk id="30" creationId="{CF804901-8F5E-87AE-DDCC-8E67529E0C35}"/>
          </ac:picMkLst>
        </pc:picChg>
        <pc:picChg chg="add del">
          <ac:chgData name="Bryony Clark" userId="S::bryony@nationalnumeracy.org.uk::9a0d9efc-5e53-44f4-94d3-0edbe6384628" providerId="AD" clId="Web-{A8C5E7AC-8761-E0FA-CCF9-02A9459F78D8}" dt="2024-05-03T09:35:39.805" v="96"/>
          <ac:picMkLst>
            <pc:docMk/>
            <pc:sldMk cId="1654372010" sldId="325"/>
            <ac:picMk id="32" creationId="{3A809A79-21CE-4237-A606-F887C15D7D37}"/>
          </ac:picMkLst>
        </pc:picChg>
        <pc:picChg chg="add del">
          <ac:chgData name="Bryony Clark" userId="S::bryony@nationalnumeracy.org.uk::9a0d9efc-5e53-44f4-94d3-0edbe6384628" providerId="AD" clId="Web-{A8C5E7AC-8761-E0FA-CCF9-02A9459F78D8}" dt="2024-05-03T09:35:39.805" v="95"/>
          <ac:picMkLst>
            <pc:docMk/>
            <pc:sldMk cId="1654372010" sldId="325"/>
            <ac:picMk id="34" creationId="{BF790C8A-5D41-7FA3-830D-B00C9B892D6B}"/>
          </ac:picMkLst>
        </pc:picChg>
        <pc:picChg chg="add mod">
          <ac:chgData name="Bryony Clark" userId="S::bryony@nationalnumeracy.org.uk::9a0d9efc-5e53-44f4-94d3-0edbe6384628" providerId="AD" clId="Web-{A8C5E7AC-8761-E0FA-CCF9-02A9459F78D8}" dt="2024-05-03T09:37:09.482" v="182"/>
          <ac:picMkLst>
            <pc:docMk/>
            <pc:sldMk cId="1654372010" sldId="325"/>
            <ac:picMk id="36" creationId="{1B43F812-D944-F43F-2DF6-1758DA39FD3F}"/>
          </ac:picMkLst>
        </pc:picChg>
        <pc:picChg chg="add mod">
          <ac:chgData name="Bryony Clark" userId="S::bryony@nationalnumeracy.org.uk::9a0d9efc-5e53-44f4-94d3-0edbe6384628" providerId="AD" clId="Web-{A8C5E7AC-8761-E0FA-CCF9-02A9459F78D8}" dt="2024-05-03T09:37:09.482" v="183"/>
          <ac:picMkLst>
            <pc:docMk/>
            <pc:sldMk cId="1654372010" sldId="325"/>
            <ac:picMk id="38" creationId="{A2FDB0EE-2439-CAC2-7128-CCFE19C59C22}"/>
          </ac:picMkLst>
        </pc:picChg>
        <pc:picChg chg="add mod">
          <ac:chgData name="Bryony Clark" userId="S::bryony@nationalnumeracy.org.uk::9a0d9efc-5e53-44f4-94d3-0edbe6384628" providerId="AD" clId="Web-{A8C5E7AC-8761-E0FA-CCF9-02A9459F78D8}" dt="2024-05-03T09:37:09.482" v="184"/>
          <ac:picMkLst>
            <pc:docMk/>
            <pc:sldMk cId="1654372010" sldId="325"/>
            <ac:picMk id="40" creationId="{17725B6B-1BE9-BD9E-1A4E-268CC7AC1836}"/>
          </ac:picMkLst>
        </pc:picChg>
        <pc:picChg chg="add mod">
          <ac:chgData name="Bryony Clark" userId="S::bryony@nationalnumeracy.org.uk::9a0d9efc-5e53-44f4-94d3-0edbe6384628" providerId="AD" clId="Web-{A8C5E7AC-8761-E0FA-CCF9-02A9459F78D8}" dt="2024-05-03T09:37:09.482" v="185"/>
          <ac:picMkLst>
            <pc:docMk/>
            <pc:sldMk cId="1654372010" sldId="325"/>
            <ac:picMk id="42" creationId="{74D27006-2D95-CFD5-B9C9-E11300CB8BFA}"/>
          </ac:picMkLst>
        </pc:picChg>
        <pc:picChg chg="add mod">
          <ac:chgData name="Bryony Clark" userId="S::bryony@nationalnumeracy.org.uk::9a0d9efc-5e53-44f4-94d3-0edbe6384628" providerId="AD" clId="Web-{A8C5E7AC-8761-E0FA-CCF9-02A9459F78D8}" dt="2024-05-03T09:37:09.482" v="186"/>
          <ac:picMkLst>
            <pc:docMk/>
            <pc:sldMk cId="1654372010" sldId="325"/>
            <ac:picMk id="44" creationId="{6C27632F-DC97-ADD4-3161-94C110BDC14D}"/>
          </ac:picMkLst>
        </pc:picChg>
        <pc:picChg chg="add">
          <ac:chgData name="Bryony Clark" userId="S::bryony@nationalnumeracy.org.uk::9a0d9efc-5e53-44f4-94d3-0edbe6384628" providerId="AD" clId="Web-{A8C5E7AC-8761-E0FA-CCF9-02A9459F78D8}" dt="2024-05-03T09:35:42.117" v="119"/>
          <ac:picMkLst>
            <pc:docMk/>
            <pc:sldMk cId="1654372010" sldId="325"/>
            <ac:picMk id="46" creationId="{2BF0514E-945A-30A4-CEB3-130105B085E3}"/>
          </ac:picMkLst>
        </pc:picChg>
        <pc:picChg chg="add mod">
          <ac:chgData name="Bryony Clark" userId="S::bryony@nationalnumeracy.org.uk::9a0d9efc-5e53-44f4-94d3-0edbe6384628" providerId="AD" clId="Web-{A8C5E7AC-8761-E0FA-CCF9-02A9459F78D8}" dt="2024-05-03T09:37:09.482" v="187"/>
          <ac:picMkLst>
            <pc:docMk/>
            <pc:sldMk cId="1654372010" sldId="325"/>
            <ac:picMk id="48" creationId="{FE161D1B-52C6-4747-8D86-02B122A9EED3}"/>
          </ac:picMkLst>
        </pc:picChg>
        <pc:picChg chg="add mod">
          <ac:chgData name="Bryony Clark" userId="S::bryony@nationalnumeracy.org.uk::9a0d9efc-5e53-44f4-94d3-0edbe6384628" providerId="AD" clId="Web-{A8C5E7AC-8761-E0FA-CCF9-02A9459F78D8}" dt="2024-05-03T09:37:09.513" v="188"/>
          <ac:picMkLst>
            <pc:docMk/>
            <pc:sldMk cId="1654372010" sldId="325"/>
            <ac:picMk id="50" creationId="{85E0D120-EC2B-E8AE-6636-9AADD139C370}"/>
          </ac:picMkLst>
        </pc:picChg>
        <pc:picChg chg="add">
          <ac:chgData name="Bryony Clark" userId="S::bryony@nationalnumeracy.org.uk::9a0d9efc-5e53-44f4-94d3-0edbe6384628" providerId="AD" clId="Web-{A8C5E7AC-8761-E0FA-CCF9-02A9459F78D8}" dt="2024-05-03T09:35:42.149" v="122"/>
          <ac:picMkLst>
            <pc:docMk/>
            <pc:sldMk cId="1654372010" sldId="325"/>
            <ac:picMk id="52" creationId="{37FD593D-7C26-FEC4-4BDA-384E189F9DF9}"/>
          </ac:picMkLst>
        </pc:picChg>
        <pc:picChg chg="add">
          <ac:chgData name="Bryony Clark" userId="S::bryony@nationalnumeracy.org.uk::9a0d9efc-5e53-44f4-94d3-0edbe6384628" providerId="AD" clId="Web-{A8C5E7AC-8761-E0FA-CCF9-02A9459F78D8}" dt="2024-05-03T09:35:42.164" v="123"/>
          <ac:picMkLst>
            <pc:docMk/>
            <pc:sldMk cId="1654372010" sldId="325"/>
            <ac:picMk id="54" creationId="{84026073-9B12-FB00-968F-6C2196B61C73}"/>
          </ac:picMkLst>
        </pc:picChg>
      </pc:sldChg>
      <pc:sldChg chg="modSp">
        <pc:chgData name="Bryony Clark" userId="S::bryony@nationalnumeracy.org.uk::9a0d9efc-5e53-44f4-94d3-0edbe6384628" providerId="AD" clId="Web-{A8C5E7AC-8761-E0FA-CCF9-02A9459F78D8}" dt="2024-05-03T09:37:01.731" v="174"/>
        <pc:sldMkLst>
          <pc:docMk/>
          <pc:sldMk cId="1233044379" sldId="326"/>
        </pc:sldMkLst>
        <pc:picChg chg="mod">
          <ac:chgData name="Bryony Clark" userId="S::bryony@nationalnumeracy.org.uk::9a0d9efc-5e53-44f4-94d3-0edbe6384628" providerId="AD" clId="Web-{A8C5E7AC-8761-E0FA-CCF9-02A9459F78D8}" dt="2024-05-03T09:37:01.684" v="168"/>
          <ac:picMkLst>
            <pc:docMk/>
            <pc:sldMk cId="1233044379" sldId="326"/>
            <ac:picMk id="2" creationId="{BA018760-6A59-1C05-6347-7BF68104A2DD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01.684" v="169"/>
          <ac:picMkLst>
            <pc:docMk/>
            <pc:sldMk cId="1233044379" sldId="326"/>
            <ac:picMk id="4" creationId="{97D26531-513A-03C5-E764-B1CA51A8F8BC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01.700" v="170"/>
          <ac:picMkLst>
            <pc:docMk/>
            <pc:sldMk cId="1233044379" sldId="326"/>
            <ac:picMk id="6" creationId="{5200E76F-0B83-360A-DED3-770E5780F17A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01.700" v="171"/>
          <ac:picMkLst>
            <pc:docMk/>
            <pc:sldMk cId="1233044379" sldId="326"/>
            <ac:picMk id="7" creationId="{C54892A8-2CBA-8C47-7333-53FA57625FBD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01.700" v="172"/>
          <ac:picMkLst>
            <pc:docMk/>
            <pc:sldMk cId="1233044379" sldId="326"/>
            <ac:picMk id="8" creationId="{4C7D6602-D91D-5D32-B878-AAA48CB7F57F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01.700" v="173"/>
          <ac:picMkLst>
            <pc:docMk/>
            <pc:sldMk cId="1233044379" sldId="326"/>
            <ac:picMk id="10" creationId="{7166C22C-83FD-D900-AEFF-272D66222791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01.731" v="174"/>
          <ac:picMkLst>
            <pc:docMk/>
            <pc:sldMk cId="1233044379" sldId="326"/>
            <ac:picMk id="11" creationId="{5E07EAEB-105E-3C1B-B4DA-D810AA4A27A5}"/>
          </ac:picMkLst>
        </pc:picChg>
      </pc:sldChg>
      <pc:sldChg chg="modSp">
        <pc:chgData name="Bryony Clark" userId="S::bryony@nationalnumeracy.org.uk::9a0d9efc-5e53-44f4-94d3-0edbe6384628" providerId="AD" clId="Web-{A8C5E7AC-8761-E0FA-CCF9-02A9459F78D8}" dt="2024-05-03T09:36:28.808" v="140"/>
        <pc:sldMkLst>
          <pc:docMk/>
          <pc:sldMk cId="3061088743" sldId="327"/>
        </pc:sldMkLst>
        <pc:picChg chg="mod">
          <ac:chgData name="Bryony Clark" userId="S::bryony@nationalnumeracy.org.uk::9a0d9efc-5e53-44f4-94d3-0edbe6384628" providerId="AD" clId="Web-{A8C5E7AC-8761-E0FA-CCF9-02A9459F78D8}" dt="2024-05-03T09:36:28.776" v="136"/>
          <ac:picMkLst>
            <pc:docMk/>
            <pc:sldMk cId="3061088743" sldId="327"/>
            <ac:picMk id="2" creationId="{B81A8A13-B8C6-401E-E43E-827DB4FDBF2C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28.792" v="137"/>
          <ac:picMkLst>
            <pc:docMk/>
            <pc:sldMk cId="3061088743" sldId="327"/>
            <ac:picMk id="4" creationId="{453726F1-72D6-11C6-97D2-DAEBB1F7859A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28.792" v="138"/>
          <ac:picMkLst>
            <pc:docMk/>
            <pc:sldMk cId="3061088743" sldId="327"/>
            <ac:picMk id="5" creationId="{6E88CE94-08A7-F2C3-6A03-DDEA6138605D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28.792" v="139"/>
          <ac:picMkLst>
            <pc:docMk/>
            <pc:sldMk cId="3061088743" sldId="327"/>
            <ac:picMk id="7" creationId="{9DDDAA96-73F9-DE3D-92AB-49E07DF37FBB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28.808" v="140"/>
          <ac:picMkLst>
            <pc:docMk/>
            <pc:sldMk cId="3061088743" sldId="327"/>
            <ac:picMk id="8" creationId="{55FD4DF8-660A-D472-040E-613DF0ECC53E}"/>
          </ac:picMkLst>
        </pc:picChg>
      </pc:sldChg>
      <pc:sldChg chg="modSp">
        <pc:chgData name="Bryony Clark" userId="S::bryony@nationalnumeracy.org.uk::9a0d9efc-5e53-44f4-94d3-0edbe6384628" providerId="AD" clId="Web-{A8C5E7AC-8761-E0FA-CCF9-02A9459F78D8}" dt="2024-05-03T09:36:45.230" v="154"/>
        <pc:sldMkLst>
          <pc:docMk/>
          <pc:sldMk cId="3351408038" sldId="328"/>
        </pc:sldMkLst>
        <pc:picChg chg="mod">
          <ac:chgData name="Bryony Clark" userId="S::bryony@nationalnumeracy.org.uk::9a0d9efc-5e53-44f4-94d3-0edbe6384628" providerId="AD" clId="Web-{A8C5E7AC-8761-E0FA-CCF9-02A9459F78D8}" dt="2024-05-03T09:36:36.386" v="148"/>
          <ac:picMkLst>
            <pc:docMk/>
            <pc:sldMk cId="3351408038" sldId="328"/>
            <ac:picMk id="2" creationId="{D5619E07-38CF-7A13-A842-12399CF1F2BD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36.386" v="149"/>
          <ac:picMkLst>
            <pc:docMk/>
            <pc:sldMk cId="3351408038" sldId="328"/>
            <ac:picMk id="5" creationId="{2B520C3C-D78E-6925-EC6E-8F4AE0A84A8F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36.386" v="150"/>
          <ac:picMkLst>
            <pc:docMk/>
            <pc:sldMk cId="3351408038" sldId="328"/>
            <ac:picMk id="6" creationId="{339274F0-230C-1FBC-27DA-52BD377BD1C1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36.386" v="151"/>
          <ac:picMkLst>
            <pc:docMk/>
            <pc:sldMk cId="3351408038" sldId="328"/>
            <ac:picMk id="8" creationId="{11A23F6A-C1CD-7657-F7A8-A0E067287C00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36.386" v="152"/>
          <ac:picMkLst>
            <pc:docMk/>
            <pc:sldMk cId="3351408038" sldId="328"/>
            <ac:picMk id="9" creationId="{0F5C67DF-478A-38BA-CE9C-3457A3BF1800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36.417" v="153"/>
          <ac:picMkLst>
            <pc:docMk/>
            <pc:sldMk cId="3351408038" sldId="328"/>
            <ac:picMk id="11" creationId="{16BA7CD8-3BC7-80B2-8FE3-1E047F3496E8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45.230" v="154"/>
          <ac:picMkLst>
            <pc:docMk/>
            <pc:sldMk cId="3351408038" sldId="328"/>
            <ac:picMk id="12" creationId="{D0CC32BC-BF8A-0F6F-545E-C422B04EE244}"/>
          </ac:picMkLst>
        </pc:picChg>
      </pc:sldChg>
      <pc:sldChg chg="modSp">
        <pc:chgData name="Bryony Clark" userId="S::bryony@nationalnumeracy.org.uk::9a0d9efc-5e53-44f4-94d3-0edbe6384628" providerId="AD" clId="Web-{A8C5E7AC-8761-E0FA-CCF9-02A9459F78D8}" dt="2024-05-03T09:36:57.700" v="167"/>
        <pc:sldMkLst>
          <pc:docMk/>
          <pc:sldMk cId="950460605" sldId="329"/>
        </pc:sldMkLst>
        <pc:spChg chg="mod">
          <ac:chgData name="Bryony Clark" userId="S::bryony@nationalnumeracy.org.uk::9a0d9efc-5e53-44f4-94d3-0edbe6384628" providerId="AD" clId="Web-{A8C5E7AC-8761-E0FA-CCF9-02A9459F78D8}" dt="2024-05-03T07:19:02.972" v="10" actId="1076"/>
          <ac:spMkLst>
            <pc:docMk/>
            <pc:sldMk cId="950460605" sldId="329"/>
            <ac:spMk id="3" creationId="{FB2C5059-0A72-5723-0660-9BBBAC61EA21}"/>
          </ac:spMkLst>
        </pc:spChg>
        <pc:picChg chg="mod">
          <ac:chgData name="Bryony Clark" userId="S::bryony@nationalnumeracy.org.uk::9a0d9efc-5e53-44f4-94d3-0edbe6384628" providerId="AD" clId="Web-{A8C5E7AC-8761-E0FA-CCF9-02A9459F78D8}" dt="2024-05-03T09:36:57.653" v="161"/>
          <ac:picMkLst>
            <pc:docMk/>
            <pc:sldMk cId="950460605" sldId="329"/>
            <ac:picMk id="4" creationId="{339ECC39-59A2-3CF9-3C51-70AA3B5B99E6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57.653" v="162"/>
          <ac:picMkLst>
            <pc:docMk/>
            <pc:sldMk cId="950460605" sldId="329"/>
            <ac:picMk id="6" creationId="{02D7BF69-FC04-4D87-EBAC-4249B24EF831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57.653" v="163"/>
          <ac:picMkLst>
            <pc:docMk/>
            <pc:sldMk cId="950460605" sldId="329"/>
            <ac:picMk id="7" creationId="{5C0763CD-DCD6-7D90-2A90-6DC349A7DBD1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57.653" v="164"/>
          <ac:picMkLst>
            <pc:docMk/>
            <pc:sldMk cId="950460605" sldId="329"/>
            <ac:picMk id="8" creationId="{94ADB199-7C64-B68C-0CEB-F6131B57E91D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57.653" v="165"/>
          <ac:picMkLst>
            <pc:docMk/>
            <pc:sldMk cId="950460605" sldId="329"/>
            <ac:picMk id="9" creationId="{910C22B4-F66B-5CA3-938F-F5AD3952504E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57.653" v="166"/>
          <ac:picMkLst>
            <pc:docMk/>
            <pc:sldMk cId="950460605" sldId="329"/>
            <ac:picMk id="11" creationId="{85A77192-AD36-70E3-6D9F-4399F09E1272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57.700" v="167"/>
          <ac:picMkLst>
            <pc:docMk/>
            <pc:sldMk cId="950460605" sldId="329"/>
            <ac:picMk id="12" creationId="{717EAD28-7F83-34E0-BC3B-F52126E5E900}"/>
          </ac:picMkLst>
        </pc:picChg>
      </pc:sldChg>
      <pc:sldChg chg="modSp">
        <pc:chgData name="Bryony Clark" userId="S::bryony@nationalnumeracy.org.uk::9a0d9efc-5e53-44f4-94d3-0edbe6384628" providerId="AD" clId="Web-{A8C5E7AC-8761-E0FA-CCF9-02A9459F78D8}" dt="2024-05-03T09:37:06.154" v="181"/>
        <pc:sldMkLst>
          <pc:docMk/>
          <pc:sldMk cId="3478302214" sldId="330"/>
        </pc:sldMkLst>
        <pc:picChg chg="mod">
          <ac:chgData name="Bryony Clark" userId="S::bryony@nationalnumeracy.org.uk::9a0d9efc-5e53-44f4-94d3-0edbe6384628" providerId="AD" clId="Web-{A8C5E7AC-8761-E0FA-CCF9-02A9459F78D8}" dt="2024-05-03T09:37:06.122" v="175"/>
          <ac:picMkLst>
            <pc:docMk/>
            <pc:sldMk cId="3478302214" sldId="330"/>
            <ac:picMk id="2" creationId="{13FE791A-A24A-DC75-AC7C-A10CFD3832E9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06.122" v="176"/>
          <ac:picMkLst>
            <pc:docMk/>
            <pc:sldMk cId="3478302214" sldId="330"/>
            <ac:picMk id="4" creationId="{E16A3724-9C61-B85C-C563-24D8D1996E0D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06.122" v="177"/>
          <ac:picMkLst>
            <pc:docMk/>
            <pc:sldMk cId="3478302214" sldId="330"/>
            <ac:picMk id="6" creationId="{8F00BE64-8142-508C-8A92-E33A4A121C94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06.122" v="178"/>
          <ac:picMkLst>
            <pc:docMk/>
            <pc:sldMk cId="3478302214" sldId="330"/>
            <ac:picMk id="7" creationId="{C4215FDE-101B-3FB8-39D9-A9B0A75FF749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06.122" v="179"/>
          <ac:picMkLst>
            <pc:docMk/>
            <pc:sldMk cId="3478302214" sldId="330"/>
            <ac:picMk id="8" creationId="{AE88D34D-B55F-D91C-1B6F-0292EA3645F0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06.122" v="180"/>
          <ac:picMkLst>
            <pc:docMk/>
            <pc:sldMk cId="3478302214" sldId="330"/>
            <ac:picMk id="10" creationId="{3B7F0B7C-A6AC-0A16-C16A-85D93F8360DA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06.154" v="181"/>
          <ac:picMkLst>
            <pc:docMk/>
            <pc:sldMk cId="3478302214" sldId="330"/>
            <ac:picMk id="11" creationId="{2AD16A6F-9B26-E108-0220-4ABBFC98C7FF}"/>
          </ac:picMkLst>
        </pc:picChg>
      </pc:sldChg>
      <pc:sldChg chg="modSp">
        <pc:chgData name="Bryony Clark" userId="S::bryony@nationalnumeracy.org.uk::9a0d9efc-5e53-44f4-94d3-0edbe6384628" providerId="AD" clId="Web-{A8C5E7AC-8761-E0FA-CCF9-02A9459F78D8}" dt="2024-05-03T09:37:59.641" v="266"/>
        <pc:sldMkLst>
          <pc:docMk/>
          <pc:sldMk cId="3079954000" sldId="331"/>
        </pc:sldMkLst>
        <pc:picChg chg="mod">
          <ac:chgData name="Bryony Clark" userId="S::bryony@nationalnumeracy.org.uk::9a0d9efc-5e53-44f4-94d3-0edbe6384628" providerId="AD" clId="Web-{A8C5E7AC-8761-E0FA-CCF9-02A9459F78D8}" dt="2024-05-03T09:37:59.578" v="258"/>
          <ac:picMkLst>
            <pc:docMk/>
            <pc:sldMk cId="3079954000" sldId="331"/>
            <ac:picMk id="2" creationId="{23CB2436-6F85-F589-D8B3-48BA71521F38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59.578" v="259"/>
          <ac:picMkLst>
            <pc:docMk/>
            <pc:sldMk cId="3079954000" sldId="331"/>
            <ac:picMk id="10" creationId="{637C8BD6-537B-51BC-F64D-B46C1D162FF0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59.578" v="260"/>
          <ac:picMkLst>
            <pc:docMk/>
            <pc:sldMk cId="3079954000" sldId="331"/>
            <ac:picMk id="12" creationId="{C8C4ED0D-705E-BC78-C695-AE29144FC2F2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59.578" v="261"/>
          <ac:picMkLst>
            <pc:docMk/>
            <pc:sldMk cId="3079954000" sldId="331"/>
            <ac:picMk id="14" creationId="{4A0276BB-7631-45E0-5E12-83AB27C885F6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59.578" v="262"/>
          <ac:picMkLst>
            <pc:docMk/>
            <pc:sldMk cId="3079954000" sldId="331"/>
            <ac:picMk id="16" creationId="{50F6607B-E97C-5521-923E-C9EE6C989E2A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59.578" v="263"/>
          <ac:picMkLst>
            <pc:docMk/>
            <pc:sldMk cId="3079954000" sldId="331"/>
            <ac:picMk id="20" creationId="{3826CEB1-C2ED-EC0B-237F-E660013CA13F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59.578" v="264"/>
          <ac:picMkLst>
            <pc:docMk/>
            <pc:sldMk cId="3079954000" sldId="331"/>
            <ac:picMk id="22" creationId="{6BFDEAA7-AA49-6C29-1695-4E824D6E3278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59.578" v="265"/>
          <ac:picMkLst>
            <pc:docMk/>
            <pc:sldMk cId="3079954000" sldId="331"/>
            <ac:picMk id="23" creationId="{D4FE84FC-821F-4A53-CC95-1EF5DC1EE3D3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59.641" v="266"/>
          <ac:picMkLst>
            <pc:docMk/>
            <pc:sldMk cId="3079954000" sldId="331"/>
            <ac:picMk id="24" creationId="{1A9240D2-0C2B-F5EC-B89D-094B6BF9E476}"/>
          </ac:picMkLst>
        </pc:picChg>
      </pc:sldChg>
      <pc:sldChg chg="modSp">
        <pc:chgData name="Bryony Clark" userId="S::bryony@nationalnumeracy.org.uk::9a0d9efc-5e53-44f4-94d3-0edbe6384628" providerId="AD" clId="Web-{A8C5E7AC-8761-E0FA-CCF9-02A9459F78D8}" dt="2024-05-03T09:37:23.530" v="215"/>
        <pc:sldMkLst>
          <pc:docMk/>
          <pc:sldMk cId="2376256948" sldId="332"/>
        </pc:sldMkLst>
        <pc:picChg chg="mod">
          <ac:chgData name="Bryony Clark" userId="S::bryony@nationalnumeracy.org.uk::9a0d9efc-5e53-44f4-94d3-0edbe6384628" providerId="AD" clId="Web-{A8C5E7AC-8761-E0FA-CCF9-02A9459F78D8}" dt="2024-05-03T09:37:23.483" v="207"/>
          <ac:picMkLst>
            <pc:docMk/>
            <pc:sldMk cId="2376256948" sldId="332"/>
            <ac:picMk id="3" creationId="{A94E4CDF-9449-F429-93AF-9C90FE56EFAC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23.483" v="208"/>
          <ac:picMkLst>
            <pc:docMk/>
            <pc:sldMk cId="2376256948" sldId="332"/>
            <ac:picMk id="5" creationId="{13892530-D9E6-D542-E8BE-519565EA2645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23.483" v="209"/>
          <ac:picMkLst>
            <pc:docMk/>
            <pc:sldMk cId="2376256948" sldId="332"/>
            <ac:picMk id="6" creationId="{18CD5074-32A8-303B-4A2F-F2679A02C4DC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23.483" v="210"/>
          <ac:picMkLst>
            <pc:docMk/>
            <pc:sldMk cId="2376256948" sldId="332"/>
            <ac:picMk id="9" creationId="{65345807-79FD-0B73-21D4-EA4158A186B9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23.483" v="211"/>
          <ac:picMkLst>
            <pc:docMk/>
            <pc:sldMk cId="2376256948" sldId="332"/>
            <ac:picMk id="10" creationId="{FEF55C8C-A390-F58F-04F7-6434DAFA07D5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23.483" v="212"/>
          <ac:picMkLst>
            <pc:docMk/>
            <pc:sldMk cId="2376256948" sldId="332"/>
            <ac:picMk id="12" creationId="{0F900FD6-D807-3F21-1FF6-8604CF621733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23.483" v="213"/>
          <ac:picMkLst>
            <pc:docMk/>
            <pc:sldMk cId="2376256948" sldId="332"/>
            <ac:picMk id="13" creationId="{DD55971E-F294-3600-3CB9-49A7EB98D378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23.483" v="214"/>
          <ac:picMkLst>
            <pc:docMk/>
            <pc:sldMk cId="2376256948" sldId="332"/>
            <ac:picMk id="14" creationId="{525FA1FB-3805-E7AD-9D77-AF32C027FB06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23.530" v="215"/>
          <ac:picMkLst>
            <pc:docMk/>
            <pc:sldMk cId="2376256948" sldId="332"/>
            <ac:picMk id="15" creationId="{5550EF69-44FA-0D16-8AA4-02E84C8F9C7F}"/>
          </ac:picMkLst>
        </pc:picChg>
      </pc:sldChg>
      <pc:sldChg chg="modSp">
        <pc:chgData name="Bryony Clark" userId="S::bryony@nationalnumeracy.org.uk::9a0d9efc-5e53-44f4-94d3-0edbe6384628" providerId="AD" clId="Web-{A8C5E7AC-8761-E0FA-CCF9-02A9459F78D8}" dt="2024-05-03T09:37:26.702" v="225"/>
        <pc:sldMkLst>
          <pc:docMk/>
          <pc:sldMk cId="2612595251" sldId="333"/>
        </pc:sldMkLst>
        <pc:picChg chg="mod">
          <ac:chgData name="Bryony Clark" userId="S::bryony@nationalnumeracy.org.uk::9a0d9efc-5e53-44f4-94d3-0edbe6384628" providerId="AD" clId="Web-{A8C5E7AC-8761-E0FA-CCF9-02A9459F78D8}" dt="2024-05-03T09:37:26.655" v="216"/>
          <ac:picMkLst>
            <pc:docMk/>
            <pc:sldMk cId="2612595251" sldId="333"/>
            <ac:picMk id="2" creationId="{85250503-4B87-251B-F4C5-DB3D66F6CE3B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26.655" v="217"/>
          <ac:picMkLst>
            <pc:docMk/>
            <pc:sldMk cId="2612595251" sldId="333"/>
            <ac:picMk id="13" creationId="{F449EB6B-9617-FA91-1504-7B3CF65E997A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26.655" v="218"/>
          <ac:picMkLst>
            <pc:docMk/>
            <pc:sldMk cId="2612595251" sldId="333"/>
            <ac:picMk id="14" creationId="{19B2E9AF-0A9D-271B-B944-11733D000134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26.655" v="219"/>
          <ac:picMkLst>
            <pc:docMk/>
            <pc:sldMk cId="2612595251" sldId="333"/>
            <ac:picMk id="16" creationId="{1C0B8B04-001A-5818-47A2-DDE2AD356521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26.655" v="220"/>
          <ac:picMkLst>
            <pc:docMk/>
            <pc:sldMk cId="2612595251" sldId="333"/>
            <ac:picMk id="17" creationId="{64AF061C-C4F1-9DA1-B255-E4A658DCF60F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26.655" v="221"/>
          <ac:picMkLst>
            <pc:docMk/>
            <pc:sldMk cId="2612595251" sldId="333"/>
            <ac:picMk id="18" creationId="{25DAA9CC-C7D3-8DB0-3A70-F96A5098ED4B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26.655" v="222"/>
          <ac:picMkLst>
            <pc:docMk/>
            <pc:sldMk cId="2612595251" sldId="333"/>
            <ac:picMk id="19" creationId="{D19538B9-4CB6-AFD5-5710-926D71916728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26.655" v="223"/>
          <ac:picMkLst>
            <pc:docMk/>
            <pc:sldMk cId="2612595251" sldId="333"/>
            <ac:picMk id="20" creationId="{E2AEA4A4-CD00-92F9-C7D3-0AC7106E976D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26.655" v="224"/>
          <ac:picMkLst>
            <pc:docMk/>
            <pc:sldMk cId="2612595251" sldId="333"/>
            <ac:picMk id="21" creationId="{B16B0957-8354-25B0-8F58-029C7B4981EB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7:26.702" v="225"/>
          <ac:picMkLst>
            <pc:docMk/>
            <pc:sldMk cId="2612595251" sldId="333"/>
            <ac:picMk id="22" creationId="{62C56AA8-B916-5A3F-15FA-2F3F4BCAA5B4}"/>
          </ac:picMkLst>
        </pc:picChg>
      </pc:sldChg>
      <pc:sldChg chg="modSp">
        <pc:chgData name="Bryony Clark" userId="S::bryony@nationalnumeracy.org.uk::9a0d9efc-5e53-44f4-94d3-0edbe6384628" providerId="AD" clId="Web-{A8C5E7AC-8761-E0FA-CCF9-02A9459F78D8}" dt="2024-05-03T09:36:51.918" v="160"/>
        <pc:sldMkLst>
          <pc:docMk/>
          <pc:sldMk cId="1000529999" sldId="334"/>
        </pc:sldMkLst>
        <pc:picChg chg="mod">
          <ac:chgData name="Bryony Clark" userId="S::bryony@nationalnumeracy.org.uk::9a0d9efc-5e53-44f4-94d3-0edbe6384628" providerId="AD" clId="Web-{A8C5E7AC-8761-E0FA-CCF9-02A9459F78D8}" dt="2024-05-03T09:36:51.887" v="155"/>
          <ac:picMkLst>
            <pc:docMk/>
            <pc:sldMk cId="1000529999" sldId="334"/>
            <ac:picMk id="2" creationId="{1061DF21-68B0-BF36-C4EB-7DE3051141F0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51.887" v="156"/>
          <ac:picMkLst>
            <pc:docMk/>
            <pc:sldMk cId="1000529999" sldId="334"/>
            <ac:picMk id="5" creationId="{DFAB13D2-5151-9710-3782-D5D345886440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51.887" v="157"/>
          <ac:picMkLst>
            <pc:docMk/>
            <pc:sldMk cId="1000529999" sldId="334"/>
            <ac:picMk id="6" creationId="{0F07B419-B9CC-C4ED-E7CB-6717CEF6C2D7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51.887" v="158"/>
          <ac:picMkLst>
            <pc:docMk/>
            <pc:sldMk cId="1000529999" sldId="334"/>
            <ac:picMk id="8" creationId="{7AF26F07-7DF2-0E8C-0723-C4B42A21C74F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51.887" v="159"/>
          <ac:picMkLst>
            <pc:docMk/>
            <pc:sldMk cId="1000529999" sldId="334"/>
            <ac:picMk id="9" creationId="{F6121694-780A-4AE1-2C66-1857BC4436D7}"/>
          </ac:picMkLst>
        </pc:picChg>
        <pc:picChg chg="mod">
          <ac:chgData name="Bryony Clark" userId="S::bryony@nationalnumeracy.org.uk::9a0d9efc-5e53-44f4-94d3-0edbe6384628" providerId="AD" clId="Web-{A8C5E7AC-8761-E0FA-CCF9-02A9459F78D8}" dt="2024-05-03T09:36:51.918" v="160"/>
          <ac:picMkLst>
            <pc:docMk/>
            <pc:sldMk cId="1000529999" sldId="334"/>
            <ac:picMk id="11" creationId="{B880554A-D86F-4D4C-95F9-8C0A3C21583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AC9BB-FA25-4CAD-9B4E-86C072354E8F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C3F99-E1EC-489B-B4DE-F9B67AF3C5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28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https://www.youtube.com/watch?v=bdEMYDF8J5Q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6F0E26-AC31-4A72-827A-49FD8180760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037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6F0E26-AC31-4A72-827A-49FD8180760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834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6F0E26-AC31-4A72-827A-49FD8180760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288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6F0E26-AC31-4A72-827A-49FD8180760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3794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7C3F99-E1EC-489B-B4DE-F9B67AF3C5E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810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397E144-B594-9E85-CC71-D0C94EDA9E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98E7702-5B8E-E11A-C258-4C0028CF58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11094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</p:spTree>
    <p:extLst>
      <p:ext uri="{BB962C8B-B14F-4D97-AF65-F5344CB8AC3E}">
        <p14:creationId xmlns:p14="http://schemas.microsoft.com/office/powerpoint/2010/main" val="2905018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7FC9438-D2BF-8F8B-7142-BF5EA5EEAA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1057443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E152C39A-4BFE-DB73-66A5-2101643936F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486911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28CD344-C175-0FA4-27C7-9CFAFC454D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2481647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05C80AC9-5A65-8E4E-9018-532F4F07A5C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7785226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CE17C68-D9D3-CA0A-F50F-FEE318EB9D9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1323370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30531C8-C317-2890-CC38-0B68ED5C342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209525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50F3912-B780-8103-36CF-16C6D468DF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5133609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774A2084-07FD-37E3-778A-784053F4C8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3666028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397E144-B594-9E85-CC71-D0C94EDA9E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98E7702-5B8E-E11A-C258-4C0028CF58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11094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</p:spTree>
    <p:extLst>
      <p:ext uri="{BB962C8B-B14F-4D97-AF65-F5344CB8AC3E}">
        <p14:creationId xmlns:p14="http://schemas.microsoft.com/office/powerpoint/2010/main" val="7204883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B4C58E21-7BC2-5809-C8EC-0720191F4E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7A3CF2-9D64-53BF-E73F-E9E9CCAFDD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207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B4C58E21-7BC2-5809-C8EC-0720191F4E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7A3CF2-9D64-53BF-E73F-E9E9CCAFDD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2057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CB2491BD-B441-71DA-7658-E56CBCE21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665889CC-1E50-41FD-DE46-0403A068EE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C22D99-9EE2-56AF-905A-E6E8A9425F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2148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2B02ABFF-D132-6812-BD40-CC28BD2D2F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0BFB12FF-30E5-6F99-E2A9-5468D7CC32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2D1D25-BB34-561D-0B3A-91D5415060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1193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17323-C6B7-4B91-9534-E82A73970E03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A9011-74A5-4AEE-AE75-5F41A0F46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7544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 userDrawn="1"/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 userDrawn="1"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 userDrawn="1"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7FC9438-D2BF-8F8B-7142-BF5EA5EEAA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20900600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E152C39A-4BFE-DB73-66A5-2101643936F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 userDrawn="1"/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 userDrawn="1"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 userDrawn="1"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14018904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 userDrawn="1"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 userDrawn="1"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 userDrawn="1"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28CD344-C175-0FA4-27C7-9CFAFC454D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2417227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 userDrawn="1"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 userDrawn="1"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 userDrawn="1"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05C80AC9-5A65-8E4E-9018-532F4F07A5C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33249468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 userDrawn="1"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 userDrawn="1"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 userDrawn="1"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CE17C68-D9D3-CA0A-F50F-FEE318EB9D9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9769200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 userDrawn="1"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 userDrawn="1"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 userDrawn="1"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30531C8-C317-2890-CC38-0B68ED5C342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2898902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 userDrawn="1"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 userDrawn="1"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 userDrawn="1"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50F3912-B780-8103-36CF-16C6D468DF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262278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CB2491BD-B441-71DA-7658-E56CBCE21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665889CC-1E50-41FD-DE46-0403A068EE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C22D99-9EE2-56AF-905A-E6E8A9425F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8802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 userDrawn="1"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 userDrawn="1"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 userDrawn="1"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774A2084-07FD-37E3-778A-784053F4C8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42415905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 userDrawn="1"/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 userDrawn="1"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 userDrawn="1"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7FC9438-D2BF-8F8B-7142-BF5EA5EEAA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099238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2B02ABFF-D132-6812-BD40-CC28BD2D2F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0BFB12FF-30E5-6F99-E2A9-5468D7CC32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2D1D25-BB34-561D-0B3A-91D5415060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256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D6C6F-312D-49C8-B863-987A48E8D791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74118-E8B2-43C0-B74A-E8402E5D3F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446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736D83-1A94-8FAA-2222-499E17B708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842AF9-D102-42DB-F583-6B1BBC7E5D38}"/>
              </a:ext>
            </a:extLst>
          </p:cNvPr>
          <p:cNvSpPr/>
          <p:nvPr/>
        </p:nvSpPr>
        <p:spPr>
          <a:xfrm>
            <a:off x="4609576" y="-13849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2B2C67-A374-B888-C186-E2E4E88972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364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/>
        </p:nvSpPr>
        <p:spPr>
          <a:xfrm>
            <a:off x="4609576" y="-7586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C0AC9018-4835-A2B6-8E88-30138233CF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C5601B-1959-95C5-EF0F-1B3E04057D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671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/>
        </p:nvSpPr>
        <p:spPr>
          <a:xfrm>
            <a:off x="4609576" y="-7586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3469C92E-98D4-390F-5905-5693C9602C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69ECAB-91B3-AAAD-9255-F61096B5DC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453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/>
        </p:nvSpPr>
        <p:spPr>
          <a:xfrm>
            <a:off x="4609576" y="-13849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5D66812D-C67D-56DA-D696-8EE3120705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B22AAE-3B88-8B65-DA76-034C3FD60E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87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E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815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E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727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E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7394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3">
          <p15:clr>
            <a:srgbClr val="F26B43"/>
          </p15:clr>
        </p15:guide>
        <p15:guide id="2" pos="317">
          <p15:clr>
            <a:srgbClr val="F26B43"/>
          </p15:clr>
        </p15:guide>
        <p15:guide id="3" pos="5443">
          <p15:clr>
            <a:srgbClr val="F26B43"/>
          </p15:clr>
        </p15:guide>
        <p15:guide id="4" orient="horz" pos="3906">
          <p15:clr>
            <a:srgbClr val="F26B43"/>
          </p15:clr>
        </p15:guide>
        <p15:guide id="5" orient="horz" pos="935">
          <p15:clr>
            <a:srgbClr val="F26B43"/>
          </p15:clr>
        </p15:guide>
        <p15:guide id="6" pos="2767">
          <p15:clr>
            <a:srgbClr val="F26B43"/>
          </p15:clr>
        </p15:guide>
        <p15:guide id="7" pos="2993">
          <p15:clr>
            <a:srgbClr val="F26B43"/>
          </p15:clr>
        </p15:guide>
        <p15:guide id="8" orient="horz" pos="123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E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8282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3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E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954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3">
          <p15:clr>
            <a:srgbClr val="F26B43"/>
          </p15:clr>
        </p15:guide>
        <p15:guide id="2" pos="317">
          <p15:clr>
            <a:srgbClr val="F26B43"/>
          </p15:clr>
        </p15:guide>
        <p15:guide id="3" pos="5443">
          <p15:clr>
            <a:srgbClr val="F26B43"/>
          </p15:clr>
        </p15:guide>
        <p15:guide id="4" orient="horz" pos="3906">
          <p15:clr>
            <a:srgbClr val="F26B43"/>
          </p15:clr>
        </p15:guide>
        <p15:guide id="5" orient="horz" pos="935">
          <p15:clr>
            <a:srgbClr val="F26B43"/>
          </p15:clr>
        </p15:guide>
        <p15:guide id="6" pos="2767">
          <p15:clr>
            <a:srgbClr val="F26B43"/>
          </p15:clr>
        </p15:guide>
        <p15:guide id="7" pos="2993">
          <p15:clr>
            <a:srgbClr val="F26B43"/>
          </p15:clr>
        </p15:guide>
        <p15:guide id="8" orient="horz" pos="123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E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6043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2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13" Type="http://schemas.openxmlformats.org/officeDocument/2006/relationships/image" Target="../media/image35.png"/><Relationship Id="rId18" Type="http://schemas.openxmlformats.org/officeDocument/2006/relationships/image" Target="../media/image40.svg"/><Relationship Id="rId3" Type="http://schemas.openxmlformats.org/officeDocument/2006/relationships/image" Target="../media/image52.svg"/><Relationship Id="rId21" Type="http://schemas.openxmlformats.org/officeDocument/2006/relationships/image" Target="../media/image43.png"/><Relationship Id="rId7" Type="http://schemas.openxmlformats.org/officeDocument/2006/relationships/image" Target="../media/image29.png"/><Relationship Id="rId12" Type="http://schemas.openxmlformats.org/officeDocument/2006/relationships/image" Target="../media/image34.svg"/><Relationship Id="rId17" Type="http://schemas.openxmlformats.org/officeDocument/2006/relationships/image" Target="../media/image39.png"/><Relationship Id="rId2" Type="http://schemas.openxmlformats.org/officeDocument/2006/relationships/image" Target="../media/image51.png"/><Relationship Id="rId16" Type="http://schemas.openxmlformats.org/officeDocument/2006/relationships/image" Target="../media/image38.svg"/><Relationship Id="rId20" Type="http://schemas.openxmlformats.org/officeDocument/2006/relationships/image" Target="../media/image42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8.sv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svg"/><Relationship Id="rId19" Type="http://schemas.openxmlformats.org/officeDocument/2006/relationships/image" Target="../media/image41.png"/><Relationship Id="rId4" Type="http://schemas.openxmlformats.org/officeDocument/2006/relationships/image" Target="../media/image53.png"/><Relationship Id="rId9" Type="http://schemas.openxmlformats.org/officeDocument/2006/relationships/image" Target="../media/image31.png"/><Relationship Id="rId14" Type="http://schemas.openxmlformats.org/officeDocument/2006/relationships/image" Target="../media/image36.svg"/><Relationship Id="rId22" Type="http://schemas.openxmlformats.org/officeDocument/2006/relationships/image" Target="../media/image44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svg"/><Relationship Id="rId18" Type="http://schemas.openxmlformats.org/officeDocument/2006/relationships/image" Target="../media/image43.png"/><Relationship Id="rId3" Type="http://schemas.openxmlformats.org/officeDocument/2006/relationships/image" Target="../media/image28.svg"/><Relationship Id="rId7" Type="http://schemas.openxmlformats.org/officeDocument/2006/relationships/image" Target="../media/image32.svg"/><Relationship Id="rId12" Type="http://schemas.openxmlformats.org/officeDocument/2006/relationships/image" Target="../media/image37.png"/><Relationship Id="rId17" Type="http://schemas.openxmlformats.org/officeDocument/2006/relationships/image" Target="../media/image42.svg"/><Relationship Id="rId2" Type="http://schemas.openxmlformats.org/officeDocument/2006/relationships/image" Target="../media/image27.png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1.png"/><Relationship Id="rId11" Type="http://schemas.openxmlformats.org/officeDocument/2006/relationships/image" Target="../media/image36.svg"/><Relationship Id="rId5" Type="http://schemas.openxmlformats.org/officeDocument/2006/relationships/image" Target="../media/image30.svg"/><Relationship Id="rId15" Type="http://schemas.openxmlformats.org/officeDocument/2006/relationships/image" Target="../media/image40.svg"/><Relationship Id="rId10" Type="http://schemas.openxmlformats.org/officeDocument/2006/relationships/image" Target="../media/image35.png"/><Relationship Id="rId19" Type="http://schemas.openxmlformats.org/officeDocument/2006/relationships/image" Target="../media/image44.svg"/><Relationship Id="rId4" Type="http://schemas.openxmlformats.org/officeDocument/2006/relationships/image" Target="../media/image29.png"/><Relationship Id="rId9" Type="http://schemas.openxmlformats.org/officeDocument/2006/relationships/image" Target="../media/image34.svg"/><Relationship Id="rId1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13" Type="http://schemas.openxmlformats.org/officeDocument/2006/relationships/image" Target="../media/image37.png"/><Relationship Id="rId18" Type="http://schemas.openxmlformats.org/officeDocument/2006/relationships/image" Target="../media/image42.sv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svg"/><Relationship Id="rId17" Type="http://schemas.openxmlformats.org/officeDocument/2006/relationships/image" Target="../media/image41.png"/><Relationship Id="rId2" Type="http://schemas.openxmlformats.org/officeDocument/2006/relationships/image" Target="../media/image54.jpeg"/><Relationship Id="rId16" Type="http://schemas.openxmlformats.org/officeDocument/2006/relationships/image" Target="../media/image40.svg"/><Relationship Id="rId20" Type="http://schemas.openxmlformats.org/officeDocument/2006/relationships/image" Target="../media/image44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0.sv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svg"/><Relationship Id="rId19" Type="http://schemas.openxmlformats.org/officeDocument/2006/relationships/image" Target="../media/image43.png"/><Relationship Id="rId4" Type="http://schemas.openxmlformats.org/officeDocument/2006/relationships/image" Target="../media/image28.svg"/><Relationship Id="rId9" Type="http://schemas.openxmlformats.org/officeDocument/2006/relationships/image" Target="../media/image33.png"/><Relationship Id="rId14" Type="http://schemas.openxmlformats.org/officeDocument/2006/relationships/image" Target="../media/image38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svg"/><Relationship Id="rId18" Type="http://schemas.openxmlformats.org/officeDocument/2006/relationships/image" Target="../media/image64.png"/><Relationship Id="rId3" Type="http://schemas.openxmlformats.org/officeDocument/2006/relationships/image" Target="../media/image55.jpeg"/><Relationship Id="rId21" Type="http://schemas.openxmlformats.org/officeDocument/2006/relationships/image" Target="../media/image67.svg"/><Relationship Id="rId7" Type="http://schemas.openxmlformats.org/officeDocument/2006/relationships/image" Target="../media/image32.svg"/><Relationship Id="rId12" Type="http://schemas.openxmlformats.org/officeDocument/2006/relationships/image" Target="../media/image60.png"/><Relationship Id="rId17" Type="http://schemas.openxmlformats.org/officeDocument/2006/relationships/image" Target="../media/image63.sv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62.png"/><Relationship Id="rId20" Type="http://schemas.openxmlformats.org/officeDocument/2006/relationships/image" Target="../media/image66.png"/><Relationship Id="rId1" Type="http://schemas.openxmlformats.org/officeDocument/2006/relationships/video" Target="https://www.youtube.com/embed/6dD1Xcc8dIk?feature=oembed" TargetMode="External"/><Relationship Id="rId6" Type="http://schemas.openxmlformats.org/officeDocument/2006/relationships/image" Target="../media/image31.png"/><Relationship Id="rId11" Type="http://schemas.openxmlformats.org/officeDocument/2006/relationships/image" Target="../media/image59.svg"/><Relationship Id="rId5" Type="http://schemas.openxmlformats.org/officeDocument/2006/relationships/image" Target="../media/image28.svg"/><Relationship Id="rId15" Type="http://schemas.openxmlformats.org/officeDocument/2006/relationships/image" Target="../media/image30.svg"/><Relationship Id="rId23" Type="http://schemas.openxmlformats.org/officeDocument/2006/relationships/image" Target="../media/image69.svg"/><Relationship Id="rId10" Type="http://schemas.openxmlformats.org/officeDocument/2006/relationships/image" Target="../media/image58.png"/><Relationship Id="rId19" Type="http://schemas.openxmlformats.org/officeDocument/2006/relationships/image" Target="../media/image65.svg"/><Relationship Id="rId4" Type="http://schemas.openxmlformats.org/officeDocument/2006/relationships/image" Target="../media/image27.png"/><Relationship Id="rId9" Type="http://schemas.openxmlformats.org/officeDocument/2006/relationships/image" Target="../media/image57.svg"/><Relationship Id="rId14" Type="http://schemas.openxmlformats.org/officeDocument/2006/relationships/image" Target="../media/image29.png"/><Relationship Id="rId22" Type="http://schemas.openxmlformats.org/officeDocument/2006/relationships/image" Target="../media/image6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14.svg"/><Relationship Id="rId18" Type="http://schemas.openxmlformats.org/officeDocument/2006/relationships/image" Target="../media/image64.png"/><Relationship Id="rId3" Type="http://schemas.openxmlformats.org/officeDocument/2006/relationships/image" Target="../media/image71.png"/><Relationship Id="rId21" Type="http://schemas.openxmlformats.org/officeDocument/2006/relationships/image" Target="../media/image67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17" Type="http://schemas.openxmlformats.org/officeDocument/2006/relationships/image" Target="../media/image63.svg"/><Relationship Id="rId2" Type="http://schemas.openxmlformats.org/officeDocument/2006/relationships/image" Target="../media/image70.jpeg"/><Relationship Id="rId16" Type="http://schemas.openxmlformats.org/officeDocument/2006/relationships/image" Target="../media/image62.png"/><Relationship Id="rId20" Type="http://schemas.openxmlformats.org/officeDocument/2006/relationships/image" Target="../media/image6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11" Type="http://schemas.openxmlformats.org/officeDocument/2006/relationships/image" Target="../media/image59.svg"/><Relationship Id="rId5" Type="http://schemas.openxmlformats.org/officeDocument/2006/relationships/image" Target="../media/image6.svg"/><Relationship Id="rId15" Type="http://schemas.openxmlformats.org/officeDocument/2006/relationships/image" Target="../media/image30.svg"/><Relationship Id="rId23" Type="http://schemas.openxmlformats.org/officeDocument/2006/relationships/image" Target="../media/image69.svg"/><Relationship Id="rId10" Type="http://schemas.openxmlformats.org/officeDocument/2006/relationships/image" Target="../media/image58.png"/><Relationship Id="rId19" Type="http://schemas.openxmlformats.org/officeDocument/2006/relationships/image" Target="../media/image65.svg"/><Relationship Id="rId4" Type="http://schemas.openxmlformats.org/officeDocument/2006/relationships/image" Target="../media/image5.png"/><Relationship Id="rId9" Type="http://schemas.openxmlformats.org/officeDocument/2006/relationships/image" Target="../media/image57.svg"/><Relationship Id="rId14" Type="http://schemas.openxmlformats.org/officeDocument/2006/relationships/image" Target="../media/image29.png"/><Relationship Id="rId22" Type="http://schemas.openxmlformats.org/officeDocument/2006/relationships/image" Target="../media/image6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13.png"/><Relationship Id="rId18" Type="http://schemas.openxmlformats.org/officeDocument/2006/relationships/image" Target="../media/image63.sv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66.png"/><Relationship Id="rId7" Type="http://schemas.openxmlformats.org/officeDocument/2006/relationships/image" Target="../media/image7.png"/><Relationship Id="rId12" Type="http://schemas.openxmlformats.org/officeDocument/2006/relationships/image" Target="../media/image59.svg"/><Relationship Id="rId17" Type="http://schemas.openxmlformats.org/officeDocument/2006/relationships/image" Target="../media/image62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0.svg"/><Relationship Id="rId20" Type="http://schemas.openxmlformats.org/officeDocument/2006/relationships/image" Target="../media/image65.svg"/><Relationship Id="rId1" Type="http://schemas.openxmlformats.org/officeDocument/2006/relationships/video" Target="https://www.youtube.com/embed/bdEMYDF8J5Q?feature=oembed" TargetMode="External"/><Relationship Id="rId6" Type="http://schemas.openxmlformats.org/officeDocument/2006/relationships/image" Target="../media/image6.svg"/><Relationship Id="rId11" Type="http://schemas.openxmlformats.org/officeDocument/2006/relationships/image" Target="../media/image58.png"/><Relationship Id="rId24" Type="http://schemas.openxmlformats.org/officeDocument/2006/relationships/image" Target="../media/image69.svg"/><Relationship Id="rId5" Type="http://schemas.openxmlformats.org/officeDocument/2006/relationships/image" Target="../media/image5.png"/><Relationship Id="rId15" Type="http://schemas.openxmlformats.org/officeDocument/2006/relationships/image" Target="../media/image29.png"/><Relationship Id="rId23" Type="http://schemas.openxmlformats.org/officeDocument/2006/relationships/image" Target="../media/image68.png"/><Relationship Id="rId10" Type="http://schemas.openxmlformats.org/officeDocument/2006/relationships/image" Target="../media/image57.svg"/><Relationship Id="rId19" Type="http://schemas.openxmlformats.org/officeDocument/2006/relationships/image" Target="../media/image64.png"/><Relationship Id="rId4" Type="http://schemas.openxmlformats.org/officeDocument/2006/relationships/image" Target="../media/image72.jpeg"/><Relationship Id="rId9" Type="http://schemas.openxmlformats.org/officeDocument/2006/relationships/image" Target="../media/image56.png"/><Relationship Id="rId14" Type="http://schemas.openxmlformats.org/officeDocument/2006/relationships/image" Target="../media/image14.svg"/><Relationship Id="rId22" Type="http://schemas.openxmlformats.org/officeDocument/2006/relationships/image" Target="../media/image67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svg"/><Relationship Id="rId13" Type="http://schemas.openxmlformats.org/officeDocument/2006/relationships/image" Target="../media/image29.png"/><Relationship Id="rId18" Type="http://schemas.openxmlformats.org/officeDocument/2006/relationships/image" Target="../media/image65.svg"/><Relationship Id="rId26" Type="http://schemas.openxmlformats.org/officeDocument/2006/relationships/hyperlink" Target="http://www.nationalnumeracy.org.uk/challenge/sfm24aq" TargetMode="External"/><Relationship Id="rId3" Type="http://schemas.openxmlformats.org/officeDocument/2006/relationships/image" Target="../media/image5.png"/><Relationship Id="rId21" Type="http://schemas.openxmlformats.org/officeDocument/2006/relationships/image" Target="../media/image68.png"/><Relationship Id="rId7" Type="http://schemas.openxmlformats.org/officeDocument/2006/relationships/image" Target="../media/image56.png"/><Relationship Id="rId12" Type="http://schemas.openxmlformats.org/officeDocument/2006/relationships/image" Target="../media/image14.svg"/><Relationship Id="rId17" Type="http://schemas.openxmlformats.org/officeDocument/2006/relationships/image" Target="../media/image64.png"/><Relationship Id="rId25" Type="http://schemas.openxmlformats.org/officeDocument/2006/relationships/hyperlink" Target="http://www.nationalnumeracy.org.uk/challenge/sfnw24aq" TargetMode="Externa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63.svg"/><Relationship Id="rId20" Type="http://schemas.openxmlformats.org/officeDocument/2006/relationships/image" Target="../media/image67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24" Type="http://schemas.openxmlformats.org/officeDocument/2006/relationships/hyperlink" Target="http://www.nationalnumeracy.org.uk/challenge/sfem24aq" TargetMode="External"/><Relationship Id="rId5" Type="http://schemas.openxmlformats.org/officeDocument/2006/relationships/image" Target="../media/image7.png"/><Relationship Id="rId15" Type="http://schemas.openxmlformats.org/officeDocument/2006/relationships/image" Target="../media/image62.png"/><Relationship Id="rId23" Type="http://schemas.openxmlformats.org/officeDocument/2006/relationships/hyperlink" Target="http://www.nationalnumeracy.org.uk/challenge/sfgm24aq" TargetMode="External"/><Relationship Id="rId10" Type="http://schemas.openxmlformats.org/officeDocument/2006/relationships/image" Target="../media/image59.svg"/><Relationship Id="rId19" Type="http://schemas.openxmlformats.org/officeDocument/2006/relationships/image" Target="../media/image66.png"/><Relationship Id="rId4" Type="http://schemas.openxmlformats.org/officeDocument/2006/relationships/image" Target="../media/image6.svg"/><Relationship Id="rId9" Type="http://schemas.openxmlformats.org/officeDocument/2006/relationships/image" Target="../media/image58.png"/><Relationship Id="rId14" Type="http://schemas.openxmlformats.org/officeDocument/2006/relationships/image" Target="../media/image30.svg"/><Relationship Id="rId22" Type="http://schemas.openxmlformats.org/officeDocument/2006/relationships/image" Target="../media/image69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svg"/><Relationship Id="rId13" Type="http://schemas.openxmlformats.org/officeDocument/2006/relationships/image" Target="../media/image29.png"/><Relationship Id="rId18" Type="http://schemas.openxmlformats.org/officeDocument/2006/relationships/image" Target="../media/image65.svg"/><Relationship Id="rId3" Type="http://schemas.openxmlformats.org/officeDocument/2006/relationships/image" Target="../media/image5.png"/><Relationship Id="rId21" Type="http://schemas.openxmlformats.org/officeDocument/2006/relationships/image" Target="../media/image68.png"/><Relationship Id="rId7" Type="http://schemas.openxmlformats.org/officeDocument/2006/relationships/image" Target="../media/image56.png"/><Relationship Id="rId12" Type="http://schemas.openxmlformats.org/officeDocument/2006/relationships/image" Target="../media/image14.svg"/><Relationship Id="rId17" Type="http://schemas.openxmlformats.org/officeDocument/2006/relationships/image" Target="../media/image64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63.svg"/><Relationship Id="rId20" Type="http://schemas.openxmlformats.org/officeDocument/2006/relationships/image" Target="../media/image67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24" Type="http://schemas.openxmlformats.org/officeDocument/2006/relationships/image" Target="../media/image74.png"/><Relationship Id="rId5" Type="http://schemas.openxmlformats.org/officeDocument/2006/relationships/image" Target="../media/image7.png"/><Relationship Id="rId15" Type="http://schemas.openxmlformats.org/officeDocument/2006/relationships/image" Target="../media/image62.png"/><Relationship Id="rId23" Type="http://schemas.openxmlformats.org/officeDocument/2006/relationships/image" Target="../media/image73.png"/><Relationship Id="rId10" Type="http://schemas.openxmlformats.org/officeDocument/2006/relationships/image" Target="../media/image59.svg"/><Relationship Id="rId19" Type="http://schemas.openxmlformats.org/officeDocument/2006/relationships/image" Target="../media/image66.png"/><Relationship Id="rId4" Type="http://schemas.openxmlformats.org/officeDocument/2006/relationships/image" Target="../media/image6.svg"/><Relationship Id="rId9" Type="http://schemas.openxmlformats.org/officeDocument/2006/relationships/image" Target="../media/image58.png"/><Relationship Id="rId14" Type="http://schemas.openxmlformats.org/officeDocument/2006/relationships/image" Target="../media/image30.svg"/><Relationship Id="rId22" Type="http://schemas.openxmlformats.org/officeDocument/2006/relationships/image" Target="../media/image69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18" Type="http://schemas.openxmlformats.org/officeDocument/2006/relationships/image" Target="../media/image64.png"/><Relationship Id="rId3" Type="http://schemas.openxmlformats.org/officeDocument/2006/relationships/image" Target="../media/image75.png"/><Relationship Id="rId21" Type="http://schemas.openxmlformats.org/officeDocument/2006/relationships/image" Target="../media/image67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17" Type="http://schemas.openxmlformats.org/officeDocument/2006/relationships/image" Target="../media/image63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62.png"/><Relationship Id="rId20" Type="http://schemas.openxmlformats.org/officeDocument/2006/relationships/image" Target="../media/image6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5" Type="http://schemas.openxmlformats.org/officeDocument/2006/relationships/image" Target="../media/image30.svg"/><Relationship Id="rId23" Type="http://schemas.openxmlformats.org/officeDocument/2006/relationships/image" Target="../media/image69.svg"/><Relationship Id="rId10" Type="http://schemas.openxmlformats.org/officeDocument/2006/relationships/image" Target="../media/image11.png"/><Relationship Id="rId19" Type="http://schemas.openxmlformats.org/officeDocument/2006/relationships/image" Target="../media/image65.sv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29.png"/><Relationship Id="rId22" Type="http://schemas.openxmlformats.org/officeDocument/2006/relationships/image" Target="../media/image6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18" Type="http://schemas.openxmlformats.org/officeDocument/2006/relationships/image" Target="../media/image64.png"/><Relationship Id="rId3" Type="http://schemas.openxmlformats.org/officeDocument/2006/relationships/image" Target="../media/image77.png"/><Relationship Id="rId21" Type="http://schemas.openxmlformats.org/officeDocument/2006/relationships/image" Target="../media/image67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" Type="http://schemas.openxmlformats.org/officeDocument/2006/relationships/image" Target="../media/image76.png"/><Relationship Id="rId16" Type="http://schemas.openxmlformats.org/officeDocument/2006/relationships/image" Target="../media/image17.png"/><Relationship Id="rId20" Type="http://schemas.openxmlformats.org/officeDocument/2006/relationships/image" Target="../media/image66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5" Type="http://schemas.openxmlformats.org/officeDocument/2006/relationships/image" Target="../media/image30.svg"/><Relationship Id="rId23" Type="http://schemas.openxmlformats.org/officeDocument/2006/relationships/image" Target="../media/image69.svg"/><Relationship Id="rId10" Type="http://schemas.openxmlformats.org/officeDocument/2006/relationships/image" Target="../media/image11.png"/><Relationship Id="rId19" Type="http://schemas.openxmlformats.org/officeDocument/2006/relationships/image" Target="../media/image65.sv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29.png"/><Relationship Id="rId22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29.png"/><Relationship Id="rId18" Type="http://schemas.openxmlformats.org/officeDocument/2006/relationships/image" Target="../media/image65.svg"/><Relationship Id="rId3" Type="http://schemas.openxmlformats.org/officeDocument/2006/relationships/image" Target="../media/image5.png"/><Relationship Id="rId21" Type="http://schemas.openxmlformats.org/officeDocument/2006/relationships/image" Target="../media/image68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17" Type="http://schemas.openxmlformats.org/officeDocument/2006/relationships/image" Target="../media/image64.png"/><Relationship Id="rId2" Type="http://schemas.openxmlformats.org/officeDocument/2006/relationships/image" Target="../media/image76.png"/><Relationship Id="rId16" Type="http://schemas.openxmlformats.org/officeDocument/2006/relationships/image" Target="../media/image18.svg"/><Relationship Id="rId20" Type="http://schemas.openxmlformats.org/officeDocument/2006/relationships/image" Target="../media/image67.sv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svg"/><Relationship Id="rId19" Type="http://schemas.openxmlformats.org/officeDocument/2006/relationships/image" Target="../media/image66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30.svg"/><Relationship Id="rId22" Type="http://schemas.openxmlformats.org/officeDocument/2006/relationships/image" Target="../media/image69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0.svg"/><Relationship Id="rId18" Type="http://schemas.openxmlformats.org/officeDocument/2006/relationships/image" Target="../media/image66.png"/><Relationship Id="rId3" Type="http://schemas.openxmlformats.org/officeDocument/2006/relationships/image" Target="../media/image6.svg"/><Relationship Id="rId21" Type="http://schemas.openxmlformats.org/officeDocument/2006/relationships/image" Target="../media/image69.svg"/><Relationship Id="rId7" Type="http://schemas.openxmlformats.org/officeDocument/2006/relationships/image" Target="../media/image10.svg"/><Relationship Id="rId12" Type="http://schemas.openxmlformats.org/officeDocument/2006/relationships/image" Target="../media/image29.png"/><Relationship Id="rId17" Type="http://schemas.openxmlformats.org/officeDocument/2006/relationships/image" Target="../media/image65.svg"/><Relationship Id="rId2" Type="http://schemas.openxmlformats.org/officeDocument/2006/relationships/image" Target="../media/image5.pn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19" Type="http://schemas.openxmlformats.org/officeDocument/2006/relationships/image" Target="../media/image67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7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0.svg"/><Relationship Id="rId18" Type="http://schemas.openxmlformats.org/officeDocument/2006/relationships/image" Target="../media/image66.png"/><Relationship Id="rId3" Type="http://schemas.openxmlformats.org/officeDocument/2006/relationships/image" Target="../media/image6.svg"/><Relationship Id="rId21" Type="http://schemas.openxmlformats.org/officeDocument/2006/relationships/image" Target="../media/image69.svg"/><Relationship Id="rId7" Type="http://schemas.openxmlformats.org/officeDocument/2006/relationships/image" Target="../media/image10.svg"/><Relationship Id="rId12" Type="http://schemas.openxmlformats.org/officeDocument/2006/relationships/image" Target="../media/image29.png"/><Relationship Id="rId17" Type="http://schemas.openxmlformats.org/officeDocument/2006/relationships/image" Target="../media/image65.svg"/><Relationship Id="rId2" Type="http://schemas.openxmlformats.org/officeDocument/2006/relationships/image" Target="../media/image5.pn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19" Type="http://schemas.openxmlformats.org/officeDocument/2006/relationships/image" Target="../media/image67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79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0.svg"/><Relationship Id="rId18" Type="http://schemas.openxmlformats.org/officeDocument/2006/relationships/image" Target="../media/image66.png"/><Relationship Id="rId3" Type="http://schemas.openxmlformats.org/officeDocument/2006/relationships/image" Target="../media/image6.svg"/><Relationship Id="rId21" Type="http://schemas.openxmlformats.org/officeDocument/2006/relationships/image" Target="../media/image69.svg"/><Relationship Id="rId7" Type="http://schemas.openxmlformats.org/officeDocument/2006/relationships/image" Target="../media/image10.svg"/><Relationship Id="rId12" Type="http://schemas.openxmlformats.org/officeDocument/2006/relationships/image" Target="../media/image29.png"/><Relationship Id="rId17" Type="http://schemas.openxmlformats.org/officeDocument/2006/relationships/image" Target="../media/image65.svg"/><Relationship Id="rId2" Type="http://schemas.openxmlformats.org/officeDocument/2006/relationships/image" Target="../media/image5.pn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19" Type="http://schemas.openxmlformats.org/officeDocument/2006/relationships/image" Target="../media/image67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80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0.svg"/><Relationship Id="rId18" Type="http://schemas.openxmlformats.org/officeDocument/2006/relationships/image" Target="../media/image66.png"/><Relationship Id="rId3" Type="http://schemas.openxmlformats.org/officeDocument/2006/relationships/image" Target="../media/image6.svg"/><Relationship Id="rId21" Type="http://schemas.openxmlformats.org/officeDocument/2006/relationships/image" Target="../media/image69.svg"/><Relationship Id="rId7" Type="http://schemas.openxmlformats.org/officeDocument/2006/relationships/image" Target="../media/image10.svg"/><Relationship Id="rId12" Type="http://schemas.openxmlformats.org/officeDocument/2006/relationships/image" Target="../media/image29.png"/><Relationship Id="rId17" Type="http://schemas.openxmlformats.org/officeDocument/2006/relationships/image" Target="../media/image65.svg"/><Relationship Id="rId2" Type="http://schemas.openxmlformats.org/officeDocument/2006/relationships/image" Target="../media/image5.pn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19" Type="http://schemas.openxmlformats.org/officeDocument/2006/relationships/image" Target="../media/image67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81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0.svg"/><Relationship Id="rId18" Type="http://schemas.openxmlformats.org/officeDocument/2006/relationships/image" Target="../media/image66.png"/><Relationship Id="rId3" Type="http://schemas.openxmlformats.org/officeDocument/2006/relationships/image" Target="../media/image6.svg"/><Relationship Id="rId21" Type="http://schemas.openxmlformats.org/officeDocument/2006/relationships/image" Target="../media/image69.svg"/><Relationship Id="rId7" Type="http://schemas.openxmlformats.org/officeDocument/2006/relationships/image" Target="../media/image10.svg"/><Relationship Id="rId12" Type="http://schemas.openxmlformats.org/officeDocument/2006/relationships/image" Target="../media/image29.png"/><Relationship Id="rId17" Type="http://schemas.openxmlformats.org/officeDocument/2006/relationships/image" Target="../media/image65.svg"/><Relationship Id="rId2" Type="http://schemas.openxmlformats.org/officeDocument/2006/relationships/image" Target="../media/image5.pn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19" Type="http://schemas.openxmlformats.org/officeDocument/2006/relationships/image" Target="../media/image67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82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0.svg"/><Relationship Id="rId18" Type="http://schemas.openxmlformats.org/officeDocument/2006/relationships/image" Target="../media/image66.png"/><Relationship Id="rId3" Type="http://schemas.openxmlformats.org/officeDocument/2006/relationships/image" Target="../media/image6.svg"/><Relationship Id="rId21" Type="http://schemas.openxmlformats.org/officeDocument/2006/relationships/image" Target="../media/image69.svg"/><Relationship Id="rId7" Type="http://schemas.openxmlformats.org/officeDocument/2006/relationships/image" Target="../media/image10.svg"/><Relationship Id="rId12" Type="http://schemas.openxmlformats.org/officeDocument/2006/relationships/image" Target="../media/image29.png"/><Relationship Id="rId17" Type="http://schemas.openxmlformats.org/officeDocument/2006/relationships/image" Target="../media/image65.svg"/><Relationship Id="rId2" Type="http://schemas.openxmlformats.org/officeDocument/2006/relationships/image" Target="../media/image5.pn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19" Type="http://schemas.openxmlformats.org/officeDocument/2006/relationships/image" Target="../media/image67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83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0.svg"/><Relationship Id="rId18" Type="http://schemas.openxmlformats.org/officeDocument/2006/relationships/image" Target="../media/image66.png"/><Relationship Id="rId3" Type="http://schemas.openxmlformats.org/officeDocument/2006/relationships/image" Target="../media/image6.svg"/><Relationship Id="rId21" Type="http://schemas.openxmlformats.org/officeDocument/2006/relationships/image" Target="../media/image69.svg"/><Relationship Id="rId7" Type="http://schemas.openxmlformats.org/officeDocument/2006/relationships/image" Target="../media/image10.svg"/><Relationship Id="rId12" Type="http://schemas.openxmlformats.org/officeDocument/2006/relationships/image" Target="../media/image29.png"/><Relationship Id="rId17" Type="http://schemas.openxmlformats.org/officeDocument/2006/relationships/image" Target="../media/image65.svg"/><Relationship Id="rId2" Type="http://schemas.openxmlformats.org/officeDocument/2006/relationships/image" Target="../media/image5.pn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19" Type="http://schemas.openxmlformats.org/officeDocument/2006/relationships/image" Target="../media/image67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84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0.svg"/><Relationship Id="rId18" Type="http://schemas.openxmlformats.org/officeDocument/2006/relationships/image" Target="../media/image66.png"/><Relationship Id="rId3" Type="http://schemas.openxmlformats.org/officeDocument/2006/relationships/image" Target="../media/image6.svg"/><Relationship Id="rId21" Type="http://schemas.openxmlformats.org/officeDocument/2006/relationships/image" Target="../media/image69.svg"/><Relationship Id="rId7" Type="http://schemas.openxmlformats.org/officeDocument/2006/relationships/image" Target="../media/image10.svg"/><Relationship Id="rId12" Type="http://schemas.openxmlformats.org/officeDocument/2006/relationships/image" Target="../media/image29.png"/><Relationship Id="rId17" Type="http://schemas.openxmlformats.org/officeDocument/2006/relationships/image" Target="../media/image65.svg"/><Relationship Id="rId2" Type="http://schemas.openxmlformats.org/officeDocument/2006/relationships/image" Target="../media/image5.pn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19" Type="http://schemas.openxmlformats.org/officeDocument/2006/relationships/image" Target="../media/image67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8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0.svg"/><Relationship Id="rId18" Type="http://schemas.openxmlformats.org/officeDocument/2006/relationships/image" Target="../media/image66.png"/><Relationship Id="rId3" Type="http://schemas.openxmlformats.org/officeDocument/2006/relationships/image" Target="../media/image6.svg"/><Relationship Id="rId21" Type="http://schemas.openxmlformats.org/officeDocument/2006/relationships/image" Target="../media/image69.svg"/><Relationship Id="rId7" Type="http://schemas.openxmlformats.org/officeDocument/2006/relationships/image" Target="../media/image10.svg"/><Relationship Id="rId12" Type="http://schemas.openxmlformats.org/officeDocument/2006/relationships/image" Target="../media/image29.png"/><Relationship Id="rId17" Type="http://schemas.openxmlformats.org/officeDocument/2006/relationships/image" Target="../media/image65.svg"/><Relationship Id="rId2" Type="http://schemas.openxmlformats.org/officeDocument/2006/relationships/image" Target="../media/image5.pn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19" Type="http://schemas.openxmlformats.org/officeDocument/2006/relationships/image" Target="../media/image67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0.svg"/><Relationship Id="rId18" Type="http://schemas.openxmlformats.org/officeDocument/2006/relationships/image" Target="../media/image66.png"/><Relationship Id="rId3" Type="http://schemas.openxmlformats.org/officeDocument/2006/relationships/image" Target="../media/image6.svg"/><Relationship Id="rId21" Type="http://schemas.openxmlformats.org/officeDocument/2006/relationships/image" Target="../media/image69.svg"/><Relationship Id="rId7" Type="http://schemas.openxmlformats.org/officeDocument/2006/relationships/image" Target="../media/image10.svg"/><Relationship Id="rId12" Type="http://schemas.openxmlformats.org/officeDocument/2006/relationships/image" Target="../media/image29.png"/><Relationship Id="rId17" Type="http://schemas.openxmlformats.org/officeDocument/2006/relationships/image" Target="../media/image65.svg"/><Relationship Id="rId2" Type="http://schemas.openxmlformats.org/officeDocument/2006/relationships/image" Target="../media/image5.pn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19" Type="http://schemas.openxmlformats.org/officeDocument/2006/relationships/image" Target="../media/image67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0.svg"/><Relationship Id="rId18" Type="http://schemas.openxmlformats.org/officeDocument/2006/relationships/image" Target="../media/image66.png"/><Relationship Id="rId3" Type="http://schemas.openxmlformats.org/officeDocument/2006/relationships/image" Target="../media/image6.svg"/><Relationship Id="rId21" Type="http://schemas.openxmlformats.org/officeDocument/2006/relationships/image" Target="../media/image69.svg"/><Relationship Id="rId7" Type="http://schemas.openxmlformats.org/officeDocument/2006/relationships/image" Target="../media/image10.svg"/><Relationship Id="rId12" Type="http://schemas.openxmlformats.org/officeDocument/2006/relationships/image" Target="../media/image29.png"/><Relationship Id="rId17" Type="http://schemas.openxmlformats.org/officeDocument/2006/relationships/image" Target="../media/image65.svg"/><Relationship Id="rId2" Type="http://schemas.openxmlformats.org/officeDocument/2006/relationships/image" Target="../media/image5.pn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23" Type="http://schemas.openxmlformats.org/officeDocument/2006/relationships/image" Target="../media/image87.png"/><Relationship Id="rId10" Type="http://schemas.openxmlformats.org/officeDocument/2006/relationships/image" Target="../media/image13.png"/><Relationship Id="rId19" Type="http://schemas.openxmlformats.org/officeDocument/2006/relationships/image" Target="../media/image67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86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18" Type="http://schemas.openxmlformats.org/officeDocument/2006/relationships/image" Target="../media/image19.png"/><Relationship Id="rId3" Type="http://schemas.openxmlformats.org/officeDocument/2006/relationships/image" Target="../media/image88.png"/><Relationship Id="rId21" Type="http://schemas.openxmlformats.org/officeDocument/2006/relationships/image" Target="../media/image67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7.png"/><Relationship Id="rId20" Type="http://schemas.openxmlformats.org/officeDocument/2006/relationships/image" Target="../media/image66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5" Type="http://schemas.openxmlformats.org/officeDocument/2006/relationships/image" Target="../media/image30.svg"/><Relationship Id="rId23" Type="http://schemas.openxmlformats.org/officeDocument/2006/relationships/image" Target="../media/image69.svg"/><Relationship Id="rId10" Type="http://schemas.openxmlformats.org/officeDocument/2006/relationships/image" Target="../media/image11.png"/><Relationship Id="rId19" Type="http://schemas.openxmlformats.org/officeDocument/2006/relationships/image" Target="../media/image20.sv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29.png"/><Relationship Id="rId22" Type="http://schemas.openxmlformats.org/officeDocument/2006/relationships/image" Target="../media/image6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29.png"/><Relationship Id="rId18" Type="http://schemas.openxmlformats.org/officeDocument/2006/relationships/image" Target="../media/image20.svg"/><Relationship Id="rId3" Type="http://schemas.openxmlformats.org/officeDocument/2006/relationships/image" Target="../media/image5.png"/><Relationship Id="rId21" Type="http://schemas.openxmlformats.org/officeDocument/2006/relationships/image" Target="../media/image68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17" Type="http://schemas.openxmlformats.org/officeDocument/2006/relationships/image" Target="../media/image19.png"/><Relationship Id="rId2" Type="http://schemas.openxmlformats.org/officeDocument/2006/relationships/image" Target="../media/image88.png"/><Relationship Id="rId16" Type="http://schemas.openxmlformats.org/officeDocument/2006/relationships/image" Target="../media/image18.svg"/><Relationship Id="rId20" Type="http://schemas.openxmlformats.org/officeDocument/2006/relationships/image" Target="../media/image67.sv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svg"/><Relationship Id="rId19" Type="http://schemas.openxmlformats.org/officeDocument/2006/relationships/image" Target="../media/image66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30.svg"/><Relationship Id="rId22" Type="http://schemas.openxmlformats.org/officeDocument/2006/relationships/image" Target="../media/image69.sv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0.svg"/><Relationship Id="rId18" Type="http://schemas.openxmlformats.org/officeDocument/2006/relationships/image" Target="../media/image66.png"/><Relationship Id="rId3" Type="http://schemas.openxmlformats.org/officeDocument/2006/relationships/image" Target="../media/image6.svg"/><Relationship Id="rId21" Type="http://schemas.openxmlformats.org/officeDocument/2006/relationships/image" Target="../media/image69.svg"/><Relationship Id="rId7" Type="http://schemas.openxmlformats.org/officeDocument/2006/relationships/image" Target="../media/image10.svg"/><Relationship Id="rId12" Type="http://schemas.openxmlformats.org/officeDocument/2006/relationships/image" Target="../media/image29.png"/><Relationship Id="rId17" Type="http://schemas.openxmlformats.org/officeDocument/2006/relationships/image" Target="../media/image20.sv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19" Type="http://schemas.openxmlformats.org/officeDocument/2006/relationships/image" Target="../media/image67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89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0.svg"/><Relationship Id="rId18" Type="http://schemas.openxmlformats.org/officeDocument/2006/relationships/image" Target="../media/image66.png"/><Relationship Id="rId3" Type="http://schemas.openxmlformats.org/officeDocument/2006/relationships/image" Target="../media/image6.svg"/><Relationship Id="rId21" Type="http://schemas.openxmlformats.org/officeDocument/2006/relationships/image" Target="../media/image69.svg"/><Relationship Id="rId7" Type="http://schemas.openxmlformats.org/officeDocument/2006/relationships/image" Target="../media/image10.svg"/><Relationship Id="rId12" Type="http://schemas.openxmlformats.org/officeDocument/2006/relationships/image" Target="../media/image29.png"/><Relationship Id="rId17" Type="http://schemas.openxmlformats.org/officeDocument/2006/relationships/image" Target="../media/image20.sv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19" Type="http://schemas.openxmlformats.org/officeDocument/2006/relationships/image" Target="../media/image67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9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0.svg"/><Relationship Id="rId18" Type="http://schemas.openxmlformats.org/officeDocument/2006/relationships/image" Target="../media/image66.png"/><Relationship Id="rId3" Type="http://schemas.openxmlformats.org/officeDocument/2006/relationships/image" Target="../media/image6.svg"/><Relationship Id="rId21" Type="http://schemas.openxmlformats.org/officeDocument/2006/relationships/image" Target="../media/image69.svg"/><Relationship Id="rId7" Type="http://schemas.openxmlformats.org/officeDocument/2006/relationships/image" Target="../media/image10.svg"/><Relationship Id="rId12" Type="http://schemas.openxmlformats.org/officeDocument/2006/relationships/image" Target="../media/image29.png"/><Relationship Id="rId17" Type="http://schemas.openxmlformats.org/officeDocument/2006/relationships/image" Target="../media/image20.sv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19" Type="http://schemas.openxmlformats.org/officeDocument/2006/relationships/image" Target="../media/image67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image" Target="../media/image91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eg"/><Relationship Id="rId13" Type="http://schemas.openxmlformats.org/officeDocument/2006/relationships/image" Target="../media/image5.png"/><Relationship Id="rId18" Type="http://schemas.openxmlformats.org/officeDocument/2006/relationships/image" Target="../media/image10.svg"/><Relationship Id="rId26" Type="http://schemas.openxmlformats.org/officeDocument/2006/relationships/image" Target="../media/image18.svg"/><Relationship Id="rId3" Type="http://schemas.openxmlformats.org/officeDocument/2006/relationships/image" Target="../media/image93.png"/><Relationship Id="rId21" Type="http://schemas.openxmlformats.org/officeDocument/2006/relationships/image" Target="../media/image13.png"/><Relationship Id="rId7" Type="http://schemas.openxmlformats.org/officeDocument/2006/relationships/hyperlink" Target="https://www.facebook.com/nationalnumeracy" TargetMode="External"/><Relationship Id="rId12" Type="http://schemas.openxmlformats.org/officeDocument/2006/relationships/image" Target="../media/image97.png"/><Relationship Id="rId17" Type="http://schemas.openxmlformats.org/officeDocument/2006/relationships/image" Target="../media/image9.png"/><Relationship Id="rId25" Type="http://schemas.openxmlformats.org/officeDocument/2006/relationships/image" Target="../media/image17.png"/><Relationship Id="rId2" Type="http://schemas.openxmlformats.org/officeDocument/2006/relationships/image" Target="../media/image92.jpeg"/><Relationship Id="rId16" Type="http://schemas.openxmlformats.org/officeDocument/2006/relationships/image" Target="../media/image8.svg"/><Relationship Id="rId20" Type="http://schemas.openxmlformats.org/officeDocument/2006/relationships/image" Target="../media/image12.svg"/><Relationship Id="rId29" Type="http://schemas.openxmlformats.org/officeDocument/2006/relationships/image" Target="../media/image2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4.jpeg"/><Relationship Id="rId11" Type="http://schemas.openxmlformats.org/officeDocument/2006/relationships/hyperlink" Target="https://www.youtube.com/user/nationalnumeracy" TargetMode="External"/><Relationship Id="rId24" Type="http://schemas.openxmlformats.org/officeDocument/2006/relationships/image" Target="../media/image30.svg"/><Relationship Id="rId32" Type="http://schemas.openxmlformats.org/officeDocument/2006/relationships/image" Target="../media/image24.svg"/><Relationship Id="rId5" Type="http://schemas.openxmlformats.org/officeDocument/2006/relationships/hyperlink" Target="https://twitter.com/Nat_Numeracy?ref_src=twsrc%5Egoogle%7Ctwcamp%5Eserp%7Ctwgr%5Eauthor" TargetMode="External"/><Relationship Id="rId15" Type="http://schemas.openxmlformats.org/officeDocument/2006/relationships/image" Target="../media/image7.png"/><Relationship Id="rId23" Type="http://schemas.openxmlformats.org/officeDocument/2006/relationships/image" Target="../media/image29.png"/><Relationship Id="rId28" Type="http://schemas.openxmlformats.org/officeDocument/2006/relationships/image" Target="../media/image20.svg"/><Relationship Id="rId10" Type="http://schemas.openxmlformats.org/officeDocument/2006/relationships/image" Target="../media/image96.png"/><Relationship Id="rId19" Type="http://schemas.openxmlformats.org/officeDocument/2006/relationships/image" Target="../media/image11.png"/><Relationship Id="rId31" Type="http://schemas.openxmlformats.org/officeDocument/2006/relationships/image" Target="../media/image23.png"/><Relationship Id="rId4" Type="http://schemas.openxmlformats.org/officeDocument/2006/relationships/hyperlink" Target="https://www.linkedin.com/company/national-numeracy/" TargetMode="External"/><Relationship Id="rId9" Type="http://schemas.openxmlformats.org/officeDocument/2006/relationships/hyperlink" Target="https://www.instagram.com/national_numeracy/?hl=en" TargetMode="External"/><Relationship Id="rId14" Type="http://schemas.openxmlformats.org/officeDocument/2006/relationships/image" Target="../media/image6.svg"/><Relationship Id="rId22" Type="http://schemas.openxmlformats.org/officeDocument/2006/relationships/image" Target="../media/image14.svg"/><Relationship Id="rId27" Type="http://schemas.openxmlformats.org/officeDocument/2006/relationships/image" Target="../media/image19.png"/><Relationship Id="rId30" Type="http://schemas.openxmlformats.org/officeDocument/2006/relationships/image" Target="../media/image22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18" Type="http://schemas.openxmlformats.org/officeDocument/2006/relationships/image" Target="../media/image21.png"/><Relationship Id="rId3" Type="http://schemas.openxmlformats.org/officeDocument/2006/relationships/image" Target="../media/image6.svg"/><Relationship Id="rId21" Type="http://schemas.openxmlformats.org/officeDocument/2006/relationships/image" Target="../media/image24.svg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17" Type="http://schemas.openxmlformats.org/officeDocument/2006/relationships/image" Target="../media/image20.sv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19" Type="http://schemas.openxmlformats.org/officeDocument/2006/relationships/image" Target="../media/image22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svg"/><Relationship Id="rId18" Type="http://schemas.openxmlformats.org/officeDocument/2006/relationships/image" Target="../media/image41.png"/><Relationship Id="rId3" Type="http://schemas.openxmlformats.org/officeDocument/2006/relationships/image" Target="../media/image26.svg"/><Relationship Id="rId21" Type="http://schemas.openxmlformats.org/officeDocument/2006/relationships/image" Target="../media/image44.svg"/><Relationship Id="rId7" Type="http://schemas.openxmlformats.org/officeDocument/2006/relationships/image" Target="../media/image30.svg"/><Relationship Id="rId12" Type="http://schemas.openxmlformats.org/officeDocument/2006/relationships/image" Target="../media/image35.png"/><Relationship Id="rId17" Type="http://schemas.openxmlformats.org/officeDocument/2006/relationships/image" Target="../media/image40.svg"/><Relationship Id="rId2" Type="http://schemas.openxmlformats.org/officeDocument/2006/relationships/image" Target="../media/image25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9.png"/><Relationship Id="rId11" Type="http://schemas.openxmlformats.org/officeDocument/2006/relationships/image" Target="../media/image34.svg"/><Relationship Id="rId5" Type="http://schemas.openxmlformats.org/officeDocument/2006/relationships/image" Target="../media/image28.svg"/><Relationship Id="rId15" Type="http://schemas.openxmlformats.org/officeDocument/2006/relationships/image" Target="../media/image38.svg"/><Relationship Id="rId10" Type="http://schemas.openxmlformats.org/officeDocument/2006/relationships/image" Target="../media/image33.png"/><Relationship Id="rId19" Type="http://schemas.openxmlformats.org/officeDocument/2006/relationships/image" Target="../media/image42.svg"/><Relationship Id="rId4" Type="http://schemas.openxmlformats.org/officeDocument/2006/relationships/image" Target="../media/image27.png"/><Relationship Id="rId9" Type="http://schemas.openxmlformats.org/officeDocument/2006/relationships/image" Target="../media/image32.svg"/><Relationship Id="rId1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13" Type="http://schemas.openxmlformats.org/officeDocument/2006/relationships/image" Target="../media/image35.png"/><Relationship Id="rId18" Type="http://schemas.openxmlformats.org/officeDocument/2006/relationships/image" Target="../media/image40.svg"/><Relationship Id="rId3" Type="http://schemas.openxmlformats.org/officeDocument/2006/relationships/image" Target="../media/image46.svg"/><Relationship Id="rId21" Type="http://schemas.openxmlformats.org/officeDocument/2006/relationships/image" Target="../media/image43.png"/><Relationship Id="rId7" Type="http://schemas.openxmlformats.org/officeDocument/2006/relationships/image" Target="../media/image29.png"/><Relationship Id="rId12" Type="http://schemas.openxmlformats.org/officeDocument/2006/relationships/image" Target="../media/image34.svg"/><Relationship Id="rId17" Type="http://schemas.openxmlformats.org/officeDocument/2006/relationships/image" Target="../media/image39.png"/><Relationship Id="rId2" Type="http://schemas.openxmlformats.org/officeDocument/2006/relationships/image" Target="../media/image45.png"/><Relationship Id="rId16" Type="http://schemas.openxmlformats.org/officeDocument/2006/relationships/image" Target="../media/image38.svg"/><Relationship Id="rId20" Type="http://schemas.openxmlformats.org/officeDocument/2006/relationships/image" Target="../media/image42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8.sv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svg"/><Relationship Id="rId19" Type="http://schemas.openxmlformats.org/officeDocument/2006/relationships/image" Target="../media/image41.png"/><Relationship Id="rId4" Type="http://schemas.openxmlformats.org/officeDocument/2006/relationships/image" Target="../media/image47.png"/><Relationship Id="rId9" Type="http://schemas.openxmlformats.org/officeDocument/2006/relationships/image" Target="../media/image31.png"/><Relationship Id="rId14" Type="http://schemas.openxmlformats.org/officeDocument/2006/relationships/image" Target="../media/image36.svg"/><Relationship Id="rId22" Type="http://schemas.openxmlformats.org/officeDocument/2006/relationships/image" Target="../media/image44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13" Type="http://schemas.openxmlformats.org/officeDocument/2006/relationships/image" Target="../media/image35.png"/><Relationship Id="rId18" Type="http://schemas.openxmlformats.org/officeDocument/2006/relationships/image" Target="../media/image40.svg"/><Relationship Id="rId3" Type="http://schemas.openxmlformats.org/officeDocument/2006/relationships/image" Target="../media/image49.svg"/><Relationship Id="rId21" Type="http://schemas.openxmlformats.org/officeDocument/2006/relationships/image" Target="../media/image43.png"/><Relationship Id="rId7" Type="http://schemas.openxmlformats.org/officeDocument/2006/relationships/image" Target="../media/image29.png"/><Relationship Id="rId12" Type="http://schemas.openxmlformats.org/officeDocument/2006/relationships/image" Target="../media/image34.svg"/><Relationship Id="rId17" Type="http://schemas.openxmlformats.org/officeDocument/2006/relationships/image" Target="../media/image39.png"/><Relationship Id="rId2" Type="http://schemas.openxmlformats.org/officeDocument/2006/relationships/image" Target="../media/image48.png"/><Relationship Id="rId16" Type="http://schemas.openxmlformats.org/officeDocument/2006/relationships/image" Target="../media/image38.svg"/><Relationship Id="rId20" Type="http://schemas.openxmlformats.org/officeDocument/2006/relationships/image" Target="../media/image42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8.sv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svg"/><Relationship Id="rId19" Type="http://schemas.openxmlformats.org/officeDocument/2006/relationships/image" Target="../media/image41.png"/><Relationship Id="rId4" Type="http://schemas.openxmlformats.org/officeDocument/2006/relationships/image" Target="../media/image50.png"/><Relationship Id="rId9" Type="http://schemas.openxmlformats.org/officeDocument/2006/relationships/image" Target="../media/image31.png"/><Relationship Id="rId14" Type="http://schemas.openxmlformats.org/officeDocument/2006/relationships/image" Target="../media/image36.svg"/><Relationship Id="rId22" Type="http://schemas.openxmlformats.org/officeDocument/2006/relationships/image" Target="../media/image4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 descr="A picture containing person&#10;&#10;Description automatically generated">
            <a:extLst>
              <a:ext uri="{FF2B5EF4-FFF2-40B4-BE49-F238E27FC236}">
                <a16:creationId xmlns:a16="http://schemas.microsoft.com/office/drawing/2014/main" id="{2CC22BF4-E9D9-BC0F-6363-1E076012B53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59230" cy="3685592"/>
          </a:xfr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2C19891E-B109-D92C-6043-9A95FAC2EC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4668" y="4425806"/>
            <a:ext cx="4480460" cy="1158745"/>
          </a:xfrm>
        </p:spPr>
        <p:txBody>
          <a:bodyPr/>
          <a:lstStyle/>
          <a:p>
            <a:r>
              <a:rPr lang="en-US"/>
              <a:t>Numeracy Champions: Supporting Families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799F41CB-C01E-D4B8-4876-6770754097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4668" y="5584551"/>
            <a:ext cx="4377332" cy="1158745"/>
          </a:xfrm>
        </p:spPr>
        <p:txBody>
          <a:bodyPr/>
          <a:lstStyle/>
          <a:p>
            <a:r>
              <a:rPr lang="en-US" sz="2800"/>
              <a:t>Session 2</a:t>
            </a:r>
          </a:p>
        </p:txBody>
      </p:sp>
    </p:spTree>
    <p:extLst>
      <p:ext uri="{BB962C8B-B14F-4D97-AF65-F5344CB8AC3E}">
        <p14:creationId xmlns:p14="http://schemas.microsoft.com/office/powerpoint/2010/main" val="2164502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/>
              <a:t>Talk positively about maths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DDAF1356-C7B5-21CE-17B4-77785ED48B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59540">
            <a:off x="710239" y="2074169"/>
            <a:ext cx="4649407" cy="2733464"/>
          </a:xfrm>
          <a:prstGeom prst="rect">
            <a:avLst/>
          </a:prstGeom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id="{7E3ABBFE-66B6-9A9C-5845-3C5D05CB37A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127767" y="2390644"/>
            <a:ext cx="4082135" cy="5713949"/>
          </a:xfrm>
          <a:prstGeom prst="rect">
            <a:avLst/>
          </a:prstGeom>
        </p:spPr>
      </p:pic>
      <p:sp>
        <p:nvSpPr>
          <p:cNvPr id="5" name="TextBox 7">
            <a:extLst>
              <a:ext uri="{FF2B5EF4-FFF2-40B4-BE49-F238E27FC236}">
                <a16:creationId xmlns:a16="http://schemas.microsoft.com/office/drawing/2014/main" id="{A0B883AB-56DD-06F9-9C4B-665341E59E1B}"/>
              </a:ext>
            </a:extLst>
          </p:cNvPr>
          <p:cNvSpPr txBox="1"/>
          <p:nvPr/>
        </p:nvSpPr>
        <p:spPr>
          <a:xfrm>
            <a:off x="1089759" y="2604647"/>
            <a:ext cx="4162165" cy="15980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2986" b="1">
                <a:solidFill>
                  <a:srgbClr val="FFFFFF"/>
                </a:solidFill>
                <a:latin typeface="Lato" panose="020F0502020204030203" pitchFamily="34" charset="0"/>
              </a:rPr>
              <a:t>“Well done for getting that right. You’re so clever.”</a:t>
            </a:r>
          </a:p>
        </p:txBody>
      </p:sp>
      <p:pic>
        <p:nvPicPr>
          <p:cNvPr id="6" name="Graphic 5" descr="Harvey Balls 0% with solid fill">
            <a:extLst>
              <a:ext uri="{FF2B5EF4-FFF2-40B4-BE49-F238E27FC236}">
                <a16:creationId xmlns:a16="http://schemas.microsoft.com/office/drawing/2014/main" id="{A845C994-354F-E425-3F9B-397DE994A12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7400" y="2787293"/>
            <a:ext cx="252000" cy="252000"/>
          </a:xfrm>
          <a:prstGeom prst="rect">
            <a:avLst/>
          </a:prstGeom>
        </p:spPr>
      </p:pic>
      <p:pic>
        <p:nvPicPr>
          <p:cNvPr id="7" name="Graphic 6" descr="Harvey Balls 100% with solid fill">
            <a:extLst>
              <a:ext uri="{FF2B5EF4-FFF2-40B4-BE49-F238E27FC236}">
                <a16:creationId xmlns:a16="http://schemas.microsoft.com/office/drawing/2014/main" id="{A870F662-BE06-8B43-7684-EF72B99B88A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7400" y="5488806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15% with solid fill">
            <a:extLst>
              <a:ext uri="{FF2B5EF4-FFF2-40B4-BE49-F238E27FC236}">
                <a16:creationId xmlns:a16="http://schemas.microsoft.com/office/drawing/2014/main" id="{032E37A8-6E90-DF2E-62F6-51D543B210A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37400" y="3126498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99234ADB-C149-B5F9-B2E6-6D738052F18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37400" y="3465703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55% with solid fill">
            <a:extLst>
              <a:ext uri="{FF2B5EF4-FFF2-40B4-BE49-F238E27FC236}">
                <a16:creationId xmlns:a16="http://schemas.microsoft.com/office/drawing/2014/main" id="{5C86C2C9-1998-49E0-D2D1-C95AE8F2AB9D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37400" y="4822523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65% with solid fill">
            <a:extLst>
              <a:ext uri="{FF2B5EF4-FFF2-40B4-BE49-F238E27FC236}">
                <a16:creationId xmlns:a16="http://schemas.microsoft.com/office/drawing/2014/main" id="{296B2C20-BCE5-7853-444F-E290D365CE69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37400" y="5161728"/>
            <a:ext cx="252000" cy="252000"/>
          </a:xfrm>
          <a:prstGeom prst="rect">
            <a:avLst/>
          </a:prstGeom>
        </p:spPr>
      </p:pic>
      <p:pic>
        <p:nvPicPr>
          <p:cNvPr id="12" name="Graphic 11" descr="Tea with solid fill">
            <a:extLst>
              <a:ext uri="{FF2B5EF4-FFF2-40B4-BE49-F238E27FC236}">
                <a16:creationId xmlns:a16="http://schemas.microsoft.com/office/drawing/2014/main" id="{22ED7E54-48B6-C479-8A2E-87D4A913FC7B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20881" y="4423437"/>
            <a:ext cx="324000" cy="324000"/>
          </a:xfrm>
          <a:prstGeom prst="rect">
            <a:avLst/>
          </a:prstGeom>
        </p:spPr>
      </p:pic>
      <p:pic>
        <p:nvPicPr>
          <p:cNvPr id="13" name="Graphic 12" descr="Harvey Balls 45% with solid fill">
            <a:extLst>
              <a:ext uri="{FF2B5EF4-FFF2-40B4-BE49-F238E27FC236}">
                <a16:creationId xmlns:a16="http://schemas.microsoft.com/office/drawing/2014/main" id="{AB7BC591-A960-C012-2436-E961FEA26977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37400" y="4144113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35% with solid fill">
            <a:extLst>
              <a:ext uri="{FF2B5EF4-FFF2-40B4-BE49-F238E27FC236}">
                <a16:creationId xmlns:a16="http://schemas.microsoft.com/office/drawing/2014/main" id="{B43BBEDA-D97C-BFDD-6B1E-8E445F0080C5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37400" y="3804908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650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/>
              <a:t>Praise effort, rather than talent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FE6D6-1E76-8579-F27A-F62C68D599DA}"/>
              </a:ext>
            </a:extLst>
          </p:cNvPr>
          <p:cNvSpPr txBox="1">
            <a:spLocks/>
          </p:cNvSpPr>
          <p:nvPr/>
        </p:nvSpPr>
        <p:spPr>
          <a:xfrm>
            <a:off x="842485" y="2533025"/>
            <a:ext cx="3922462" cy="3599089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1800" kern="1200">
                <a:solidFill>
                  <a:schemeClr val="bg1"/>
                </a:solidFill>
                <a:latin typeface="Rubik Medium" panose="02000604000000020004" pitchFamily="2" charset="-79"/>
                <a:ea typeface="+mn-ea"/>
                <a:cs typeface="Rubik Medium" panose="02000604000000020004" pitchFamily="2" charset="-79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750"/>
              </a:spcBef>
              <a:spcAft>
                <a:spcPts val="1200"/>
              </a:spcAft>
            </a:pPr>
            <a:r>
              <a:rPr lang="en-GB" sz="2400" b="1">
                <a:solidFill>
                  <a:srgbClr val="000000"/>
                </a:solidFill>
                <a:latin typeface="Lato" panose="020F0502020204030203" pitchFamily="34" charset="0"/>
              </a:rPr>
              <a:t>Examples of praising talent:</a:t>
            </a:r>
          </a:p>
          <a:p>
            <a:pPr>
              <a:spcBef>
                <a:spcPts val="750"/>
              </a:spcBef>
              <a:spcAft>
                <a:spcPts val="1200"/>
              </a:spcAft>
            </a:pPr>
            <a:endParaRPr lang="en-GB" sz="2000">
              <a:solidFill>
                <a:srgbClr val="000000"/>
              </a:solidFill>
              <a:latin typeface="Lato" panose="020F0502020204030203" pitchFamily="34" charset="0"/>
            </a:endParaRPr>
          </a:p>
          <a:p>
            <a:pPr>
              <a:spcBef>
                <a:spcPts val="750"/>
              </a:spcBef>
              <a:spcAft>
                <a:spcPts val="1200"/>
              </a:spcAft>
            </a:pPr>
            <a:r>
              <a:rPr lang="en-GB" sz="2000">
                <a:solidFill>
                  <a:srgbClr val="000000"/>
                </a:solidFill>
                <a:latin typeface="Lato" panose="020F0502020204030203" pitchFamily="34" charset="0"/>
              </a:rPr>
              <a:t>Well done. You’re so clever.</a:t>
            </a:r>
          </a:p>
          <a:p>
            <a:pPr>
              <a:spcBef>
                <a:spcPts val="750"/>
              </a:spcBef>
              <a:spcAft>
                <a:spcPts val="1200"/>
              </a:spcAft>
            </a:pPr>
            <a:r>
              <a:rPr lang="en-GB" sz="2000">
                <a:solidFill>
                  <a:srgbClr val="000000"/>
                </a:solidFill>
                <a:latin typeface="Lato" panose="020F0502020204030203" pitchFamily="34" charset="0"/>
              </a:rPr>
              <a:t>You’re naturally really good at this.</a:t>
            </a:r>
          </a:p>
          <a:p>
            <a:pPr>
              <a:spcBef>
                <a:spcPts val="750"/>
              </a:spcBef>
              <a:spcAft>
                <a:spcPts val="1200"/>
              </a:spcAft>
            </a:pPr>
            <a:r>
              <a:rPr lang="en-GB" sz="2000">
                <a:solidFill>
                  <a:srgbClr val="000000"/>
                </a:solidFill>
                <a:latin typeface="Lato" panose="020F0502020204030203" pitchFamily="34" charset="0"/>
              </a:rPr>
              <a:t>It’s amazing that maths is so easy for you.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130B08AC-7315-72E5-40E5-22B9E8E7EFA3}"/>
              </a:ext>
            </a:extLst>
          </p:cNvPr>
          <p:cNvSpPr txBox="1">
            <a:spLocks/>
          </p:cNvSpPr>
          <p:nvPr/>
        </p:nvSpPr>
        <p:spPr>
          <a:xfrm>
            <a:off x="4982400" y="2532575"/>
            <a:ext cx="3963587" cy="3599089"/>
          </a:xfrm>
          <a:prstGeom prst="rect">
            <a:avLst/>
          </a:prstGeom>
        </p:spPr>
        <p:txBody>
          <a:bodyPr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marR="0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0" marR="0" indent="27000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70000" algn="l"/>
              </a:tabLst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Aft>
                <a:spcPts val="1200"/>
              </a:spcAft>
            </a:pPr>
            <a:r>
              <a:rPr lang="en-GB" sz="2400" b="1">
                <a:solidFill>
                  <a:srgbClr val="000000"/>
                </a:solidFill>
                <a:latin typeface="Lato" panose="020F0502020204030203" pitchFamily="34" charset="0"/>
              </a:rPr>
              <a:t>Examples of praising effort:</a:t>
            </a:r>
          </a:p>
          <a:p>
            <a:pPr indent="0">
              <a:spcAft>
                <a:spcPts val="1200"/>
              </a:spcAft>
            </a:pPr>
            <a:endParaRPr lang="en-GB" sz="2000">
              <a:solidFill>
                <a:srgbClr val="000000"/>
              </a:solidFill>
              <a:latin typeface="Lato" panose="020F0502020204030203" pitchFamily="34" charset="0"/>
            </a:endParaRPr>
          </a:p>
          <a:p>
            <a:pPr indent="0">
              <a:spcAft>
                <a:spcPts val="1200"/>
              </a:spcAft>
            </a:pPr>
            <a:r>
              <a:rPr lang="en-GB" sz="2000">
                <a:solidFill>
                  <a:srgbClr val="000000"/>
                </a:solidFill>
                <a:latin typeface="Lato" panose="020F0502020204030203" pitchFamily="34" charset="0"/>
              </a:rPr>
              <a:t>Well done for working so hard at that.</a:t>
            </a:r>
          </a:p>
          <a:p>
            <a:pPr indent="0">
              <a:spcAft>
                <a:spcPts val="1200"/>
              </a:spcAft>
            </a:pPr>
            <a:r>
              <a:rPr lang="en-GB" sz="2000">
                <a:solidFill>
                  <a:srgbClr val="000000"/>
                </a:solidFill>
                <a:latin typeface="Lato" panose="020F0502020204030203" pitchFamily="34" charset="0"/>
              </a:rPr>
              <a:t>You’ve learned so much, well done.</a:t>
            </a:r>
          </a:p>
          <a:p>
            <a:pPr indent="0">
              <a:spcAft>
                <a:spcPts val="1200"/>
              </a:spcAft>
            </a:pPr>
            <a:r>
              <a:rPr lang="en-GB" sz="2000">
                <a:solidFill>
                  <a:srgbClr val="000000"/>
                </a:solidFill>
                <a:latin typeface="Lato" panose="020F0502020204030203" pitchFamily="34" charset="0"/>
              </a:rPr>
              <a:t>It’s great that you kept going with that even when it was tricky.</a:t>
            </a:r>
          </a:p>
        </p:txBody>
      </p:sp>
      <p:pic>
        <p:nvPicPr>
          <p:cNvPr id="14" name="Graphic 13" descr="Harvey Balls 0% with solid fill">
            <a:extLst>
              <a:ext uri="{FF2B5EF4-FFF2-40B4-BE49-F238E27FC236}">
                <a16:creationId xmlns:a16="http://schemas.microsoft.com/office/drawing/2014/main" id="{B934DE75-B693-53FB-AD63-43699E6705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7400" y="2787293"/>
            <a:ext cx="252000" cy="252000"/>
          </a:xfrm>
          <a:prstGeom prst="rect">
            <a:avLst/>
          </a:prstGeom>
        </p:spPr>
      </p:pic>
      <p:pic>
        <p:nvPicPr>
          <p:cNvPr id="15" name="Graphic 14" descr="Harvey Balls 100% with solid fill">
            <a:extLst>
              <a:ext uri="{FF2B5EF4-FFF2-40B4-BE49-F238E27FC236}">
                <a16:creationId xmlns:a16="http://schemas.microsoft.com/office/drawing/2014/main" id="{BCCAB422-8AFB-4791-36AC-1721CC44ED4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7400" y="5488806"/>
            <a:ext cx="252000" cy="252000"/>
          </a:xfrm>
          <a:prstGeom prst="rect">
            <a:avLst/>
          </a:prstGeom>
        </p:spPr>
      </p:pic>
      <p:pic>
        <p:nvPicPr>
          <p:cNvPr id="16" name="Graphic 15" descr="Harvey Balls 15% with solid fill">
            <a:extLst>
              <a:ext uri="{FF2B5EF4-FFF2-40B4-BE49-F238E27FC236}">
                <a16:creationId xmlns:a16="http://schemas.microsoft.com/office/drawing/2014/main" id="{E48212C0-378F-B505-8DA8-3A51E3428E2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7400" y="3126498"/>
            <a:ext cx="252000" cy="252000"/>
          </a:xfrm>
          <a:prstGeom prst="rect">
            <a:avLst/>
          </a:prstGeom>
        </p:spPr>
      </p:pic>
      <p:pic>
        <p:nvPicPr>
          <p:cNvPr id="17" name="Graphic 16" descr="Harvey Balls 25% with solid fill">
            <a:extLst>
              <a:ext uri="{FF2B5EF4-FFF2-40B4-BE49-F238E27FC236}">
                <a16:creationId xmlns:a16="http://schemas.microsoft.com/office/drawing/2014/main" id="{1E79F6F9-E578-9B02-1C45-7975131F1A6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7400" y="3465703"/>
            <a:ext cx="252000" cy="252000"/>
          </a:xfrm>
          <a:prstGeom prst="rect">
            <a:avLst/>
          </a:prstGeom>
        </p:spPr>
      </p:pic>
      <p:pic>
        <p:nvPicPr>
          <p:cNvPr id="18" name="Graphic 17" descr="Harvey Balls 55% with solid fill">
            <a:extLst>
              <a:ext uri="{FF2B5EF4-FFF2-40B4-BE49-F238E27FC236}">
                <a16:creationId xmlns:a16="http://schemas.microsoft.com/office/drawing/2014/main" id="{6C15C7B9-5D99-A0EE-98D7-9187AA48121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7400" y="4822523"/>
            <a:ext cx="252000" cy="252000"/>
          </a:xfrm>
          <a:prstGeom prst="rect">
            <a:avLst/>
          </a:prstGeom>
        </p:spPr>
      </p:pic>
      <p:pic>
        <p:nvPicPr>
          <p:cNvPr id="19" name="Graphic 18" descr="Harvey Balls 65% with solid fill">
            <a:extLst>
              <a:ext uri="{FF2B5EF4-FFF2-40B4-BE49-F238E27FC236}">
                <a16:creationId xmlns:a16="http://schemas.microsoft.com/office/drawing/2014/main" id="{7BF546DF-B9FC-963D-399B-1C215D19208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7400" y="5161728"/>
            <a:ext cx="252000" cy="252000"/>
          </a:xfrm>
          <a:prstGeom prst="rect">
            <a:avLst/>
          </a:prstGeom>
        </p:spPr>
      </p:pic>
      <p:pic>
        <p:nvPicPr>
          <p:cNvPr id="31" name="Graphic 30" descr="Tea with solid fill">
            <a:extLst>
              <a:ext uri="{FF2B5EF4-FFF2-40B4-BE49-F238E27FC236}">
                <a16:creationId xmlns:a16="http://schemas.microsoft.com/office/drawing/2014/main" id="{FE4A5B9C-25C3-DD92-6527-85EC4293DC7E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20881" y="4423437"/>
            <a:ext cx="324000" cy="324000"/>
          </a:xfrm>
          <a:prstGeom prst="rect">
            <a:avLst/>
          </a:prstGeom>
        </p:spPr>
      </p:pic>
      <p:pic>
        <p:nvPicPr>
          <p:cNvPr id="32" name="Graphic 31" descr="Harvey Balls 45% with solid fill">
            <a:extLst>
              <a:ext uri="{FF2B5EF4-FFF2-40B4-BE49-F238E27FC236}">
                <a16:creationId xmlns:a16="http://schemas.microsoft.com/office/drawing/2014/main" id="{03FB7C73-6D94-86AD-180F-8285AE4D86EA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7400" y="4144113"/>
            <a:ext cx="252000" cy="252000"/>
          </a:xfrm>
          <a:prstGeom prst="rect">
            <a:avLst/>
          </a:prstGeom>
        </p:spPr>
      </p:pic>
      <p:pic>
        <p:nvPicPr>
          <p:cNvPr id="33" name="Graphic 32" descr="Harvey Balls 35% with solid fill">
            <a:extLst>
              <a:ext uri="{FF2B5EF4-FFF2-40B4-BE49-F238E27FC236}">
                <a16:creationId xmlns:a16="http://schemas.microsoft.com/office/drawing/2014/main" id="{36D590FE-A222-5012-6B67-06922E430374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7400" y="3804908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714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lIns="91440" tIns="45720" rIns="91440" bIns="45720" anchor="t"/>
          <a:lstStyle/>
          <a:p>
            <a:r>
              <a:rPr lang="en-GB" sz="3600">
                <a:cs typeface="Rubik Medium"/>
              </a:rPr>
              <a:t>Praise effort, rather than talent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5DC127-8E4B-A56D-4184-E7FE49E5D3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1131" y="2176356"/>
            <a:ext cx="4497305" cy="3948871"/>
          </a:xfrm>
        </p:spPr>
        <p:txBody>
          <a:bodyPr lIns="91440" tIns="45720" rIns="91440" bIns="45720" anchor="t"/>
          <a:lstStyle/>
          <a:p>
            <a:pPr rtl="0" fontAlgn="base"/>
            <a:r>
              <a:rPr lang="en-GB" sz="2400" i="0">
                <a:solidFill>
                  <a:srgbClr val="000000"/>
                </a:solidFill>
                <a:effectLst/>
                <a:latin typeface="Lato"/>
                <a:ea typeface="Lato"/>
                <a:cs typeface="Rubik Medium"/>
              </a:rPr>
              <a:t>Why is it important?</a:t>
            </a:r>
          </a:p>
          <a:p>
            <a:pPr rtl="0" fontAlgn="base"/>
            <a:endParaRPr lang="en-GB" sz="2400" b="0">
              <a:solidFill>
                <a:srgbClr val="000000"/>
              </a:solidFill>
              <a:latin typeface="Lato" panose="020F0502020204030203" pitchFamily="34" charset="0"/>
              <a:ea typeface="Lato"/>
            </a:endParaRPr>
          </a:p>
          <a:p>
            <a:pPr marL="342900" indent="-342900" rtl="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Positive reinforcement</a:t>
            </a:r>
          </a:p>
          <a:p>
            <a:pPr marL="342900" indent="-342900" rtl="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Shows that it is hard work that makes success, not natural ability</a:t>
            </a:r>
          </a:p>
          <a:p>
            <a:pPr marL="342900" indent="-342900" rtl="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Helps when children begin to find it hard</a:t>
            </a:r>
          </a:p>
          <a:p>
            <a:pPr marL="342900" indent="-342900" rtl="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Encourages growth mindset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C129FC12-8E99-7181-E553-394090511E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021" y="2985849"/>
            <a:ext cx="3367358" cy="224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phic 3" descr="Harvey Balls 0% with solid fill">
            <a:extLst>
              <a:ext uri="{FF2B5EF4-FFF2-40B4-BE49-F238E27FC236}">
                <a16:creationId xmlns:a16="http://schemas.microsoft.com/office/drawing/2014/main" id="{2EB14F88-9172-C1D4-AF59-7F339F9C9A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7400" y="2787293"/>
            <a:ext cx="252000" cy="252000"/>
          </a:xfrm>
          <a:prstGeom prst="rect">
            <a:avLst/>
          </a:prstGeom>
        </p:spPr>
      </p:pic>
      <p:pic>
        <p:nvPicPr>
          <p:cNvPr id="16" name="Graphic 15" descr="Harvey Balls 100% with solid fill">
            <a:extLst>
              <a:ext uri="{FF2B5EF4-FFF2-40B4-BE49-F238E27FC236}">
                <a16:creationId xmlns:a16="http://schemas.microsoft.com/office/drawing/2014/main" id="{204E3687-A149-B511-D338-F4E48A6B1E7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7400" y="5488806"/>
            <a:ext cx="252000" cy="252000"/>
          </a:xfrm>
          <a:prstGeom prst="rect">
            <a:avLst/>
          </a:prstGeom>
        </p:spPr>
      </p:pic>
      <p:pic>
        <p:nvPicPr>
          <p:cNvPr id="17" name="Graphic 16" descr="Harvey Balls 15% with solid fill">
            <a:extLst>
              <a:ext uri="{FF2B5EF4-FFF2-40B4-BE49-F238E27FC236}">
                <a16:creationId xmlns:a16="http://schemas.microsoft.com/office/drawing/2014/main" id="{5D5ACB35-8625-D6D2-BCA9-8CB48FF1503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7400" y="3126498"/>
            <a:ext cx="252000" cy="252000"/>
          </a:xfrm>
          <a:prstGeom prst="rect">
            <a:avLst/>
          </a:prstGeom>
        </p:spPr>
      </p:pic>
      <p:pic>
        <p:nvPicPr>
          <p:cNvPr id="18" name="Graphic 17" descr="Harvey Balls 25% with solid fill">
            <a:extLst>
              <a:ext uri="{FF2B5EF4-FFF2-40B4-BE49-F238E27FC236}">
                <a16:creationId xmlns:a16="http://schemas.microsoft.com/office/drawing/2014/main" id="{721C14A9-F476-6457-313B-4697D8A054C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37400" y="3465703"/>
            <a:ext cx="252000" cy="252000"/>
          </a:xfrm>
          <a:prstGeom prst="rect">
            <a:avLst/>
          </a:prstGeom>
        </p:spPr>
      </p:pic>
      <p:pic>
        <p:nvPicPr>
          <p:cNvPr id="19" name="Graphic 18" descr="Harvey Balls 55% with solid fill">
            <a:extLst>
              <a:ext uri="{FF2B5EF4-FFF2-40B4-BE49-F238E27FC236}">
                <a16:creationId xmlns:a16="http://schemas.microsoft.com/office/drawing/2014/main" id="{FE9E3A67-75C7-C9B7-6C48-87930CFC606A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37400" y="4822523"/>
            <a:ext cx="252000" cy="252000"/>
          </a:xfrm>
          <a:prstGeom prst="rect">
            <a:avLst/>
          </a:prstGeom>
        </p:spPr>
      </p:pic>
      <p:pic>
        <p:nvPicPr>
          <p:cNvPr id="20" name="Graphic 19" descr="Harvey Balls 65% with solid fill">
            <a:extLst>
              <a:ext uri="{FF2B5EF4-FFF2-40B4-BE49-F238E27FC236}">
                <a16:creationId xmlns:a16="http://schemas.microsoft.com/office/drawing/2014/main" id="{7FCEAF3B-AB96-1244-47B3-03E7C152185A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37400" y="5161728"/>
            <a:ext cx="252000" cy="252000"/>
          </a:xfrm>
          <a:prstGeom prst="rect">
            <a:avLst/>
          </a:prstGeom>
        </p:spPr>
      </p:pic>
      <p:pic>
        <p:nvPicPr>
          <p:cNvPr id="21" name="Graphic 20" descr="Tea with solid fill">
            <a:extLst>
              <a:ext uri="{FF2B5EF4-FFF2-40B4-BE49-F238E27FC236}">
                <a16:creationId xmlns:a16="http://schemas.microsoft.com/office/drawing/2014/main" id="{DD5A311E-5BE2-74E3-8DED-AABBC2FAD5ED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20881" y="4423437"/>
            <a:ext cx="324000" cy="324000"/>
          </a:xfrm>
          <a:prstGeom prst="rect">
            <a:avLst/>
          </a:prstGeom>
        </p:spPr>
      </p:pic>
      <p:pic>
        <p:nvPicPr>
          <p:cNvPr id="22" name="Graphic 21" descr="Harvey Balls 45% with solid fill">
            <a:extLst>
              <a:ext uri="{FF2B5EF4-FFF2-40B4-BE49-F238E27FC236}">
                <a16:creationId xmlns:a16="http://schemas.microsoft.com/office/drawing/2014/main" id="{9C4977D5-A9FA-51FF-DF26-7F32862799B2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37400" y="4144113"/>
            <a:ext cx="252000" cy="252000"/>
          </a:xfrm>
          <a:prstGeom prst="rect">
            <a:avLst/>
          </a:prstGeom>
        </p:spPr>
      </p:pic>
      <p:pic>
        <p:nvPicPr>
          <p:cNvPr id="23" name="Graphic 22" descr="Harvey Balls 35% with solid fill">
            <a:extLst>
              <a:ext uri="{FF2B5EF4-FFF2-40B4-BE49-F238E27FC236}">
                <a16:creationId xmlns:a16="http://schemas.microsoft.com/office/drawing/2014/main" id="{0EC0B843-81C2-43A4-39B0-E23D4B6C1735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37400" y="3804908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836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C72A2-C6EF-912A-A10D-DBD5AF242D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/>
              <a:t>The Essentials of Numeracy</a:t>
            </a:r>
          </a:p>
        </p:txBody>
      </p:sp>
      <p:pic>
        <p:nvPicPr>
          <p:cNvPr id="3" name="Online Media 2" title="ESSENTIALS OF NUMERACY | National Numeracy">
            <a:hlinkClick r:id="" action="ppaction://media"/>
            <a:extLst>
              <a:ext uri="{FF2B5EF4-FFF2-40B4-BE49-F238E27FC236}">
                <a16:creationId xmlns:a16="http://schemas.microsoft.com/office/drawing/2014/main" id="{499EE6CD-E69C-B848-A155-C7465D84B70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02793" y="2062120"/>
            <a:ext cx="7129791" cy="4530538"/>
          </a:xfrm>
          <a:prstGeom prst="rect">
            <a:avLst/>
          </a:prstGeom>
        </p:spPr>
      </p:pic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E4B40868-2560-3171-1BCA-510858067D1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5" name="Graphic 4" descr="Harvey Balls 15% with solid fill">
            <a:extLst>
              <a:ext uri="{FF2B5EF4-FFF2-40B4-BE49-F238E27FC236}">
                <a16:creationId xmlns:a16="http://schemas.microsoft.com/office/drawing/2014/main" id="{3C2EAB1F-FFE6-2DEA-0747-FBC02CB8923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4390E5AD-EA5C-7375-FA63-F25F1645EA1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7" name="Graphic 6" descr="Harvey Balls 40% with solid fill">
            <a:extLst>
              <a:ext uri="{FF2B5EF4-FFF2-40B4-BE49-F238E27FC236}">
                <a16:creationId xmlns:a16="http://schemas.microsoft.com/office/drawing/2014/main" id="{85CF55EC-E999-96DA-9C9F-AB2A4CF29CA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25% with solid fill">
            <a:extLst>
              <a:ext uri="{FF2B5EF4-FFF2-40B4-BE49-F238E27FC236}">
                <a16:creationId xmlns:a16="http://schemas.microsoft.com/office/drawing/2014/main" id="{6150AD12-C12D-9D6D-F425-82D6495D9A96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100% with solid fill">
            <a:extLst>
              <a:ext uri="{FF2B5EF4-FFF2-40B4-BE49-F238E27FC236}">
                <a16:creationId xmlns:a16="http://schemas.microsoft.com/office/drawing/2014/main" id="{13CF1ECA-4980-262F-639F-623D01E856D8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9961" y="5480145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55% with solid fill">
            <a:extLst>
              <a:ext uri="{FF2B5EF4-FFF2-40B4-BE49-F238E27FC236}">
                <a16:creationId xmlns:a16="http://schemas.microsoft.com/office/drawing/2014/main" id="{898DB5F0-AC1C-98EA-007A-DEC45F9E9E49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9961" y="4141079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65% with solid fill">
            <a:extLst>
              <a:ext uri="{FF2B5EF4-FFF2-40B4-BE49-F238E27FC236}">
                <a16:creationId xmlns:a16="http://schemas.microsoft.com/office/drawing/2014/main" id="{CE91C016-EE1E-B32A-FBE5-9D9966E94327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9961" y="4462528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75% with solid fill">
            <a:extLst>
              <a:ext uri="{FF2B5EF4-FFF2-40B4-BE49-F238E27FC236}">
                <a16:creationId xmlns:a16="http://schemas.microsoft.com/office/drawing/2014/main" id="{37064935-AC71-62ED-C7BE-EB7A5E43AC72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9961" y="4801733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85% with solid fill">
            <a:extLst>
              <a:ext uri="{FF2B5EF4-FFF2-40B4-BE49-F238E27FC236}">
                <a16:creationId xmlns:a16="http://schemas.microsoft.com/office/drawing/2014/main" id="{B13B02C4-C94F-4FE6-62A0-304A47EC8F0E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39961" y="5140938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991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83DEA3C-16FB-EEA7-F003-CB6A7B9431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/>
              <a:t>nudge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199BA2-B56B-9831-193C-CCA0182AAAF4}"/>
              </a:ext>
            </a:extLst>
          </p:cNvPr>
          <p:cNvSpPr txBox="1"/>
          <p:nvPr/>
        </p:nvSpPr>
        <p:spPr>
          <a:xfrm>
            <a:off x="926278" y="2225213"/>
            <a:ext cx="7985343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Lato"/>
                <a:ea typeface="Lato"/>
                <a:cs typeface="Lato"/>
              </a:rPr>
              <a:t>Managing your money can feel like hard work – but it doesn’t have to.</a:t>
            </a:r>
            <a:endParaRPr lang="en-US"/>
          </a:p>
          <a:p>
            <a:endParaRPr lang="en-GB">
              <a:solidFill>
                <a:srgbClr val="000000"/>
              </a:solidFill>
              <a:latin typeface="Lato"/>
              <a:ea typeface="Lato"/>
              <a:cs typeface="Lato"/>
            </a:endParaRPr>
          </a:p>
          <a:p>
            <a:r>
              <a:rPr lang="en-GB" b="1" i="1">
                <a:solidFill>
                  <a:srgbClr val="000000"/>
                </a:solidFill>
                <a:latin typeface="Lato"/>
                <a:ea typeface="Lato"/>
                <a:cs typeface="Lato"/>
              </a:rPr>
              <a:t>nudge, </a:t>
            </a:r>
            <a:r>
              <a:rPr lang="en-GB">
                <a:solidFill>
                  <a:srgbClr val="000000"/>
                </a:solidFill>
                <a:latin typeface="Lato"/>
                <a:ea typeface="Lato"/>
                <a:cs typeface="Lato"/>
              </a:rPr>
              <a:t>a financial education platform, coaches you to better understand your finances, take control and plan your future.</a:t>
            </a:r>
            <a:endParaRPr lang="en-GB">
              <a:solidFill>
                <a:srgbClr val="000000"/>
              </a:solidFill>
              <a:latin typeface="Lato" panose="020F0502020204030203" pitchFamily="34" charset="0"/>
              <a:ea typeface="Lato"/>
              <a:cs typeface="Lato"/>
            </a:endParaRPr>
          </a:p>
        </p:txBody>
      </p:sp>
      <p:pic>
        <p:nvPicPr>
          <p:cNvPr id="1026" name="Picture 2" descr="Nudge Global - Strategy Insights | Home">
            <a:extLst>
              <a:ext uri="{FF2B5EF4-FFF2-40B4-BE49-F238E27FC236}">
                <a16:creationId xmlns:a16="http://schemas.microsoft.com/office/drawing/2014/main" id="{244D3BD0-CA1A-7747-C6C5-A8A52FCB8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698" y="5683053"/>
            <a:ext cx="2103770" cy="632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A screen shot of a computer&#10;&#10;Description automatically generated">
            <a:extLst>
              <a:ext uri="{FF2B5EF4-FFF2-40B4-BE49-F238E27FC236}">
                <a16:creationId xmlns:a16="http://schemas.microsoft.com/office/drawing/2014/main" id="{B92BB45D-ABCD-AB8B-8CD5-E2FF784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662" y="3651320"/>
            <a:ext cx="8400382" cy="2890468"/>
          </a:xfrm>
          <a:prstGeom prst="rect">
            <a:avLst/>
          </a:prstGeom>
        </p:spPr>
      </p:pic>
      <p:pic>
        <p:nvPicPr>
          <p:cNvPr id="10" name="Graphic 9" descr="Harvey Balls 0% with solid fill">
            <a:extLst>
              <a:ext uri="{FF2B5EF4-FFF2-40B4-BE49-F238E27FC236}">
                <a16:creationId xmlns:a16="http://schemas.microsoft.com/office/drawing/2014/main" id="{429993A5-3FCD-C1D4-157A-D187F123D3E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15" name="Graphic 14" descr="Harvey Balls 15% with solid fill">
            <a:extLst>
              <a:ext uri="{FF2B5EF4-FFF2-40B4-BE49-F238E27FC236}">
                <a16:creationId xmlns:a16="http://schemas.microsoft.com/office/drawing/2014/main" id="{9A3AE6E2-7E1A-E6FF-4718-7A8A35E4F00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16" name="Graphic 15" descr="Tea with solid fill">
            <a:extLst>
              <a:ext uri="{FF2B5EF4-FFF2-40B4-BE49-F238E27FC236}">
                <a16:creationId xmlns:a16="http://schemas.microsoft.com/office/drawing/2014/main" id="{A5B0222C-E826-9CF0-F5C4-88536917961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17" name="Graphic 16" descr="Harvey Balls 40% with solid fill">
            <a:extLst>
              <a:ext uri="{FF2B5EF4-FFF2-40B4-BE49-F238E27FC236}">
                <a16:creationId xmlns:a16="http://schemas.microsoft.com/office/drawing/2014/main" id="{B613DCEE-2C8F-FCC6-64E0-43A2DBF25BE6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18" name="Graphic 17" descr="Harvey Balls 25% with solid fill">
            <a:extLst>
              <a:ext uri="{FF2B5EF4-FFF2-40B4-BE49-F238E27FC236}">
                <a16:creationId xmlns:a16="http://schemas.microsoft.com/office/drawing/2014/main" id="{5C1039D1-A7D3-0733-DE63-ED688A9041AE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9" name="Graphic 18" descr="Harvey Balls 100% with solid fill">
            <a:extLst>
              <a:ext uri="{FF2B5EF4-FFF2-40B4-BE49-F238E27FC236}">
                <a16:creationId xmlns:a16="http://schemas.microsoft.com/office/drawing/2014/main" id="{745A3E96-04FB-57ED-5AD9-2D061E409DA6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9961" y="5480145"/>
            <a:ext cx="252000" cy="252000"/>
          </a:xfrm>
          <a:prstGeom prst="rect">
            <a:avLst/>
          </a:prstGeom>
        </p:spPr>
      </p:pic>
      <p:pic>
        <p:nvPicPr>
          <p:cNvPr id="20" name="Graphic 19" descr="Harvey Balls 55% with solid fill">
            <a:extLst>
              <a:ext uri="{FF2B5EF4-FFF2-40B4-BE49-F238E27FC236}">
                <a16:creationId xmlns:a16="http://schemas.microsoft.com/office/drawing/2014/main" id="{912B6203-A2A7-AF60-314F-7F7DFE827D30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9961" y="4141079"/>
            <a:ext cx="252000" cy="252000"/>
          </a:xfrm>
          <a:prstGeom prst="rect">
            <a:avLst/>
          </a:prstGeom>
        </p:spPr>
      </p:pic>
      <p:pic>
        <p:nvPicPr>
          <p:cNvPr id="21" name="Graphic 20" descr="Harvey Balls 65% with solid fill">
            <a:extLst>
              <a:ext uri="{FF2B5EF4-FFF2-40B4-BE49-F238E27FC236}">
                <a16:creationId xmlns:a16="http://schemas.microsoft.com/office/drawing/2014/main" id="{ED4C8C56-1F15-5FC9-CD29-439EF06A3FA0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9961" y="4462528"/>
            <a:ext cx="252000" cy="252000"/>
          </a:xfrm>
          <a:prstGeom prst="rect">
            <a:avLst/>
          </a:prstGeom>
        </p:spPr>
      </p:pic>
      <p:pic>
        <p:nvPicPr>
          <p:cNvPr id="22" name="Graphic 21" descr="Harvey Balls 75% with solid fill">
            <a:extLst>
              <a:ext uri="{FF2B5EF4-FFF2-40B4-BE49-F238E27FC236}">
                <a16:creationId xmlns:a16="http://schemas.microsoft.com/office/drawing/2014/main" id="{C76A1AFE-D694-2419-3D4A-C6E0E6D89E4A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9961" y="4801733"/>
            <a:ext cx="252000" cy="252000"/>
          </a:xfrm>
          <a:prstGeom prst="rect">
            <a:avLst/>
          </a:prstGeom>
        </p:spPr>
      </p:pic>
      <p:pic>
        <p:nvPicPr>
          <p:cNvPr id="23" name="Graphic 22" descr="Harvey Balls 85% with solid fill">
            <a:extLst>
              <a:ext uri="{FF2B5EF4-FFF2-40B4-BE49-F238E27FC236}">
                <a16:creationId xmlns:a16="http://schemas.microsoft.com/office/drawing/2014/main" id="{B4D9AA7B-7A7E-6DBD-94A7-CDF58F2BC2EA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39961" y="5140938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286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A74646-8235-32FA-3E58-64ABF18EF6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/>
              <a:t>nudge</a:t>
            </a:r>
          </a:p>
          <a:p>
            <a:endParaRPr lang="en-GB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1E3518E6-C712-279C-544D-FACA41A232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3600"/>
              <a:t>nudge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7DF2F1-D95F-EA97-077B-6A20C797B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" name="Online Media 1" title="The nudge financial education app">
            <a:hlinkClick r:id="" action="ppaction://media"/>
            <a:extLst>
              <a:ext uri="{FF2B5EF4-FFF2-40B4-BE49-F238E27FC236}">
                <a16:creationId xmlns:a16="http://schemas.microsoft.com/office/drawing/2014/main" id="{27472A24-153D-1A5E-8995-F7AFFA38C2D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838145" y="2065354"/>
            <a:ext cx="7985344" cy="4508392"/>
          </a:xfrm>
          <a:prstGeom prst="rect">
            <a:avLst/>
          </a:prstGeom>
        </p:spPr>
      </p:pic>
      <p:pic>
        <p:nvPicPr>
          <p:cNvPr id="6" name="Graphic 5" descr="Harvey Balls 0% with solid fill">
            <a:extLst>
              <a:ext uri="{FF2B5EF4-FFF2-40B4-BE49-F238E27FC236}">
                <a16:creationId xmlns:a16="http://schemas.microsoft.com/office/drawing/2014/main" id="{DD84AFCD-8F9A-8B3A-8A52-DAEC505D44A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7" name="Graphic 6" descr="Harvey Balls 15% with solid fill">
            <a:extLst>
              <a:ext uri="{FF2B5EF4-FFF2-40B4-BE49-F238E27FC236}">
                <a16:creationId xmlns:a16="http://schemas.microsoft.com/office/drawing/2014/main" id="{DA616535-F9BE-2181-1F87-925A674FB75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8" name="Graphic 7" descr="Tea with solid fill">
            <a:extLst>
              <a:ext uri="{FF2B5EF4-FFF2-40B4-BE49-F238E27FC236}">
                <a16:creationId xmlns:a16="http://schemas.microsoft.com/office/drawing/2014/main" id="{A014A41F-4C80-E74E-CA32-6E57557B4E4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9" name="Graphic 8" descr="Harvey Balls 40% with solid fill">
            <a:extLst>
              <a:ext uri="{FF2B5EF4-FFF2-40B4-BE49-F238E27FC236}">
                <a16:creationId xmlns:a16="http://schemas.microsoft.com/office/drawing/2014/main" id="{96805BC2-932F-9ED5-174A-A189A2C352FF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25% with solid fill">
            <a:extLst>
              <a:ext uri="{FF2B5EF4-FFF2-40B4-BE49-F238E27FC236}">
                <a16:creationId xmlns:a16="http://schemas.microsoft.com/office/drawing/2014/main" id="{F4D29CCD-B678-47D3-0CB6-8E482B221232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100% with solid fill">
            <a:extLst>
              <a:ext uri="{FF2B5EF4-FFF2-40B4-BE49-F238E27FC236}">
                <a16:creationId xmlns:a16="http://schemas.microsoft.com/office/drawing/2014/main" id="{4325A985-3C32-AF0B-50C7-BA9D0C76A7F1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39961" y="5480145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55% with solid fill">
            <a:extLst>
              <a:ext uri="{FF2B5EF4-FFF2-40B4-BE49-F238E27FC236}">
                <a16:creationId xmlns:a16="http://schemas.microsoft.com/office/drawing/2014/main" id="{FE6055F7-A906-0E20-67CE-9133B96AC855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39961" y="4141079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65% with solid fill">
            <a:extLst>
              <a:ext uri="{FF2B5EF4-FFF2-40B4-BE49-F238E27FC236}">
                <a16:creationId xmlns:a16="http://schemas.microsoft.com/office/drawing/2014/main" id="{9743F395-8B45-96A4-8000-05BA268F54E5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39961" y="4462528"/>
            <a:ext cx="252000" cy="252000"/>
          </a:xfrm>
          <a:prstGeom prst="rect">
            <a:avLst/>
          </a:prstGeom>
        </p:spPr>
      </p:pic>
      <p:pic>
        <p:nvPicPr>
          <p:cNvPr id="15" name="Graphic 14" descr="Harvey Balls 75% with solid fill">
            <a:extLst>
              <a:ext uri="{FF2B5EF4-FFF2-40B4-BE49-F238E27FC236}">
                <a16:creationId xmlns:a16="http://schemas.microsoft.com/office/drawing/2014/main" id="{1DC5ED5F-71C9-C416-EEA5-0788D7128F0A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39961" y="4801733"/>
            <a:ext cx="252000" cy="252000"/>
          </a:xfrm>
          <a:prstGeom prst="rect">
            <a:avLst/>
          </a:prstGeom>
        </p:spPr>
      </p:pic>
      <p:pic>
        <p:nvPicPr>
          <p:cNvPr id="16" name="Graphic 15" descr="Harvey Balls 85% with solid fill">
            <a:extLst>
              <a:ext uri="{FF2B5EF4-FFF2-40B4-BE49-F238E27FC236}">
                <a16:creationId xmlns:a16="http://schemas.microsoft.com/office/drawing/2014/main" id="{DE66554A-B37B-7613-9434-F2C60E7CA458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39961" y="5140938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311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01A748-C4FB-76C7-30D1-C0110C686D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>
                <a:cs typeface="Rubik Medium"/>
              </a:rPr>
              <a:t>Unique links</a:t>
            </a:r>
            <a:endParaRPr lang="en-US" sz="3600"/>
          </a:p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8F3661-D0B0-796E-E942-FD26EBF756EE}"/>
              </a:ext>
            </a:extLst>
          </p:cNvPr>
          <p:cNvSpPr txBox="1"/>
          <p:nvPr/>
        </p:nvSpPr>
        <p:spPr>
          <a:xfrm>
            <a:off x="866449" y="2136298"/>
            <a:ext cx="8054109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Anyone can access and use the National Numeracy Challenge through their web browser or our website. </a:t>
            </a:r>
            <a:endParaRPr lang="en-US" sz="2000" dirty="0">
              <a:solidFill>
                <a:srgbClr val="575752"/>
              </a:solidFill>
              <a:latin typeface="Calibri" panose="020F0502020204030204"/>
              <a:ea typeface="Lato"/>
              <a:cs typeface="Calibri" panose="020F0502020204030204"/>
            </a:endParaRPr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5F39852B-CBED-6946-F3D0-D79FCF2B16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6" name="Graphic 5" descr="Harvey Balls 15% with solid fill">
            <a:extLst>
              <a:ext uri="{FF2B5EF4-FFF2-40B4-BE49-F238E27FC236}">
                <a16:creationId xmlns:a16="http://schemas.microsoft.com/office/drawing/2014/main" id="{A83B7309-2CDA-DFA7-6D0C-F1E607E8ADA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7" name="Graphic 6" descr="Tea with solid fill">
            <a:extLst>
              <a:ext uri="{FF2B5EF4-FFF2-40B4-BE49-F238E27FC236}">
                <a16:creationId xmlns:a16="http://schemas.microsoft.com/office/drawing/2014/main" id="{7189C561-A822-334A-3CA8-45092BA38D0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40% with solid fill">
            <a:extLst>
              <a:ext uri="{FF2B5EF4-FFF2-40B4-BE49-F238E27FC236}">
                <a16:creationId xmlns:a16="http://schemas.microsoft.com/office/drawing/2014/main" id="{6E5BA459-787A-D240-DC78-C2A4C6A20CB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9EA6B49C-93FC-498F-A7C1-F008B4896C6A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100% with solid fill">
            <a:extLst>
              <a:ext uri="{FF2B5EF4-FFF2-40B4-BE49-F238E27FC236}">
                <a16:creationId xmlns:a16="http://schemas.microsoft.com/office/drawing/2014/main" id="{FCDE623F-256A-24A6-A265-473452D68FBA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39961" y="5480145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55% with solid fill">
            <a:extLst>
              <a:ext uri="{FF2B5EF4-FFF2-40B4-BE49-F238E27FC236}">
                <a16:creationId xmlns:a16="http://schemas.microsoft.com/office/drawing/2014/main" id="{FC913A14-0163-5B5C-CCBD-AE1DA9BE7197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39961" y="4141079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65% with solid fill">
            <a:extLst>
              <a:ext uri="{FF2B5EF4-FFF2-40B4-BE49-F238E27FC236}">
                <a16:creationId xmlns:a16="http://schemas.microsoft.com/office/drawing/2014/main" id="{3C35DFCD-9B68-F727-5B50-341DC1257A86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39961" y="4462528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75% with solid fill">
            <a:extLst>
              <a:ext uri="{FF2B5EF4-FFF2-40B4-BE49-F238E27FC236}">
                <a16:creationId xmlns:a16="http://schemas.microsoft.com/office/drawing/2014/main" id="{B74C2879-10C3-2696-B157-3A1E5279A147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39961" y="4801733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85% with solid fill">
            <a:extLst>
              <a:ext uri="{FF2B5EF4-FFF2-40B4-BE49-F238E27FC236}">
                <a16:creationId xmlns:a16="http://schemas.microsoft.com/office/drawing/2014/main" id="{7C3D0876-61D4-DE32-7B33-68D1B2B059A4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39961" y="5140938"/>
            <a:ext cx="252000" cy="252000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0AF9FF4-6995-28DC-9D73-3539B7DBC6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709071"/>
              </p:ext>
            </p:extLst>
          </p:nvPr>
        </p:nvGraphicFramePr>
        <p:xfrm>
          <a:off x="866449" y="3064280"/>
          <a:ext cx="80541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3496">
                  <a:extLst>
                    <a:ext uri="{9D8B030D-6E8A-4147-A177-3AD203B41FA5}">
                      <a16:colId xmlns:a16="http://schemas.microsoft.com/office/drawing/2014/main" val="353124124"/>
                    </a:ext>
                  </a:extLst>
                </a:gridCol>
                <a:gridCol w="5760612">
                  <a:extLst>
                    <a:ext uri="{9D8B030D-6E8A-4147-A177-3AD203B41FA5}">
                      <a16:colId xmlns:a16="http://schemas.microsoft.com/office/drawing/2014/main" val="17421751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Lato" panose="020F0502020204030203" pitchFamily="34" charset="0"/>
                        </a:rPr>
                        <a:t>Cluster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Lato" panose="020F0502020204030203" pitchFamily="34" charset="0"/>
                        </a:rPr>
                        <a:t>Link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7595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Lato" panose="020F0502020204030203" pitchFamily="34" charset="0"/>
                        </a:rPr>
                        <a:t>Greater Manchester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Lato" panose="020F0502020204030203" pitchFamily="34" charset="0"/>
                          <a:hlinkClick r:id="rId23"/>
                        </a:rPr>
                        <a:t>www.nationalnumeracy.org.uk/challenge/sfgm24aq</a:t>
                      </a:r>
                      <a:r>
                        <a:rPr lang="en-GB" dirty="0">
                          <a:latin typeface="Lato" panose="020F0502020204030203" pitchFamily="34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198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Lato" panose="020F0502020204030203" pitchFamily="34" charset="0"/>
                        </a:rPr>
                        <a:t>East Midlands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Lato" panose="020F0502020204030203" pitchFamily="34" charset="0"/>
                          <a:hlinkClick r:id="rId24"/>
                        </a:rPr>
                        <a:t>www.nationalnumeracy.org.uk/challenge/sfem24aq</a:t>
                      </a:r>
                      <a:r>
                        <a:rPr lang="en-GB" dirty="0">
                          <a:latin typeface="Lato" panose="020F0502020204030203" pitchFamily="34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2162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Lato" panose="020F0502020204030203" pitchFamily="34" charset="0"/>
                        </a:rPr>
                        <a:t>North 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Lato" panose="020F0502020204030203" pitchFamily="34" charset="0"/>
                          <a:hlinkClick r:id="rId25"/>
                        </a:rPr>
                        <a:t>www.nationalnumeracy.org.uk/challenge/sfnw24aq</a:t>
                      </a:r>
                      <a:r>
                        <a:rPr lang="en-GB" dirty="0">
                          <a:latin typeface="Lato" panose="020F0502020204030203" pitchFamily="34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7250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Lato" panose="020F0502020204030203" pitchFamily="34" charset="0"/>
                        </a:rPr>
                        <a:t>Mixed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Lato" panose="020F0502020204030203" pitchFamily="34" charset="0"/>
                          <a:hlinkClick r:id="rId26"/>
                        </a:rPr>
                        <a:t>www.nationalnumeracy.org.uk/challenge/sfm24aq</a:t>
                      </a:r>
                      <a:r>
                        <a:rPr lang="en-GB" dirty="0">
                          <a:latin typeface="Lato" panose="020F0502020204030203" pitchFamily="34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83012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49116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01A748-C4FB-76C7-30D1-C0110C686D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>
                <a:cs typeface="Rubik Medium"/>
              </a:rPr>
              <a:t>Resources</a:t>
            </a:r>
            <a:endParaRPr lang="en-GB" dirty="0"/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5F39852B-CBED-6946-F3D0-D79FCF2B16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6" name="Graphic 5" descr="Harvey Balls 15% with solid fill">
            <a:extLst>
              <a:ext uri="{FF2B5EF4-FFF2-40B4-BE49-F238E27FC236}">
                <a16:creationId xmlns:a16="http://schemas.microsoft.com/office/drawing/2014/main" id="{A83B7309-2CDA-DFA7-6D0C-F1E607E8ADA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7" name="Graphic 6" descr="Tea with solid fill">
            <a:extLst>
              <a:ext uri="{FF2B5EF4-FFF2-40B4-BE49-F238E27FC236}">
                <a16:creationId xmlns:a16="http://schemas.microsoft.com/office/drawing/2014/main" id="{7189C561-A822-334A-3CA8-45092BA38D0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40% with solid fill">
            <a:extLst>
              <a:ext uri="{FF2B5EF4-FFF2-40B4-BE49-F238E27FC236}">
                <a16:creationId xmlns:a16="http://schemas.microsoft.com/office/drawing/2014/main" id="{6E5BA459-787A-D240-DC78-C2A4C6A20CB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9EA6B49C-93FC-498F-A7C1-F008B4896C6A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100% with solid fill">
            <a:extLst>
              <a:ext uri="{FF2B5EF4-FFF2-40B4-BE49-F238E27FC236}">
                <a16:creationId xmlns:a16="http://schemas.microsoft.com/office/drawing/2014/main" id="{FCDE623F-256A-24A6-A265-473452D68FBA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39961" y="5480145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55% with solid fill">
            <a:extLst>
              <a:ext uri="{FF2B5EF4-FFF2-40B4-BE49-F238E27FC236}">
                <a16:creationId xmlns:a16="http://schemas.microsoft.com/office/drawing/2014/main" id="{FC913A14-0163-5B5C-CCBD-AE1DA9BE7197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39961" y="4141079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65% with solid fill">
            <a:extLst>
              <a:ext uri="{FF2B5EF4-FFF2-40B4-BE49-F238E27FC236}">
                <a16:creationId xmlns:a16="http://schemas.microsoft.com/office/drawing/2014/main" id="{3C35DFCD-9B68-F727-5B50-341DC1257A86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39961" y="4462528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75% with solid fill">
            <a:extLst>
              <a:ext uri="{FF2B5EF4-FFF2-40B4-BE49-F238E27FC236}">
                <a16:creationId xmlns:a16="http://schemas.microsoft.com/office/drawing/2014/main" id="{B74C2879-10C3-2696-B157-3A1E5279A147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39961" y="4801733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85% with solid fill">
            <a:extLst>
              <a:ext uri="{FF2B5EF4-FFF2-40B4-BE49-F238E27FC236}">
                <a16:creationId xmlns:a16="http://schemas.microsoft.com/office/drawing/2014/main" id="{7C3D0876-61D4-DE32-7B33-68D1B2B059A4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39961" y="5140938"/>
            <a:ext cx="252000" cy="252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8F33DC9-3CBE-EA47-C6EC-0D83E1C374F9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271914" y="2101966"/>
            <a:ext cx="3130447" cy="44238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B87ACDE-26BB-237D-3A78-C5F5416844EC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000396" y="2096655"/>
            <a:ext cx="3135514" cy="442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156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B8E12A-C249-3AF1-43FC-2E243022A2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5407" y="284838"/>
            <a:ext cx="7985344" cy="1158745"/>
          </a:xfrm>
        </p:spPr>
        <p:txBody>
          <a:bodyPr/>
          <a:lstStyle/>
          <a:p>
            <a:r>
              <a:rPr lang="en-GB" sz="3200">
                <a:cs typeface="Rubik Medium"/>
              </a:rPr>
              <a:t>Promoting the National Numeracy Challenge</a:t>
            </a:r>
            <a:endParaRPr lang="en-US" sz="3200"/>
          </a:p>
          <a:p>
            <a:endParaRPr lang="en-GB"/>
          </a:p>
        </p:txBody>
      </p:sp>
      <p:pic>
        <p:nvPicPr>
          <p:cNvPr id="16" name="Picture 15" descr="Logo&#10;&#10;Description automatically generated with low confidence">
            <a:extLst>
              <a:ext uri="{FF2B5EF4-FFF2-40B4-BE49-F238E27FC236}">
                <a16:creationId xmlns:a16="http://schemas.microsoft.com/office/drawing/2014/main" id="{946FBD55-5F90-A2FA-F60B-37FC9AD568F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279" y="5518912"/>
            <a:ext cx="2856721" cy="13390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EAB191-4C5C-ECB4-C28A-CF67D57A5DC2}"/>
              </a:ext>
            </a:extLst>
          </p:cNvPr>
          <p:cNvSpPr txBox="1"/>
          <p:nvPr/>
        </p:nvSpPr>
        <p:spPr>
          <a:xfrm>
            <a:off x="926277" y="2251761"/>
            <a:ext cx="7985344" cy="30623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Using posters with QR codes 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Take 10 minutes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Share with parents at parents’ evening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Add the link to your email signature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Share with colleagues in team meetings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Use the provided messaging templates to share with others across email, intranet or social media</a:t>
            </a:r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B81A8A13-B8C6-401E-E43E-827DB4FDBF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4" name="Graphic 3" descr="Harvey Balls 15% with solid fill">
            <a:extLst>
              <a:ext uri="{FF2B5EF4-FFF2-40B4-BE49-F238E27FC236}">
                <a16:creationId xmlns:a16="http://schemas.microsoft.com/office/drawing/2014/main" id="{453726F1-72D6-11C6-97D2-DAEBB1F7859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5" name="Graphic 4" descr="Tea with solid fill">
            <a:extLst>
              <a:ext uri="{FF2B5EF4-FFF2-40B4-BE49-F238E27FC236}">
                <a16:creationId xmlns:a16="http://schemas.microsoft.com/office/drawing/2014/main" id="{6E88CE94-08A7-F2C3-6A03-DDEA6138605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7" name="Graphic 6" descr="Harvey Balls 40% with solid fill">
            <a:extLst>
              <a:ext uri="{FF2B5EF4-FFF2-40B4-BE49-F238E27FC236}">
                <a16:creationId xmlns:a16="http://schemas.microsoft.com/office/drawing/2014/main" id="{9DDDAA96-73F9-DE3D-92AB-49E07DF37FB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25% with solid fill">
            <a:extLst>
              <a:ext uri="{FF2B5EF4-FFF2-40B4-BE49-F238E27FC236}">
                <a16:creationId xmlns:a16="http://schemas.microsoft.com/office/drawing/2014/main" id="{55FD4DF8-660A-D472-040E-613DF0ECC53E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100% with solid fill">
            <a:extLst>
              <a:ext uri="{FF2B5EF4-FFF2-40B4-BE49-F238E27FC236}">
                <a16:creationId xmlns:a16="http://schemas.microsoft.com/office/drawing/2014/main" id="{42ADBAA5-E9CF-AFDD-3FA8-0544D67DBE49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55% with solid fill">
            <a:extLst>
              <a:ext uri="{FF2B5EF4-FFF2-40B4-BE49-F238E27FC236}">
                <a16:creationId xmlns:a16="http://schemas.microsoft.com/office/drawing/2014/main" id="{D980C522-582F-0970-DE6B-BD5FE941D71A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65% with solid fill">
            <a:extLst>
              <a:ext uri="{FF2B5EF4-FFF2-40B4-BE49-F238E27FC236}">
                <a16:creationId xmlns:a16="http://schemas.microsoft.com/office/drawing/2014/main" id="{80066CB4-805F-2D7F-E985-9DA97E7DAFCD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75% with solid fill">
            <a:extLst>
              <a:ext uri="{FF2B5EF4-FFF2-40B4-BE49-F238E27FC236}">
                <a16:creationId xmlns:a16="http://schemas.microsoft.com/office/drawing/2014/main" id="{9D89AE54-3DDE-E8D0-D7D1-484E9CEED58E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85% with solid fill">
            <a:extLst>
              <a:ext uri="{FF2B5EF4-FFF2-40B4-BE49-F238E27FC236}">
                <a16:creationId xmlns:a16="http://schemas.microsoft.com/office/drawing/2014/main" id="{BAA83550-66FC-458A-D2E7-41E3A3468814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0887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FBA74-53AA-EC76-8011-B1840D94BE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Family Maths Resources</a:t>
            </a:r>
          </a:p>
          <a:p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956CA7-3EA1-E349-8622-AD8C682475A1}"/>
              </a:ext>
            </a:extLst>
          </p:cNvPr>
          <p:cNvSpPr/>
          <p:nvPr/>
        </p:nvSpPr>
        <p:spPr>
          <a:xfrm>
            <a:off x="6609806" y="6078583"/>
            <a:ext cx="2185851" cy="5529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AF9D1B-2620-A10D-7D48-CC61D1BAF912}"/>
              </a:ext>
            </a:extLst>
          </p:cNvPr>
          <p:cNvSpPr txBox="1"/>
          <p:nvPr/>
        </p:nvSpPr>
        <p:spPr>
          <a:xfrm>
            <a:off x="851093" y="2284251"/>
            <a:ext cx="4939356" cy="30469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Core component of the Schools &amp; Families Programme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900" dirty="0">
              <a:solidFill>
                <a:srgbClr val="000000"/>
              </a:solidFill>
              <a:latin typeface="Lato"/>
              <a:ea typeface="Lato"/>
              <a:cs typeface="Lato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Encourage family involvement in everyday maths activities at home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900" dirty="0">
              <a:solidFill>
                <a:srgbClr val="000000"/>
              </a:solidFill>
              <a:latin typeface="Lato"/>
              <a:ea typeface="Lato"/>
              <a:cs typeface="Lato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Alternative to traditional ‘worksheet’ homework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71752A6-5E6D-4646-A731-0B09066000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9806" y="2111861"/>
            <a:ext cx="2063677" cy="295442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F68D77F-3BA1-EDBE-58BC-0003E3B60A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7870" y="3502855"/>
            <a:ext cx="1993088" cy="2808591"/>
          </a:xfrm>
          <a:prstGeom prst="rect">
            <a:avLst/>
          </a:prstGeom>
        </p:spPr>
      </p:pic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D5619E07-38CF-7A13-A842-12399CF1F2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5" name="Graphic 4" descr="Harvey Balls 15% with solid fill">
            <a:extLst>
              <a:ext uri="{FF2B5EF4-FFF2-40B4-BE49-F238E27FC236}">
                <a16:creationId xmlns:a16="http://schemas.microsoft.com/office/drawing/2014/main" id="{2B520C3C-D78E-6925-EC6E-8F4AE0A84A8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339274F0-230C-1FBC-27DA-52BD377BD1C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40% with solid fill">
            <a:extLst>
              <a:ext uri="{FF2B5EF4-FFF2-40B4-BE49-F238E27FC236}">
                <a16:creationId xmlns:a16="http://schemas.microsoft.com/office/drawing/2014/main" id="{11A23F6A-C1CD-7657-F7A8-A0E067287C0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0F5C67DF-478A-38BA-CE9C-3457A3BF1800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100% with solid fill">
            <a:extLst>
              <a:ext uri="{FF2B5EF4-FFF2-40B4-BE49-F238E27FC236}">
                <a16:creationId xmlns:a16="http://schemas.microsoft.com/office/drawing/2014/main" id="{8EC63A2A-FD06-BEB6-6758-46CD785D5EA4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55% with solid fill">
            <a:extLst>
              <a:ext uri="{FF2B5EF4-FFF2-40B4-BE49-F238E27FC236}">
                <a16:creationId xmlns:a16="http://schemas.microsoft.com/office/drawing/2014/main" id="{16BA7CD8-3BC7-80B2-8FE3-1E047F3496E8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65% with solid fill">
            <a:extLst>
              <a:ext uri="{FF2B5EF4-FFF2-40B4-BE49-F238E27FC236}">
                <a16:creationId xmlns:a16="http://schemas.microsoft.com/office/drawing/2014/main" id="{D0CC32BC-BF8A-0F6F-545E-C422B04EE244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75% with solid fill">
            <a:extLst>
              <a:ext uri="{FF2B5EF4-FFF2-40B4-BE49-F238E27FC236}">
                <a16:creationId xmlns:a16="http://schemas.microsoft.com/office/drawing/2014/main" id="{321F0EB8-2E91-DC67-C5A5-4A8F4E339F83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85% with solid fill">
            <a:extLst>
              <a:ext uri="{FF2B5EF4-FFF2-40B4-BE49-F238E27FC236}">
                <a16:creationId xmlns:a16="http://schemas.microsoft.com/office/drawing/2014/main" id="{033AACEB-F882-25AE-FF73-BCCBE65546D7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408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/>
              <a:t>Housekeeping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5DC127-8E4B-A56D-4184-E7FE49E5D3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1131" y="2176356"/>
            <a:ext cx="4064953" cy="3948871"/>
          </a:xfrm>
        </p:spPr>
        <p:txBody>
          <a:bodyPr/>
          <a:lstStyle/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2800" b="0" i="0" u="none" strike="noStrike">
                <a:solidFill>
                  <a:srgbClr val="000000"/>
                </a:solidFill>
                <a:effectLst/>
                <a:latin typeface="Lato" panose="020F0502020204030203" pitchFamily="34" charset="0"/>
              </a:rPr>
              <a:t>Keep microphones on mute unless speaking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2800" b="0">
                <a:solidFill>
                  <a:srgbClr val="000000"/>
                </a:solidFill>
                <a:latin typeface="Lato" panose="020F0502020204030203" pitchFamily="34" charset="0"/>
              </a:rPr>
              <a:t>Where possible, please have your camera on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2800" b="0">
                <a:solidFill>
                  <a:srgbClr val="000000"/>
                </a:solidFill>
                <a:latin typeface="Lato" panose="020F0502020204030203" pitchFamily="34" charset="0"/>
              </a:rPr>
              <a:t>Change your name to be first name + surname using the three dots next to your name </a:t>
            </a:r>
          </a:p>
        </p:txBody>
      </p:sp>
      <p:pic>
        <p:nvPicPr>
          <p:cNvPr id="4" name="Picture 3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F308866-8290-EC7F-0B54-82863077C9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040" y="2352070"/>
            <a:ext cx="3936351" cy="309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383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FBA74-53AA-EC76-8011-B1840D94BE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Family Maths Resources</a:t>
            </a:r>
          </a:p>
          <a:p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956CA7-3EA1-E349-8622-AD8C682475A1}"/>
              </a:ext>
            </a:extLst>
          </p:cNvPr>
          <p:cNvSpPr/>
          <p:nvPr/>
        </p:nvSpPr>
        <p:spPr>
          <a:xfrm>
            <a:off x="6609806" y="6078583"/>
            <a:ext cx="2185851" cy="5529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AF9D1B-2620-A10D-7D48-CC61D1BAF912}"/>
              </a:ext>
            </a:extLst>
          </p:cNvPr>
          <p:cNvSpPr txBox="1"/>
          <p:nvPr/>
        </p:nvSpPr>
        <p:spPr>
          <a:xfrm>
            <a:off x="789353" y="2168244"/>
            <a:ext cx="4939356" cy="246221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Year group packs (unlabelled)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Teacher content overview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Linked to National Curriculum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Open-ended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Related to seasonal events, holidays and everyday maths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71752A6-5E6D-4646-A731-0B09066000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t="65018" r="940" b="10037"/>
          <a:stretch/>
        </p:blipFill>
        <p:spPr>
          <a:xfrm>
            <a:off x="3008671" y="4513903"/>
            <a:ext cx="6009718" cy="2166469"/>
          </a:xfrm>
          <a:prstGeom prst="rect">
            <a:avLst/>
          </a:prstGeom>
        </p:spPr>
      </p:pic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D5619E07-38CF-7A13-A842-12399CF1F2B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5" name="Graphic 4" descr="Harvey Balls 15% with solid fill">
            <a:extLst>
              <a:ext uri="{FF2B5EF4-FFF2-40B4-BE49-F238E27FC236}">
                <a16:creationId xmlns:a16="http://schemas.microsoft.com/office/drawing/2014/main" id="{2B520C3C-D78E-6925-EC6E-8F4AE0A84A8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339274F0-230C-1FBC-27DA-52BD377BD1C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40% with solid fill">
            <a:extLst>
              <a:ext uri="{FF2B5EF4-FFF2-40B4-BE49-F238E27FC236}">
                <a16:creationId xmlns:a16="http://schemas.microsoft.com/office/drawing/2014/main" id="{11A23F6A-C1CD-7657-F7A8-A0E067287C0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0F5C67DF-478A-38BA-CE9C-3457A3BF180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100% with solid fill">
            <a:extLst>
              <a:ext uri="{FF2B5EF4-FFF2-40B4-BE49-F238E27FC236}">
                <a16:creationId xmlns:a16="http://schemas.microsoft.com/office/drawing/2014/main" id="{8EC63A2A-FD06-BEB6-6758-46CD785D5EA4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55% with solid fill">
            <a:extLst>
              <a:ext uri="{FF2B5EF4-FFF2-40B4-BE49-F238E27FC236}">
                <a16:creationId xmlns:a16="http://schemas.microsoft.com/office/drawing/2014/main" id="{16BA7CD8-3BC7-80B2-8FE3-1E047F3496E8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65% with solid fill">
            <a:extLst>
              <a:ext uri="{FF2B5EF4-FFF2-40B4-BE49-F238E27FC236}">
                <a16:creationId xmlns:a16="http://schemas.microsoft.com/office/drawing/2014/main" id="{D0CC32BC-BF8A-0F6F-545E-C422B04EE244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75% with solid fill">
            <a:extLst>
              <a:ext uri="{FF2B5EF4-FFF2-40B4-BE49-F238E27FC236}">
                <a16:creationId xmlns:a16="http://schemas.microsoft.com/office/drawing/2014/main" id="{321F0EB8-2E91-DC67-C5A5-4A8F4E339F83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85% with solid fill">
            <a:extLst>
              <a:ext uri="{FF2B5EF4-FFF2-40B4-BE49-F238E27FC236}">
                <a16:creationId xmlns:a16="http://schemas.microsoft.com/office/drawing/2014/main" id="{033AACEB-F882-25AE-FF73-BCCBE65546D7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3121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FBA74-53AA-EC76-8011-B1840D94BE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Scrapbooks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956CA7-3EA1-E349-8622-AD8C682475A1}"/>
              </a:ext>
            </a:extLst>
          </p:cNvPr>
          <p:cNvSpPr/>
          <p:nvPr/>
        </p:nvSpPr>
        <p:spPr>
          <a:xfrm>
            <a:off x="6609806" y="6078583"/>
            <a:ext cx="2185851" cy="5529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AF9D1B-2620-A10D-7D48-CC61D1BAF912}"/>
              </a:ext>
            </a:extLst>
          </p:cNvPr>
          <p:cNvSpPr txBox="1"/>
          <p:nvPr/>
        </p:nvSpPr>
        <p:spPr>
          <a:xfrm>
            <a:off x="809017" y="2255989"/>
            <a:ext cx="4939356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Every participating pupil will receive a National Numeracy scrapbook.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Blank pages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Activities stuck in (A4 or A5)</a:t>
            </a:r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D5619E07-38CF-7A13-A842-12399CF1F2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5" name="Graphic 4" descr="Harvey Balls 15% with solid fill">
            <a:extLst>
              <a:ext uri="{FF2B5EF4-FFF2-40B4-BE49-F238E27FC236}">
                <a16:creationId xmlns:a16="http://schemas.microsoft.com/office/drawing/2014/main" id="{2B520C3C-D78E-6925-EC6E-8F4AE0A84A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339274F0-230C-1FBC-27DA-52BD377BD1C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40% with solid fill">
            <a:extLst>
              <a:ext uri="{FF2B5EF4-FFF2-40B4-BE49-F238E27FC236}">
                <a16:creationId xmlns:a16="http://schemas.microsoft.com/office/drawing/2014/main" id="{11A23F6A-C1CD-7657-F7A8-A0E067287C0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0F5C67DF-478A-38BA-CE9C-3457A3BF180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100% with solid fill">
            <a:extLst>
              <a:ext uri="{FF2B5EF4-FFF2-40B4-BE49-F238E27FC236}">
                <a16:creationId xmlns:a16="http://schemas.microsoft.com/office/drawing/2014/main" id="{8EC63A2A-FD06-BEB6-6758-46CD785D5EA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55% with solid fill">
            <a:extLst>
              <a:ext uri="{FF2B5EF4-FFF2-40B4-BE49-F238E27FC236}">
                <a16:creationId xmlns:a16="http://schemas.microsoft.com/office/drawing/2014/main" id="{16BA7CD8-3BC7-80B2-8FE3-1E047F3496E8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65% with solid fill">
            <a:extLst>
              <a:ext uri="{FF2B5EF4-FFF2-40B4-BE49-F238E27FC236}">
                <a16:creationId xmlns:a16="http://schemas.microsoft.com/office/drawing/2014/main" id="{D0CC32BC-BF8A-0F6F-545E-C422B04EE24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75% with solid fill">
            <a:extLst>
              <a:ext uri="{FF2B5EF4-FFF2-40B4-BE49-F238E27FC236}">
                <a16:creationId xmlns:a16="http://schemas.microsoft.com/office/drawing/2014/main" id="{321F0EB8-2E91-DC67-C5A5-4A8F4E339F83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85% with solid fill">
            <a:extLst>
              <a:ext uri="{FF2B5EF4-FFF2-40B4-BE49-F238E27FC236}">
                <a16:creationId xmlns:a16="http://schemas.microsoft.com/office/drawing/2014/main" id="{033AACEB-F882-25AE-FF73-BCCBE65546D7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  <p:pic>
        <p:nvPicPr>
          <p:cNvPr id="16" name="Picture 15" descr="A group of papers on a table&#10;&#10;Description automatically generated">
            <a:extLst>
              <a:ext uri="{FF2B5EF4-FFF2-40B4-BE49-F238E27FC236}">
                <a16:creationId xmlns:a16="http://schemas.microsoft.com/office/drawing/2014/main" id="{24E7CEE0-7F4D-B954-2238-4D2562DCDA36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804" y="3952012"/>
            <a:ext cx="5429754" cy="271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6848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FBA74-53AA-EC76-8011-B1840D94BE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Marking and Feedback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956CA7-3EA1-E349-8622-AD8C682475A1}"/>
              </a:ext>
            </a:extLst>
          </p:cNvPr>
          <p:cNvSpPr/>
          <p:nvPr/>
        </p:nvSpPr>
        <p:spPr>
          <a:xfrm>
            <a:off x="6609806" y="6078583"/>
            <a:ext cx="2185851" cy="5529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AF9D1B-2620-A10D-7D48-CC61D1BAF912}"/>
              </a:ext>
            </a:extLst>
          </p:cNvPr>
          <p:cNvSpPr txBox="1"/>
          <p:nvPr/>
        </p:nvSpPr>
        <p:spPr>
          <a:xfrm>
            <a:off x="809017" y="2255989"/>
            <a:ext cx="4939356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No expectation of marking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Acknowledgement is recommended (small effort comment or sticker)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Certificate</a:t>
            </a:r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D5619E07-38CF-7A13-A842-12399CF1F2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5" name="Graphic 4" descr="Harvey Balls 15% with solid fill">
            <a:extLst>
              <a:ext uri="{FF2B5EF4-FFF2-40B4-BE49-F238E27FC236}">
                <a16:creationId xmlns:a16="http://schemas.microsoft.com/office/drawing/2014/main" id="{2B520C3C-D78E-6925-EC6E-8F4AE0A84A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339274F0-230C-1FBC-27DA-52BD377BD1C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40% with solid fill">
            <a:extLst>
              <a:ext uri="{FF2B5EF4-FFF2-40B4-BE49-F238E27FC236}">
                <a16:creationId xmlns:a16="http://schemas.microsoft.com/office/drawing/2014/main" id="{11A23F6A-C1CD-7657-F7A8-A0E067287C0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0F5C67DF-478A-38BA-CE9C-3457A3BF180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100% with solid fill">
            <a:extLst>
              <a:ext uri="{FF2B5EF4-FFF2-40B4-BE49-F238E27FC236}">
                <a16:creationId xmlns:a16="http://schemas.microsoft.com/office/drawing/2014/main" id="{8EC63A2A-FD06-BEB6-6758-46CD785D5EA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55% with solid fill">
            <a:extLst>
              <a:ext uri="{FF2B5EF4-FFF2-40B4-BE49-F238E27FC236}">
                <a16:creationId xmlns:a16="http://schemas.microsoft.com/office/drawing/2014/main" id="{16BA7CD8-3BC7-80B2-8FE3-1E047F3496E8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65% with solid fill">
            <a:extLst>
              <a:ext uri="{FF2B5EF4-FFF2-40B4-BE49-F238E27FC236}">
                <a16:creationId xmlns:a16="http://schemas.microsoft.com/office/drawing/2014/main" id="{D0CC32BC-BF8A-0F6F-545E-C422B04EE24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75% with solid fill">
            <a:extLst>
              <a:ext uri="{FF2B5EF4-FFF2-40B4-BE49-F238E27FC236}">
                <a16:creationId xmlns:a16="http://schemas.microsoft.com/office/drawing/2014/main" id="{321F0EB8-2E91-DC67-C5A5-4A8F4E339F83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85% with solid fill">
            <a:extLst>
              <a:ext uri="{FF2B5EF4-FFF2-40B4-BE49-F238E27FC236}">
                <a16:creationId xmlns:a16="http://schemas.microsoft.com/office/drawing/2014/main" id="{033AACEB-F882-25AE-FF73-BCCBE65546D7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  <p:pic>
        <p:nvPicPr>
          <p:cNvPr id="16" name="Picture 15" descr="A book with pom poms and balls&#10;&#10;Description automatically generated">
            <a:extLst>
              <a:ext uri="{FF2B5EF4-FFF2-40B4-BE49-F238E27FC236}">
                <a16:creationId xmlns:a16="http://schemas.microsoft.com/office/drawing/2014/main" id="{2AF35C66-1AA4-7296-5A98-3ECC78750BA5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574" y="3825650"/>
            <a:ext cx="6317465" cy="286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2929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FBA74-53AA-EC76-8011-B1840D94BE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Examples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956CA7-3EA1-E349-8622-AD8C682475A1}"/>
              </a:ext>
            </a:extLst>
          </p:cNvPr>
          <p:cNvSpPr/>
          <p:nvPr/>
        </p:nvSpPr>
        <p:spPr>
          <a:xfrm>
            <a:off x="6609806" y="6078583"/>
            <a:ext cx="2185851" cy="5529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D5619E07-38CF-7A13-A842-12399CF1F2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5" name="Graphic 4" descr="Harvey Balls 15% with solid fill">
            <a:extLst>
              <a:ext uri="{FF2B5EF4-FFF2-40B4-BE49-F238E27FC236}">
                <a16:creationId xmlns:a16="http://schemas.microsoft.com/office/drawing/2014/main" id="{2B520C3C-D78E-6925-EC6E-8F4AE0A84A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339274F0-230C-1FBC-27DA-52BD377BD1C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40% with solid fill">
            <a:extLst>
              <a:ext uri="{FF2B5EF4-FFF2-40B4-BE49-F238E27FC236}">
                <a16:creationId xmlns:a16="http://schemas.microsoft.com/office/drawing/2014/main" id="{11A23F6A-C1CD-7657-F7A8-A0E067287C0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0F5C67DF-478A-38BA-CE9C-3457A3BF180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100% with solid fill">
            <a:extLst>
              <a:ext uri="{FF2B5EF4-FFF2-40B4-BE49-F238E27FC236}">
                <a16:creationId xmlns:a16="http://schemas.microsoft.com/office/drawing/2014/main" id="{8EC63A2A-FD06-BEB6-6758-46CD785D5EA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55% with solid fill">
            <a:extLst>
              <a:ext uri="{FF2B5EF4-FFF2-40B4-BE49-F238E27FC236}">
                <a16:creationId xmlns:a16="http://schemas.microsoft.com/office/drawing/2014/main" id="{16BA7CD8-3BC7-80B2-8FE3-1E047F3496E8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65% with solid fill">
            <a:extLst>
              <a:ext uri="{FF2B5EF4-FFF2-40B4-BE49-F238E27FC236}">
                <a16:creationId xmlns:a16="http://schemas.microsoft.com/office/drawing/2014/main" id="{D0CC32BC-BF8A-0F6F-545E-C422B04EE24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75% with solid fill">
            <a:extLst>
              <a:ext uri="{FF2B5EF4-FFF2-40B4-BE49-F238E27FC236}">
                <a16:creationId xmlns:a16="http://schemas.microsoft.com/office/drawing/2014/main" id="{321F0EB8-2E91-DC67-C5A5-4A8F4E339F83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85% with solid fill">
            <a:extLst>
              <a:ext uri="{FF2B5EF4-FFF2-40B4-BE49-F238E27FC236}">
                <a16:creationId xmlns:a16="http://schemas.microsoft.com/office/drawing/2014/main" id="{033AACEB-F882-25AE-FF73-BCCBE65546D7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  <p:pic>
        <p:nvPicPr>
          <p:cNvPr id="1026" name="Picture 2" descr="A picture containing text, whiteboard&#10;&#10;Description automatically generated">
            <a:extLst>
              <a:ext uri="{FF2B5EF4-FFF2-40B4-BE49-F238E27FC236}">
                <a16:creationId xmlns:a16="http://schemas.microsoft.com/office/drawing/2014/main" id="{742420B7-077B-6857-E756-2EFE51E42E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310" y="2006946"/>
            <a:ext cx="6339347" cy="4754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9974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FBA74-53AA-EC76-8011-B1840D94BE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Examples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956CA7-3EA1-E349-8622-AD8C682475A1}"/>
              </a:ext>
            </a:extLst>
          </p:cNvPr>
          <p:cNvSpPr/>
          <p:nvPr/>
        </p:nvSpPr>
        <p:spPr>
          <a:xfrm>
            <a:off x="6609806" y="6078583"/>
            <a:ext cx="2185851" cy="5529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D5619E07-38CF-7A13-A842-12399CF1F2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5" name="Graphic 4" descr="Harvey Balls 15% with solid fill">
            <a:extLst>
              <a:ext uri="{FF2B5EF4-FFF2-40B4-BE49-F238E27FC236}">
                <a16:creationId xmlns:a16="http://schemas.microsoft.com/office/drawing/2014/main" id="{2B520C3C-D78E-6925-EC6E-8F4AE0A84A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339274F0-230C-1FBC-27DA-52BD377BD1C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40% with solid fill">
            <a:extLst>
              <a:ext uri="{FF2B5EF4-FFF2-40B4-BE49-F238E27FC236}">
                <a16:creationId xmlns:a16="http://schemas.microsoft.com/office/drawing/2014/main" id="{11A23F6A-C1CD-7657-F7A8-A0E067287C0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0F5C67DF-478A-38BA-CE9C-3457A3BF180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100% with solid fill">
            <a:extLst>
              <a:ext uri="{FF2B5EF4-FFF2-40B4-BE49-F238E27FC236}">
                <a16:creationId xmlns:a16="http://schemas.microsoft.com/office/drawing/2014/main" id="{8EC63A2A-FD06-BEB6-6758-46CD785D5EA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55% with solid fill">
            <a:extLst>
              <a:ext uri="{FF2B5EF4-FFF2-40B4-BE49-F238E27FC236}">
                <a16:creationId xmlns:a16="http://schemas.microsoft.com/office/drawing/2014/main" id="{16BA7CD8-3BC7-80B2-8FE3-1E047F3496E8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65% with solid fill">
            <a:extLst>
              <a:ext uri="{FF2B5EF4-FFF2-40B4-BE49-F238E27FC236}">
                <a16:creationId xmlns:a16="http://schemas.microsoft.com/office/drawing/2014/main" id="{D0CC32BC-BF8A-0F6F-545E-C422B04EE24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75% with solid fill">
            <a:extLst>
              <a:ext uri="{FF2B5EF4-FFF2-40B4-BE49-F238E27FC236}">
                <a16:creationId xmlns:a16="http://schemas.microsoft.com/office/drawing/2014/main" id="{321F0EB8-2E91-DC67-C5A5-4A8F4E339F83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85% with solid fill">
            <a:extLst>
              <a:ext uri="{FF2B5EF4-FFF2-40B4-BE49-F238E27FC236}">
                <a16:creationId xmlns:a16="http://schemas.microsoft.com/office/drawing/2014/main" id="{033AACEB-F882-25AE-FF73-BCCBE65546D7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  <p:pic>
        <p:nvPicPr>
          <p:cNvPr id="2050" name="Picture 2" descr="Text&#10;&#10;Description automatically generated">
            <a:extLst>
              <a:ext uri="{FF2B5EF4-FFF2-40B4-BE49-F238E27FC236}">
                <a16:creationId xmlns:a16="http://schemas.microsoft.com/office/drawing/2014/main" id="{134AEB00-7039-47CB-F541-ABB143D847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08001" y="2116863"/>
            <a:ext cx="6619637" cy="4673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8069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FBA74-53AA-EC76-8011-B1840D94BE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Examples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956CA7-3EA1-E349-8622-AD8C682475A1}"/>
              </a:ext>
            </a:extLst>
          </p:cNvPr>
          <p:cNvSpPr/>
          <p:nvPr/>
        </p:nvSpPr>
        <p:spPr>
          <a:xfrm>
            <a:off x="6609806" y="6078583"/>
            <a:ext cx="2185851" cy="5529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D5619E07-38CF-7A13-A842-12399CF1F2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5" name="Graphic 4" descr="Harvey Balls 15% with solid fill">
            <a:extLst>
              <a:ext uri="{FF2B5EF4-FFF2-40B4-BE49-F238E27FC236}">
                <a16:creationId xmlns:a16="http://schemas.microsoft.com/office/drawing/2014/main" id="{2B520C3C-D78E-6925-EC6E-8F4AE0A84A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339274F0-230C-1FBC-27DA-52BD377BD1C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40% with solid fill">
            <a:extLst>
              <a:ext uri="{FF2B5EF4-FFF2-40B4-BE49-F238E27FC236}">
                <a16:creationId xmlns:a16="http://schemas.microsoft.com/office/drawing/2014/main" id="{11A23F6A-C1CD-7657-F7A8-A0E067287C0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0F5C67DF-478A-38BA-CE9C-3457A3BF180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100% with solid fill">
            <a:extLst>
              <a:ext uri="{FF2B5EF4-FFF2-40B4-BE49-F238E27FC236}">
                <a16:creationId xmlns:a16="http://schemas.microsoft.com/office/drawing/2014/main" id="{8EC63A2A-FD06-BEB6-6758-46CD785D5EA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55% with solid fill">
            <a:extLst>
              <a:ext uri="{FF2B5EF4-FFF2-40B4-BE49-F238E27FC236}">
                <a16:creationId xmlns:a16="http://schemas.microsoft.com/office/drawing/2014/main" id="{16BA7CD8-3BC7-80B2-8FE3-1E047F3496E8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65% with solid fill">
            <a:extLst>
              <a:ext uri="{FF2B5EF4-FFF2-40B4-BE49-F238E27FC236}">
                <a16:creationId xmlns:a16="http://schemas.microsoft.com/office/drawing/2014/main" id="{D0CC32BC-BF8A-0F6F-545E-C422B04EE24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75% with solid fill">
            <a:extLst>
              <a:ext uri="{FF2B5EF4-FFF2-40B4-BE49-F238E27FC236}">
                <a16:creationId xmlns:a16="http://schemas.microsoft.com/office/drawing/2014/main" id="{321F0EB8-2E91-DC67-C5A5-4A8F4E339F83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85% with solid fill">
            <a:extLst>
              <a:ext uri="{FF2B5EF4-FFF2-40B4-BE49-F238E27FC236}">
                <a16:creationId xmlns:a16="http://schemas.microsoft.com/office/drawing/2014/main" id="{033AACEB-F882-25AE-FF73-BCCBE65546D7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  <p:pic>
        <p:nvPicPr>
          <p:cNvPr id="3074" name="Picture 2" descr="A picture containing calendar&#10;&#10;Description automatically generated">
            <a:extLst>
              <a:ext uri="{FF2B5EF4-FFF2-40B4-BE49-F238E27FC236}">
                <a16:creationId xmlns:a16="http://schemas.microsoft.com/office/drawing/2014/main" id="{4D13EA9A-E0AA-2543-045C-D0690E8DBD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2167252" y="2117564"/>
            <a:ext cx="4809495" cy="4533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2543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FBA74-53AA-EC76-8011-B1840D94BE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Examples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956CA7-3EA1-E349-8622-AD8C682475A1}"/>
              </a:ext>
            </a:extLst>
          </p:cNvPr>
          <p:cNvSpPr/>
          <p:nvPr/>
        </p:nvSpPr>
        <p:spPr>
          <a:xfrm>
            <a:off x="6609806" y="6078583"/>
            <a:ext cx="2185851" cy="5529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D5619E07-38CF-7A13-A842-12399CF1F2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5" name="Graphic 4" descr="Harvey Balls 15% with solid fill">
            <a:extLst>
              <a:ext uri="{FF2B5EF4-FFF2-40B4-BE49-F238E27FC236}">
                <a16:creationId xmlns:a16="http://schemas.microsoft.com/office/drawing/2014/main" id="{2B520C3C-D78E-6925-EC6E-8F4AE0A84A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339274F0-230C-1FBC-27DA-52BD377BD1C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40% with solid fill">
            <a:extLst>
              <a:ext uri="{FF2B5EF4-FFF2-40B4-BE49-F238E27FC236}">
                <a16:creationId xmlns:a16="http://schemas.microsoft.com/office/drawing/2014/main" id="{11A23F6A-C1CD-7657-F7A8-A0E067287C0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0F5C67DF-478A-38BA-CE9C-3457A3BF180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100% with solid fill">
            <a:extLst>
              <a:ext uri="{FF2B5EF4-FFF2-40B4-BE49-F238E27FC236}">
                <a16:creationId xmlns:a16="http://schemas.microsoft.com/office/drawing/2014/main" id="{8EC63A2A-FD06-BEB6-6758-46CD785D5EA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55% with solid fill">
            <a:extLst>
              <a:ext uri="{FF2B5EF4-FFF2-40B4-BE49-F238E27FC236}">
                <a16:creationId xmlns:a16="http://schemas.microsoft.com/office/drawing/2014/main" id="{16BA7CD8-3BC7-80B2-8FE3-1E047F3496E8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65% with solid fill">
            <a:extLst>
              <a:ext uri="{FF2B5EF4-FFF2-40B4-BE49-F238E27FC236}">
                <a16:creationId xmlns:a16="http://schemas.microsoft.com/office/drawing/2014/main" id="{D0CC32BC-BF8A-0F6F-545E-C422B04EE24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75% with solid fill">
            <a:extLst>
              <a:ext uri="{FF2B5EF4-FFF2-40B4-BE49-F238E27FC236}">
                <a16:creationId xmlns:a16="http://schemas.microsoft.com/office/drawing/2014/main" id="{321F0EB8-2E91-DC67-C5A5-4A8F4E339F83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85% with solid fill">
            <a:extLst>
              <a:ext uri="{FF2B5EF4-FFF2-40B4-BE49-F238E27FC236}">
                <a16:creationId xmlns:a16="http://schemas.microsoft.com/office/drawing/2014/main" id="{033AACEB-F882-25AE-FF73-BCCBE65546D7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  <p:pic>
        <p:nvPicPr>
          <p:cNvPr id="4098" name="Picture 2" descr="A picture containing text, whiteboard&#10;&#10;Description automatically generated">
            <a:extLst>
              <a:ext uri="{FF2B5EF4-FFF2-40B4-BE49-F238E27FC236}">
                <a16:creationId xmlns:a16="http://schemas.microsoft.com/office/drawing/2014/main" id="{67F46F0A-0C5C-DA65-F7D3-739311B1A2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866" y="2062251"/>
            <a:ext cx="6191865" cy="4643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5355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FBA74-53AA-EC76-8011-B1840D94BE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Examples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956CA7-3EA1-E349-8622-AD8C682475A1}"/>
              </a:ext>
            </a:extLst>
          </p:cNvPr>
          <p:cNvSpPr/>
          <p:nvPr/>
        </p:nvSpPr>
        <p:spPr>
          <a:xfrm>
            <a:off x="6609806" y="6078583"/>
            <a:ext cx="2185851" cy="5529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D5619E07-38CF-7A13-A842-12399CF1F2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5" name="Graphic 4" descr="Harvey Balls 15% with solid fill">
            <a:extLst>
              <a:ext uri="{FF2B5EF4-FFF2-40B4-BE49-F238E27FC236}">
                <a16:creationId xmlns:a16="http://schemas.microsoft.com/office/drawing/2014/main" id="{2B520C3C-D78E-6925-EC6E-8F4AE0A84A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339274F0-230C-1FBC-27DA-52BD377BD1C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40% with solid fill">
            <a:extLst>
              <a:ext uri="{FF2B5EF4-FFF2-40B4-BE49-F238E27FC236}">
                <a16:creationId xmlns:a16="http://schemas.microsoft.com/office/drawing/2014/main" id="{11A23F6A-C1CD-7657-F7A8-A0E067287C0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0F5C67DF-478A-38BA-CE9C-3457A3BF180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100% with solid fill">
            <a:extLst>
              <a:ext uri="{FF2B5EF4-FFF2-40B4-BE49-F238E27FC236}">
                <a16:creationId xmlns:a16="http://schemas.microsoft.com/office/drawing/2014/main" id="{8EC63A2A-FD06-BEB6-6758-46CD785D5EA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55% with solid fill">
            <a:extLst>
              <a:ext uri="{FF2B5EF4-FFF2-40B4-BE49-F238E27FC236}">
                <a16:creationId xmlns:a16="http://schemas.microsoft.com/office/drawing/2014/main" id="{16BA7CD8-3BC7-80B2-8FE3-1E047F3496E8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65% with solid fill">
            <a:extLst>
              <a:ext uri="{FF2B5EF4-FFF2-40B4-BE49-F238E27FC236}">
                <a16:creationId xmlns:a16="http://schemas.microsoft.com/office/drawing/2014/main" id="{D0CC32BC-BF8A-0F6F-545E-C422B04EE24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75% with solid fill">
            <a:extLst>
              <a:ext uri="{FF2B5EF4-FFF2-40B4-BE49-F238E27FC236}">
                <a16:creationId xmlns:a16="http://schemas.microsoft.com/office/drawing/2014/main" id="{321F0EB8-2E91-DC67-C5A5-4A8F4E339F83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85% with solid fill">
            <a:extLst>
              <a:ext uri="{FF2B5EF4-FFF2-40B4-BE49-F238E27FC236}">
                <a16:creationId xmlns:a16="http://schemas.microsoft.com/office/drawing/2014/main" id="{033AACEB-F882-25AE-FF73-BCCBE65546D7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  <p:pic>
        <p:nvPicPr>
          <p:cNvPr id="16" name="Picture 15" descr="A book with drawings of fruits and vegetables&#10;&#10;Description automatically generated">
            <a:extLst>
              <a:ext uri="{FF2B5EF4-FFF2-40B4-BE49-F238E27FC236}">
                <a16:creationId xmlns:a16="http://schemas.microsoft.com/office/drawing/2014/main" id="{BCFEC3AD-88EF-8E3C-210E-E9C73E01044C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33527" y="2088793"/>
            <a:ext cx="6069204" cy="454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6237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FBA74-53AA-EC76-8011-B1840D94BE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Barriers to participation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956CA7-3EA1-E349-8622-AD8C682475A1}"/>
              </a:ext>
            </a:extLst>
          </p:cNvPr>
          <p:cNvSpPr/>
          <p:nvPr/>
        </p:nvSpPr>
        <p:spPr>
          <a:xfrm>
            <a:off x="6609806" y="6078583"/>
            <a:ext cx="2185851" cy="5529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D5619E07-38CF-7A13-A842-12399CF1F2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5" name="Graphic 4" descr="Harvey Balls 15% with solid fill">
            <a:extLst>
              <a:ext uri="{FF2B5EF4-FFF2-40B4-BE49-F238E27FC236}">
                <a16:creationId xmlns:a16="http://schemas.microsoft.com/office/drawing/2014/main" id="{2B520C3C-D78E-6925-EC6E-8F4AE0A84A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339274F0-230C-1FBC-27DA-52BD377BD1C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40% with solid fill">
            <a:extLst>
              <a:ext uri="{FF2B5EF4-FFF2-40B4-BE49-F238E27FC236}">
                <a16:creationId xmlns:a16="http://schemas.microsoft.com/office/drawing/2014/main" id="{11A23F6A-C1CD-7657-F7A8-A0E067287C0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0F5C67DF-478A-38BA-CE9C-3457A3BF180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100% with solid fill">
            <a:extLst>
              <a:ext uri="{FF2B5EF4-FFF2-40B4-BE49-F238E27FC236}">
                <a16:creationId xmlns:a16="http://schemas.microsoft.com/office/drawing/2014/main" id="{8EC63A2A-FD06-BEB6-6758-46CD785D5EA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55% with solid fill">
            <a:extLst>
              <a:ext uri="{FF2B5EF4-FFF2-40B4-BE49-F238E27FC236}">
                <a16:creationId xmlns:a16="http://schemas.microsoft.com/office/drawing/2014/main" id="{16BA7CD8-3BC7-80B2-8FE3-1E047F3496E8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65% with solid fill">
            <a:extLst>
              <a:ext uri="{FF2B5EF4-FFF2-40B4-BE49-F238E27FC236}">
                <a16:creationId xmlns:a16="http://schemas.microsoft.com/office/drawing/2014/main" id="{D0CC32BC-BF8A-0F6F-545E-C422B04EE24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75% with solid fill">
            <a:extLst>
              <a:ext uri="{FF2B5EF4-FFF2-40B4-BE49-F238E27FC236}">
                <a16:creationId xmlns:a16="http://schemas.microsoft.com/office/drawing/2014/main" id="{321F0EB8-2E91-DC67-C5A5-4A8F4E339F83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85% with solid fill">
            <a:extLst>
              <a:ext uri="{FF2B5EF4-FFF2-40B4-BE49-F238E27FC236}">
                <a16:creationId xmlns:a16="http://schemas.microsoft.com/office/drawing/2014/main" id="{033AACEB-F882-25AE-FF73-BCCBE65546D7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4AD323E-7E97-A84F-2F99-CB407F19E229}"/>
              </a:ext>
            </a:extLst>
          </p:cNvPr>
          <p:cNvPicPr>
            <a:picLocks noChangeAspect="1"/>
          </p:cNvPicPr>
          <p:nvPr/>
        </p:nvPicPr>
        <p:blipFill rotWithShape="1">
          <a:blip r:embed="rId22"/>
          <a:srcRect l="2777" r="3957"/>
          <a:stretch/>
        </p:blipFill>
        <p:spPr>
          <a:xfrm>
            <a:off x="833700" y="2116782"/>
            <a:ext cx="8086858" cy="432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285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FBA74-53AA-EC76-8011-B1840D94BE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Reporting to National Numeracy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956CA7-3EA1-E349-8622-AD8C682475A1}"/>
              </a:ext>
            </a:extLst>
          </p:cNvPr>
          <p:cNvSpPr/>
          <p:nvPr/>
        </p:nvSpPr>
        <p:spPr>
          <a:xfrm>
            <a:off x="6609806" y="6078583"/>
            <a:ext cx="2185851" cy="5529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D5619E07-38CF-7A13-A842-12399CF1F2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5" name="Graphic 4" descr="Harvey Balls 15% with solid fill">
            <a:extLst>
              <a:ext uri="{FF2B5EF4-FFF2-40B4-BE49-F238E27FC236}">
                <a16:creationId xmlns:a16="http://schemas.microsoft.com/office/drawing/2014/main" id="{2B520C3C-D78E-6925-EC6E-8F4AE0A84A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339274F0-230C-1FBC-27DA-52BD377BD1C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40% with solid fill">
            <a:extLst>
              <a:ext uri="{FF2B5EF4-FFF2-40B4-BE49-F238E27FC236}">
                <a16:creationId xmlns:a16="http://schemas.microsoft.com/office/drawing/2014/main" id="{11A23F6A-C1CD-7657-F7A8-A0E067287C0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0F5C67DF-478A-38BA-CE9C-3457A3BF180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100% with solid fill">
            <a:extLst>
              <a:ext uri="{FF2B5EF4-FFF2-40B4-BE49-F238E27FC236}">
                <a16:creationId xmlns:a16="http://schemas.microsoft.com/office/drawing/2014/main" id="{8EC63A2A-FD06-BEB6-6758-46CD785D5EA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55% with solid fill">
            <a:extLst>
              <a:ext uri="{FF2B5EF4-FFF2-40B4-BE49-F238E27FC236}">
                <a16:creationId xmlns:a16="http://schemas.microsoft.com/office/drawing/2014/main" id="{16BA7CD8-3BC7-80B2-8FE3-1E047F3496E8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65% with solid fill">
            <a:extLst>
              <a:ext uri="{FF2B5EF4-FFF2-40B4-BE49-F238E27FC236}">
                <a16:creationId xmlns:a16="http://schemas.microsoft.com/office/drawing/2014/main" id="{D0CC32BC-BF8A-0F6F-545E-C422B04EE24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75% with solid fill">
            <a:extLst>
              <a:ext uri="{FF2B5EF4-FFF2-40B4-BE49-F238E27FC236}">
                <a16:creationId xmlns:a16="http://schemas.microsoft.com/office/drawing/2014/main" id="{321F0EB8-2E91-DC67-C5A5-4A8F4E339F83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85% with solid fill">
            <a:extLst>
              <a:ext uri="{FF2B5EF4-FFF2-40B4-BE49-F238E27FC236}">
                <a16:creationId xmlns:a16="http://schemas.microsoft.com/office/drawing/2014/main" id="{033AACEB-F882-25AE-FF73-BCCBE65546D7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26A81E7-DDCC-42E2-163C-88802FA95299}"/>
              </a:ext>
            </a:extLst>
          </p:cNvPr>
          <p:cNvSpPr txBox="1"/>
          <p:nvPr/>
        </p:nvSpPr>
        <p:spPr>
          <a:xfrm>
            <a:off x="1162978" y="2697079"/>
            <a:ext cx="7233771" cy="215443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Project leads are required to report to National Numeracy the level of engagement from both pupils and parents/carers (total numbers and percentages).</a:t>
            </a:r>
          </a:p>
          <a:p>
            <a:pPr>
              <a:spcAft>
                <a:spcPts val="1200"/>
              </a:spcAft>
            </a:pPr>
            <a:endParaRPr lang="en-GB" sz="1900" dirty="0">
              <a:solidFill>
                <a:srgbClr val="000000"/>
              </a:solidFill>
              <a:latin typeface="Lato"/>
              <a:ea typeface="Lato"/>
              <a:cs typeface="Lato"/>
            </a:endParaRPr>
          </a:p>
          <a:p>
            <a:pPr>
              <a:spcAft>
                <a:spcPts val="1200"/>
              </a:spcAft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It is important that teachers track how many pupils are completing activities and how many parents/carers are engaging at home.</a:t>
            </a:r>
          </a:p>
        </p:txBody>
      </p:sp>
    </p:spTree>
    <p:extLst>
      <p:ext uri="{BB962C8B-B14F-4D97-AF65-F5344CB8AC3E}">
        <p14:creationId xmlns:p14="http://schemas.microsoft.com/office/powerpoint/2010/main" val="2830133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/>
              <a:t>Housekeeping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5DC127-8E4B-A56D-4184-E7FE49E5D3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1132" y="2176356"/>
            <a:ext cx="7973482" cy="3948871"/>
          </a:xfrm>
        </p:spPr>
        <p:txBody>
          <a:bodyPr/>
          <a:lstStyle/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2800" b="0">
                <a:solidFill>
                  <a:srgbClr val="000000"/>
                </a:solidFill>
                <a:latin typeface="Lato" panose="020F0502020204030203" pitchFamily="34" charset="0"/>
              </a:rPr>
              <a:t>The session is being recorded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2800" b="0">
                <a:solidFill>
                  <a:srgbClr val="000000"/>
                </a:solidFill>
                <a:latin typeface="Lato" panose="020F0502020204030203" pitchFamily="34" charset="0"/>
              </a:rPr>
              <a:t>In breakout rooms, nominate one person to feed back to the main room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2800" b="0">
                <a:solidFill>
                  <a:srgbClr val="000000"/>
                </a:solidFill>
                <a:latin typeface="Lato" panose="020F0502020204030203" pitchFamily="34" charset="0"/>
              </a:rPr>
              <a:t>Raise hand to ask or answer questions</a:t>
            </a:r>
            <a:endParaRPr lang="en-GB" sz="2800">
              <a:latin typeface="Lato" panose="020F0502020204030203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2D77D5-08B6-1192-4704-B8355E0D2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228" y="4298573"/>
            <a:ext cx="7973483" cy="1335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7756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FBA74-53AA-EC76-8011-B1840D94BE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Next steps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956CA7-3EA1-E349-8622-AD8C682475A1}"/>
              </a:ext>
            </a:extLst>
          </p:cNvPr>
          <p:cNvSpPr/>
          <p:nvPr/>
        </p:nvSpPr>
        <p:spPr>
          <a:xfrm>
            <a:off x="6609806" y="6078583"/>
            <a:ext cx="2185851" cy="5529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D5619E07-38CF-7A13-A842-12399CF1F2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5" name="Graphic 4" descr="Harvey Balls 15% with solid fill">
            <a:extLst>
              <a:ext uri="{FF2B5EF4-FFF2-40B4-BE49-F238E27FC236}">
                <a16:creationId xmlns:a16="http://schemas.microsoft.com/office/drawing/2014/main" id="{2B520C3C-D78E-6925-EC6E-8F4AE0A84A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339274F0-230C-1FBC-27DA-52BD377BD1C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40% with solid fill">
            <a:extLst>
              <a:ext uri="{FF2B5EF4-FFF2-40B4-BE49-F238E27FC236}">
                <a16:creationId xmlns:a16="http://schemas.microsoft.com/office/drawing/2014/main" id="{11A23F6A-C1CD-7657-F7A8-A0E067287C0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0F5C67DF-478A-38BA-CE9C-3457A3BF180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100% with solid fill">
            <a:extLst>
              <a:ext uri="{FF2B5EF4-FFF2-40B4-BE49-F238E27FC236}">
                <a16:creationId xmlns:a16="http://schemas.microsoft.com/office/drawing/2014/main" id="{8EC63A2A-FD06-BEB6-6758-46CD785D5EA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55% with solid fill">
            <a:extLst>
              <a:ext uri="{FF2B5EF4-FFF2-40B4-BE49-F238E27FC236}">
                <a16:creationId xmlns:a16="http://schemas.microsoft.com/office/drawing/2014/main" id="{16BA7CD8-3BC7-80B2-8FE3-1E047F3496E8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65% with solid fill">
            <a:extLst>
              <a:ext uri="{FF2B5EF4-FFF2-40B4-BE49-F238E27FC236}">
                <a16:creationId xmlns:a16="http://schemas.microsoft.com/office/drawing/2014/main" id="{D0CC32BC-BF8A-0F6F-545E-C422B04EE24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75% with solid fill">
            <a:extLst>
              <a:ext uri="{FF2B5EF4-FFF2-40B4-BE49-F238E27FC236}">
                <a16:creationId xmlns:a16="http://schemas.microsoft.com/office/drawing/2014/main" id="{321F0EB8-2E91-DC67-C5A5-4A8F4E339F83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85% with solid fill">
            <a:extLst>
              <a:ext uri="{FF2B5EF4-FFF2-40B4-BE49-F238E27FC236}">
                <a16:creationId xmlns:a16="http://schemas.microsoft.com/office/drawing/2014/main" id="{033AACEB-F882-25AE-FF73-BCCBE65546D7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26A81E7-DDCC-42E2-163C-88802FA95299}"/>
              </a:ext>
            </a:extLst>
          </p:cNvPr>
          <p:cNvSpPr txBox="1"/>
          <p:nvPr/>
        </p:nvSpPr>
        <p:spPr>
          <a:xfrm>
            <a:off x="809016" y="2387798"/>
            <a:ext cx="7872867" cy="320087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Decide which classes/year groups will use the activities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Inform National Numeracy how many scrapbooks you school will need (to be delivered in September)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Register and download resources from National Numeracy website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Share information with participating teachers, pupils and parents/carers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Agree how to monitor engagement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Lato"/>
                <a:ea typeface="Lato"/>
                <a:cs typeface="Lato"/>
              </a:rPr>
              <a:t>Agree how to positively promote throughout the year</a:t>
            </a:r>
          </a:p>
        </p:txBody>
      </p:sp>
    </p:spTree>
    <p:extLst>
      <p:ext uri="{BB962C8B-B14F-4D97-AF65-F5344CB8AC3E}">
        <p14:creationId xmlns:p14="http://schemas.microsoft.com/office/powerpoint/2010/main" val="909151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FBA74-53AA-EC76-8011-B1840D94BE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/>
              <a:t>Campaigns</a:t>
            </a:r>
          </a:p>
          <a:p>
            <a:endParaRPr lang="en-GB"/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1061DF21-68B0-BF36-C4EB-7DE3051141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5" name="Graphic 4" descr="Harvey Balls 15% with solid fill">
            <a:extLst>
              <a:ext uri="{FF2B5EF4-FFF2-40B4-BE49-F238E27FC236}">
                <a16:creationId xmlns:a16="http://schemas.microsoft.com/office/drawing/2014/main" id="{DFAB13D2-5151-9710-3782-D5D3458864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0F07B419-B9CC-C4ED-E7CB-6717CEF6C2D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40% with solid fill">
            <a:extLst>
              <a:ext uri="{FF2B5EF4-FFF2-40B4-BE49-F238E27FC236}">
                <a16:creationId xmlns:a16="http://schemas.microsoft.com/office/drawing/2014/main" id="{7AF26F07-7DF2-0E8C-0723-C4B42A21C74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F6121694-780A-4AE1-2C66-1857BC4436D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100% with solid fill">
            <a:extLst>
              <a:ext uri="{FF2B5EF4-FFF2-40B4-BE49-F238E27FC236}">
                <a16:creationId xmlns:a16="http://schemas.microsoft.com/office/drawing/2014/main" id="{CBC04F99-BAA0-1DB7-E3E4-0BDDAE9386E2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55% with solid fill">
            <a:extLst>
              <a:ext uri="{FF2B5EF4-FFF2-40B4-BE49-F238E27FC236}">
                <a16:creationId xmlns:a16="http://schemas.microsoft.com/office/drawing/2014/main" id="{B880554A-D86F-4D4C-95F9-8C0A3C215837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65% with solid fill">
            <a:extLst>
              <a:ext uri="{FF2B5EF4-FFF2-40B4-BE49-F238E27FC236}">
                <a16:creationId xmlns:a16="http://schemas.microsoft.com/office/drawing/2014/main" id="{13417720-CDB6-7FFF-ECB1-820CADB1D176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75% with solid fill">
            <a:extLst>
              <a:ext uri="{FF2B5EF4-FFF2-40B4-BE49-F238E27FC236}">
                <a16:creationId xmlns:a16="http://schemas.microsoft.com/office/drawing/2014/main" id="{D7050013-3E57-D0CB-A2CE-88879334A227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85% with solid fill">
            <a:extLst>
              <a:ext uri="{FF2B5EF4-FFF2-40B4-BE49-F238E27FC236}">
                <a16:creationId xmlns:a16="http://schemas.microsoft.com/office/drawing/2014/main" id="{8F63E965-5F96-ACD9-CCE6-44EFAE3652AB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  <p:pic>
        <p:nvPicPr>
          <p:cNvPr id="11270" name="Picture 6">
            <a:extLst>
              <a:ext uri="{FF2B5EF4-FFF2-40B4-BE49-F238E27FC236}">
                <a16:creationId xmlns:a16="http://schemas.microsoft.com/office/drawing/2014/main" id="{0117B78A-F615-C79A-BB36-204E49ACE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488" y="2844960"/>
            <a:ext cx="2826482" cy="2826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A purple and pink letter on a black background&#10;&#10;Description automatically generated">
            <a:extLst>
              <a:ext uri="{FF2B5EF4-FFF2-40B4-BE49-F238E27FC236}">
                <a16:creationId xmlns:a16="http://schemas.microsoft.com/office/drawing/2014/main" id="{6C379B8E-6E34-1E7D-00AC-0072785B06B9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841" y="3095839"/>
            <a:ext cx="3565248" cy="184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5299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728FC3F-5962-FEDD-72CE-8283B86FF9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200"/>
              <a:t>Parent Workshop: Help your Child Love Maths!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C5059-0A72-5723-0660-9BBBAC61EA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48636" y="2387797"/>
            <a:ext cx="4660906" cy="3468057"/>
          </a:xfrm>
        </p:spPr>
        <p:txBody>
          <a:bodyPr lIns="91440" tIns="45720" rIns="91440" bIns="45720" anchor="t"/>
          <a:lstStyle/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effectLst/>
                <a:latin typeface="Lato"/>
                <a:ea typeface="Lato"/>
                <a:cs typeface="Lato"/>
              </a:rPr>
              <a:t>1-hour attitudinal workshop to parents/carers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endParaRPr lang="en-GB" sz="1800" b="0" i="0" u="none" strike="noStrike" dirty="0">
              <a:effectLst/>
              <a:latin typeface="Lato"/>
              <a:ea typeface="Lato"/>
              <a:cs typeface="Lato"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1800" b="0" dirty="0">
                <a:latin typeface="Lato"/>
                <a:ea typeface="Lato"/>
                <a:cs typeface="Lato"/>
              </a:rPr>
              <a:t>Top tips for supporting children to feel positive about maths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endParaRPr lang="en-GB" sz="1800" b="0" dirty="0">
              <a:latin typeface="Lato"/>
              <a:ea typeface="Lato"/>
              <a:cs typeface="Lato"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1800" b="0" dirty="0">
                <a:latin typeface="Lato"/>
                <a:ea typeface="Lato"/>
                <a:cs typeface="Lato"/>
              </a:rPr>
              <a:t>No maths involved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endParaRPr lang="en-GB" sz="1800" b="0" dirty="0">
              <a:latin typeface="Lato"/>
              <a:ea typeface="Lato"/>
              <a:cs typeface="Lato"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1800" b="0" dirty="0">
                <a:latin typeface="Lato"/>
                <a:ea typeface="Lato"/>
                <a:cs typeface="Lato"/>
              </a:rPr>
              <a:t>National Numeracy Challenge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399002-1382-E637-2E47-19FB29AE18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020" y="2834423"/>
            <a:ext cx="3113538" cy="2366289"/>
          </a:xfrm>
          <a:prstGeom prst="rect">
            <a:avLst/>
          </a:prstGeom>
        </p:spPr>
      </p:pic>
      <p:pic>
        <p:nvPicPr>
          <p:cNvPr id="4" name="Graphic 3" descr="Harvey Balls 0% with solid fill">
            <a:extLst>
              <a:ext uri="{FF2B5EF4-FFF2-40B4-BE49-F238E27FC236}">
                <a16:creationId xmlns:a16="http://schemas.microsoft.com/office/drawing/2014/main" id="{339ECC39-59A2-3CF9-3C51-70AA3B5B99E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6" name="Graphic 5" descr="Harvey Balls 15% with solid fill">
            <a:extLst>
              <a:ext uri="{FF2B5EF4-FFF2-40B4-BE49-F238E27FC236}">
                <a16:creationId xmlns:a16="http://schemas.microsoft.com/office/drawing/2014/main" id="{02D7BF69-FC04-4D87-EBAC-4249B24EF83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7" name="Graphic 6" descr="Tea with solid fill">
            <a:extLst>
              <a:ext uri="{FF2B5EF4-FFF2-40B4-BE49-F238E27FC236}">
                <a16:creationId xmlns:a16="http://schemas.microsoft.com/office/drawing/2014/main" id="{5C0763CD-DCD6-7D90-2A90-6DC349A7DBD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40% with solid fill">
            <a:extLst>
              <a:ext uri="{FF2B5EF4-FFF2-40B4-BE49-F238E27FC236}">
                <a16:creationId xmlns:a16="http://schemas.microsoft.com/office/drawing/2014/main" id="{94ADB199-7C64-B68C-0CEB-F6131B57E91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910C22B4-F66B-5CA3-938F-F5AD3952504E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100% with solid fill">
            <a:extLst>
              <a:ext uri="{FF2B5EF4-FFF2-40B4-BE49-F238E27FC236}">
                <a16:creationId xmlns:a16="http://schemas.microsoft.com/office/drawing/2014/main" id="{7C2ACBB7-1888-EBA2-2853-3885FDD215EC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55% with solid fill">
            <a:extLst>
              <a:ext uri="{FF2B5EF4-FFF2-40B4-BE49-F238E27FC236}">
                <a16:creationId xmlns:a16="http://schemas.microsoft.com/office/drawing/2014/main" id="{85A77192-AD36-70E3-6D9F-4399F09E1272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65% with solid fill">
            <a:extLst>
              <a:ext uri="{FF2B5EF4-FFF2-40B4-BE49-F238E27FC236}">
                <a16:creationId xmlns:a16="http://schemas.microsoft.com/office/drawing/2014/main" id="{717EAD28-7F83-34E0-BC3B-F52126E5E900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75% with solid fill">
            <a:extLst>
              <a:ext uri="{FF2B5EF4-FFF2-40B4-BE49-F238E27FC236}">
                <a16:creationId xmlns:a16="http://schemas.microsoft.com/office/drawing/2014/main" id="{A7A4AEC0-AC07-D618-ABFC-58E0A1536818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85% with solid fill">
            <a:extLst>
              <a:ext uri="{FF2B5EF4-FFF2-40B4-BE49-F238E27FC236}">
                <a16:creationId xmlns:a16="http://schemas.microsoft.com/office/drawing/2014/main" id="{EE7FF396-BDDD-D42E-07EC-F395F76147A1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4606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728FC3F-5962-FEDD-72CE-8283B86FF9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200"/>
              <a:t>Parent Workshop: Help your Child Love Maths!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C5059-0A72-5723-0660-9BBBAC61EA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541" y="2269370"/>
            <a:ext cx="4835096" cy="3977662"/>
          </a:xfrm>
        </p:spPr>
        <p:txBody>
          <a:bodyPr lIns="91440" tIns="45720" rIns="91440" bIns="45720" anchor="t"/>
          <a:lstStyle/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1700" i="0" u="none" strike="noStrike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How do you </a:t>
            </a:r>
            <a:r>
              <a:rPr lang="en-GB" sz="1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feel about maths?</a:t>
            </a:r>
            <a:endParaRPr lang="en-GB" sz="1700" i="0" u="none" strike="noStrike" dirty="0"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1700" i="0" u="none" strike="noStrike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Introduction</a:t>
            </a:r>
            <a:r>
              <a:rPr lang="en-GB" sz="1700" b="0" i="0" u="none" strike="noStrike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to top tips for supporting children to develop positive attitudes towards maths</a:t>
            </a:r>
            <a:r>
              <a:rPr lang="en-GB" sz="1700" b="0" i="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​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1700" i="0" u="none" strike="noStrike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Point out maths in the real world</a:t>
            </a:r>
            <a:r>
              <a:rPr lang="en-GB" sz="1700" b="0" i="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​ - ask people to think of how maths can be pointed out to children in the real world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1700" i="0" u="none" strike="noStrike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Talk positively about maths</a:t>
            </a:r>
            <a:r>
              <a:rPr lang="en-GB" sz="1700" b="0" i="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​ - share statements and encourage group discussion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1700" i="0" u="none" strike="noStrike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Praise effort, rather than talent</a:t>
            </a:r>
            <a:r>
              <a:rPr lang="en-GB" sz="1700" b="0" i="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​ - share examples of how to use this 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1700" i="0" u="none" strike="noStrike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Improve your own confidence </a:t>
            </a:r>
            <a:r>
              <a:rPr lang="en-GB" sz="1700" b="0" i="0" u="none" strike="noStrike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–National Numeracy Challenge and share link for attendees to register</a:t>
            </a:r>
            <a:endParaRPr lang="en-GB" sz="1700" b="0" i="0" dirty="0"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399002-1382-E637-2E47-19FB29AE18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5255" y="3114607"/>
            <a:ext cx="3113538" cy="2366289"/>
          </a:xfrm>
          <a:prstGeom prst="rect">
            <a:avLst/>
          </a:prstGeom>
        </p:spPr>
      </p:pic>
      <p:pic>
        <p:nvPicPr>
          <p:cNvPr id="4" name="Graphic 3" descr="Harvey Balls 0% with solid fill">
            <a:extLst>
              <a:ext uri="{FF2B5EF4-FFF2-40B4-BE49-F238E27FC236}">
                <a16:creationId xmlns:a16="http://schemas.microsoft.com/office/drawing/2014/main" id="{339ECC39-59A2-3CF9-3C51-70AA3B5B99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6" name="Graphic 5" descr="Harvey Balls 15% with solid fill">
            <a:extLst>
              <a:ext uri="{FF2B5EF4-FFF2-40B4-BE49-F238E27FC236}">
                <a16:creationId xmlns:a16="http://schemas.microsoft.com/office/drawing/2014/main" id="{02D7BF69-FC04-4D87-EBAC-4249B24EF83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7" name="Graphic 6" descr="Tea with solid fill">
            <a:extLst>
              <a:ext uri="{FF2B5EF4-FFF2-40B4-BE49-F238E27FC236}">
                <a16:creationId xmlns:a16="http://schemas.microsoft.com/office/drawing/2014/main" id="{5C0763CD-DCD6-7D90-2A90-6DC349A7DBD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8" name="Graphic 7" descr="Harvey Balls 40% with solid fill">
            <a:extLst>
              <a:ext uri="{FF2B5EF4-FFF2-40B4-BE49-F238E27FC236}">
                <a16:creationId xmlns:a16="http://schemas.microsoft.com/office/drawing/2014/main" id="{94ADB199-7C64-B68C-0CEB-F6131B57E91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910C22B4-F66B-5CA3-938F-F5AD3952504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100% with solid fill">
            <a:extLst>
              <a:ext uri="{FF2B5EF4-FFF2-40B4-BE49-F238E27FC236}">
                <a16:creationId xmlns:a16="http://schemas.microsoft.com/office/drawing/2014/main" id="{7C2ACBB7-1888-EBA2-2853-3885FDD215EC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55% with solid fill">
            <a:extLst>
              <a:ext uri="{FF2B5EF4-FFF2-40B4-BE49-F238E27FC236}">
                <a16:creationId xmlns:a16="http://schemas.microsoft.com/office/drawing/2014/main" id="{85A77192-AD36-70E3-6D9F-4399F09E1272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65% with solid fill">
            <a:extLst>
              <a:ext uri="{FF2B5EF4-FFF2-40B4-BE49-F238E27FC236}">
                <a16:creationId xmlns:a16="http://schemas.microsoft.com/office/drawing/2014/main" id="{717EAD28-7F83-34E0-BC3B-F52126E5E900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75% with solid fill">
            <a:extLst>
              <a:ext uri="{FF2B5EF4-FFF2-40B4-BE49-F238E27FC236}">
                <a16:creationId xmlns:a16="http://schemas.microsoft.com/office/drawing/2014/main" id="{A7A4AEC0-AC07-D618-ABFC-58E0A1536818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85% with solid fill">
            <a:extLst>
              <a:ext uri="{FF2B5EF4-FFF2-40B4-BE49-F238E27FC236}">
                <a16:creationId xmlns:a16="http://schemas.microsoft.com/office/drawing/2014/main" id="{EE7FF396-BDDD-D42E-07EC-F395F76147A1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1218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995AA999-05BF-519B-D056-5F65C3AF6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/>
              <a:t>Parent Workshop: Help your Child Love Maths!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9B2BD-34D7-E18C-D3D6-7C36E070C4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12722" y="2497246"/>
            <a:ext cx="3780868" cy="3948871"/>
          </a:xfrm>
        </p:spPr>
        <p:txBody>
          <a:bodyPr/>
          <a:lstStyle/>
          <a:p>
            <a:r>
              <a:rPr lang="en-GB" sz="2400" dirty="0"/>
              <a:t>Workshop resources:</a:t>
            </a:r>
          </a:p>
          <a:p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0" dirty="0"/>
              <a:t>Slide deck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0" dirty="0"/>
              <a:t>Workshop plan</a:t>
            </a:r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BA018760-6A59-1C05-6347-7BF68104A2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4" name="Graphic 3" descr="Harvey Balls 15% with solid fill">
            <a:extLst>
              <a:ext uri="{FF2B5EF4-FFF2-40B4-BE49-F238E27FC236}">
                <a16:creationId xmlns:a16="http://schemas.microsoft.com/office/drawing/2014/main" id="{97D26531-513A-03C5-E764-B1CA51A8F8B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5200E76F-0B83-360A-DED3-770E5780F17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7" name="Graphic 6" descr="Harvey Balls 40% with solid fill">
            <a:extLst>
              <a:ext uri="{FF2B5EF4-FFF2-40B4-BE49-F238E27FC236}">
                <a16:creationId xmlns:a16="http://schemas.microsoft.com/office/drawing/2014/main" id="{C54892A8-2CBA-8C47-7333-53FA57625FB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25% with solid fill">
            <a:extLst>
              <a:ext uri="{FF2B5EF4-FFF2-40B4-BE49-F238E27FC236}">
                <a16:creationId xmlns:a16="http://schemas.microsoft.com/office/drawing/2014/main" id="{4C7D6602-D91D-5D32-B878-AAA48CB7F57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100% with solid fill">
            <a:extLst>
              <a:ext uri="{FF2B5EF4-FFF2-40B4-BE49-F238E27FC236}">
                <a16:creationId xmlns:a16="http://schemas.microsoft.com/office/drawing/2014/main" id="{89399198-1D82-9275-29C1-0EE32A9DADD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55% with solid fill">
            <a:extLst>
              <a:ext uri="{FF2B5EF4-FFF2-40B4-BE49-F238E27FC236}">
                <a16:creationId xmlns:a16="http://schemas.microsoft.com/office/drawing/2014/main" id="{7166C22C-83FD-D900-AEFF-272D66222791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65% with solid fill">
            <a:extLst>
              <a:ext uri="{FF2B5EF4-FFF2-40B4-BE49-F238E27FC236}">
                <a16:creationId xmlns:a16="http://schemas.microsoft.com/office/drawing/2014/main" id="{5E07EAEB-105E-3C1B-B4DA-D810AA4A27A5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75% with solid fill">
            <a:extLst>
              <a:ext uri="{FF2B5EF4-FFF2-40B4-BE49-F238E27FC236}">
                <a16:creationId xmlns:a16="http://schemas.microsoft.com/office/drawing/2014/main" id="{E10A698E-A0B8-0969-273A-CB4E3E1919EA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85% with solid fill">
            <a:extLst>
              <a:ext uri="{FF2B5EF4-FFF2-40B4-BE49-F238E27FC236}">
                <a16:creationId xmlns:a16="http://schemas.microsoft.com/office/drawing/2014/main" id="{DFA902CA-F4D1-6A66-DEE5-8C42AD66C153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6DFE8B1-9811-158B-84F4-5190575C1E1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363180" y="2269485"/>
            <a:ext cx="2568098" cy="3725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0443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995AA999-05BF-519B-D056-5F65C3AF6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/>
              <a:t>Parent Workshop: Help your Child Love Maths!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9B2BD-34D7-E18C-D3D6-7C36E070C4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59225" y="2227214"/>
            <a:ext cx="3780868" cy="3948871"/>
          </a:xfrm>
        </p:spPr>
        <p:txBody>
          <a:bodyPr/>
          <a:lstStyle/>
          <a:p>
            <a:r>
              <a:rPr lang="en-GB" sz="2000" dirty="0"/>
              <a:t>Video: </a:t>
            </a:r>
            <a:r>
              <a:rPr lang="en-GB" sz="2000" b="0" dirty="0"/>
              <a:t>Top Tips for Supporting Children to Develop Positive Attitudes Towards Maths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Arabic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Polish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Punjabi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Welsh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Romanian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Urdu</a:t>
            </a:r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BA018760-6A59-1C05-6347-7BF68104A2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4" name="Graphic 3" descr="Harvey Balls 15% with solid fill">
            <a:extLst>
              <a:ext uri="{FF2B5EF4-FFF2-40B4-BE49-F238E27FC236}">
                <a16:creationId xmlns:a16="http://schemas.microsoft.com/office/drawing/2014/main" id="{97D26531-513A-03C5-E764-B1CA51A8F8B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5200E76F-0B83-360A-DED3-770E5780F17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7" name="Graphic 6" descr="Harvey Balls 40% with solid fill">
            <a:extLst>
              <a:ext uri="{FF2B5EF4-FFF2-40B4-BE49-F238E27FC236}">
                <a16:creationId xmlns:a16="http://schemas.microsoft.com/office/drawing/2014/main" id="{C54892A8-2CBA-8C47-7333-53FA57625FB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25% with solid fill">
            <a:extLst>
              <a:ext uri="{FF2B5EF4-FFF2-40B4-BE49-F238E27FC236}">
                <a16:creationId xmlns:a16="http://schemas.microsoft.com/office/drawing/2014/main" id="{4C7D6602-D91D-5D32-B878-AAA48CB7F57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100% with solid fill">
            <a:extLst>
              <a:ext uri="{FF2B5EF4-FFF2-40B4-BE49-F238E27FC236}">
                <a16:creationId xmlns:a16="http://schemas.microsoft.com/office/drawing/2014/main" id="{89399198-1D82-9275-29C1-0EE32A9DADD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55% with solid fill">
            <a:extLst>
              <a:ext uri="{FF2B5EF4-FFF2-40B4-BE49-F238E27FC236}">
                <a16:creationId xmlns:a16="http://schemas.microsoft.com/office/drawing/2014/main" id="{7166C22C-83FD-D900-AEFF-272D66222791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65% with solid fill">
            <a:extLst>
              <a:ext uri="{FF2B5EF4-FFF2-40B4-BE49-F238E27FC236}">
                <a16:creationId xmlns:a16="http://schemas.microsoft.com/office/drawing/2014/main" id="{5E07EAEB-105E-3C1B-B4DA-D810AA4A27A5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75% with solid fill">
            <a:extLst>
              <a:ext uri="{FF2B5EF4-FFF2-40B4-BE49-F238E27FC236}">
                <a16:creationId xmlns:a16="http://schemas.microsoft.com/office/drawing/2014/main" id="{E10A698E-A0B8-0969-273A-CB4E3E1919EA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85% with solid fill">
            <a:extLst>
              <a:ext uri="{FF2B5EF4-FFF2-40B4-BE49-F238E27FC236}">
                <a16:creationId xmlns:a16="http://schemas.microsoft.com/office/drawing/2014/main" id="{DFA902CA-F4D1-6A66-DEE5-8C42AD66C153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2409574-6680-3F61-AFB2-EB8C4F216BFB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279878" y="2890684"/>
            <a:ext cx="4716637" cy="2671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7046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995AA999-05BF-519B-D056-5F65C3AF6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/>
              <a:t>Parent Workshop: Help your Child Love Maths!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9B2BD-34D7-E18C-D3D6-7C36E070C4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5552" y="2235085"/>
            <a:ext cx="4651899" cy="4208944"/>
          </a:xfrm>
        </p:spPr>
        <p:txBody>
          <a:bodyPr/>
          <a:lstStyle/>
          <a:p>
            <a:pPr algn="l" rtl="0" fontAlgn="base"/>
            <a:r>
              <a:rPr lang="en-GB" sz="2000" i="0" u="none" strike="noStrike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Next steps:</a:t>
            </a:r>
          </a:p>
          <a:p>
            <a:pPr algn="l" rtl="0" fontAlgn="base"/>
            <a:endParaRPr lang="en-US" sz="2000" b="0" i="0" dirty="0"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Schedule time and date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US" sz="2000" b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Advertise to parents/carers using messaging templates and poster from National Numeracy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After each workshop, inform National Numeracy of the date and number of attendees</a:t>
            </a:r>
          </a:p>
        </p:txBody>
      </p:sp>
      <p:pic>
        <p:nvPicPr>
          <p:cNvPr id="2" name="Graphic 1" descr="Harvey Balls 0% with solid fill">
            <a:extLst>
              <a:ext uri="{FF2B5EF4-FFF2-40B4-BE49-F238E27FC236}">
                <a16:creationId xmlns:a16="http://schemas.microsoft.com/office/drawing/2014/main" id="{13FE791A-A24A-DC75-AC7C-A10CFD3832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4" name="Graphic 3" descr="Harvey Balls 15% with solid fill">
            <a:extLst>
              <a:ext uri="{FF2B5EF4-FFF2-40B4-BE49-F238E27FC236}">
                <a16:creationId xmlns:a16="http://schemas.microsoft.com/office/drawing/2014/main" id="{E16A3724-9C61-B85C-C563-24D8D1996E0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8F00BE64-8142-508C-8A92-E33A4A121C9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7" name="Graphic 6" descr="Harvey Balls 40% with solid fill">
            <a:extLst>
              <a:ext uri="{FF2B5EF4-FFF2-40B4-BE49-F238E27FC236}">
                <a16:creationId xmlns:a16="http://schemas.microsoft.com/office/drawing/2014/main" id="{C4215FDE-101B-3FB8-39D9-A9B0A75FF74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25% with solid fill">
            <a:extLst>
              <a:ext uri="{FF2B5EF4-FFF2-40B4-BE49-F238E27FC236}">
                <a16:creationId xmlns:a16="http://schemas.microsoft.com/office/drawing/2014/main" id="{AE88D34D-B55F-D91C-1B6F-0292EA3645F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100% with solid fill">
            <a:extLst>
              <a:ext uri="{FF2B5EF4-FFF2-40B4-BE49-F238E27FC236}">
                <a16:creationId xmlns:a16="http://schemas.microsoft.com/office/drawing/2014/main" id="{11548E38-8AE0-B93D-471B-C2F4CE6936A8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55% with solid fill">
            <a:extLst>
              <a:ext uri="{FF2B5EF4-FFF2-40B4-BE49-F238E27FC236}">
                <a16:creationId xmlns:a16="http://schemas.microsoft.com/office/drawing/2014/main" id="{3B7F0B7C-A6AC-0A16-C16A-85D93F8360DA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65% with solid fill">
            <a:extLst>
              <a:ext uri="{FF2B5EF4-FFF2-40B4-BE49-F238E27FC236}">
                <a16:creationId xmlns:a16="http://schemas.microsoft.com/office/drawing/2014/main" id="{2AD16A6F-9B26-E108-0220-4ABBFC98C7FF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75% with solid fill">
            <a:extLst>
              <a:ext uri="{FF2B5EF4-FFF2-40B4-BE49-F238E27FC236}">
                <a16:creationId xmlns:a16="http://schemas.microsoft.com/office/drawing/2014/main" id="{7020AC3B-58D8-61DA-4259-0F2F25E40CBD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85% with solid fill">
            <a:extLst>
              <a:ext uri="{FF2B5EF4-FFF2-40B4-BE49-F238E27FC236}">
                <a16:creationId xmlns:a16="http://schemas.microsoft.com/office/drawing/2014/main" id="{8DF4C2BC-6331-5F85-496F-58C14A83CC0A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  <p:pic>
        <p:nvPicPr>
          <p:cNvPr id="15" name="Picture 14" descr="A person standing in front of a large screen&#10;&#10;Description automatically generated">
            <a:extLst>
              <a:ext uri="{FF2B5EF4-FFF2-40B4-BE49-F238E27FC236}">
                <a16:creationId xmlns:a16="http://schemas.microsoft.com/office/drawing/2014/main" id="{E68EABBE-7D7D-EDCF-1051-5853CC24E721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451" y="2120708"/>
            <a:ext cx="2845290" cy="379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3022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/>
              <a:t>Stay Connected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F29159E-03DB-F60A-98E9-F379D5FC62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1800" b="0">
                <a:solidFill>
                  <a:srgbClr val="000000"/>
                </a:solidFill>
              </a:rPr>
              <a:t>Follow the links below to find and follow National Numeracy on different social media platforms.</a:t>
            </a:r>
          </a:p>
        </p:txBody>
      </p:sp>
      <p:pic>
        <p:nvPicPr>
          <p:cNvPr id="17" name="Picture 16" descr="A person looking at a computer screen&#10;&#10;Description automatically generated with low confidence">
            <a:extLst>
              <a:ext uri="{FF2B5EF4-FFF2-40B4-BE49-F238E27FC236}">
                <a16:creationId xmlns:a16="http://schemas.microsoft.com/office/drawing/2014/main" id="{FFE13383-4DAB-D5CF-2F0B-234A578EE29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1341" y="2210017"/>
            <a:ext cx="3322041" cy="2583103"/>
          </a:xfrm>
          <a:prstGeom prst="rect">
            <a:avLst/>
          </a:prstGeom>
        </p:spPr>
      </p:pic>
      <p:pic>
        <p:nvPicPr>
          <p:cNvPr id="21" name="Picture 2" descr="LinkedIn (@LinkedIn) / Twitter">
            <a:extLst>
              <a:ext uri="{FF2B5EF4-FFF2-40B4-BE49-F238E27FC236}">
                <a16:creationId xmlns:a16="http://schemas.microsoft.com/office/drawing/2014/main" id="{109224C8-EEBF-FEC9-86D0-A4134205D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843" y="3354979"/>
            <a:ext cx="436476" cy="43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9C573937-7A00-367B-0DFA-C5FD186DDEBC}"/>
              </a:ext>
            </a:extLst>
          </p:cNvPr>
          <p:cNvSpPr txBox="1">
            <a:spLocks/>
          </p:cNvSpPr>
          <p:nvPr/>
        </p:nvSpPr>
        <p:spPr>
          <a:xfrm>
            <a:off x="1374393" y="3432928"/>
            <a:ext cx="1963656" cy="263344"/>
          </a:xfrm>
          <a:prstGeom prst="rect">
            <a:avLst/>
          </a:prstGeom>
        </p:spPr>
        <p:txBody>
          <a:bodyPr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5000" indent="1350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>
                <a:solidFill>
                  <a:srgbClr val="00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National Numeracy</a:t>
            </a:r>
            <a:endParaRPr lang="en-GB" sz="1600">
              <a:solidFill>
                <a:srgbClr val="000000"/>
              </a:solidFill>
            </a:endParaRP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A1F92030-49FA-7358-24F9-3112E5670051}"/>
              </a:ext>
            </a:extLst>
          </p:cNvPr>
          <p:cNvSpPr txBox="1">
            <a:spLocks/>
          </p:cNvSpPr>
          <p:nvPr/>
        </p:nvSpPr>
        <p:spPr>
          <a:xfrm>
            <a:off x="1374393" y="3997755"/>
            <a:ext cx="1963656" cy="263344"/>
          </a:xfrm>
          <a:prstGeom prst="rect">
            <a:avLst/>
          </a:prstGeom>
        </p:spPr>
        <p:txBody>
          <a:bodyPr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5000" indent="1350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>
                <a:solidFill>
                  <a:srgbClr val="00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@Nat_Numeracy</a:t>
            </a:r>
            <a:endParaRPr lang="en-GB" sz="1600">
              <a:solidFill>
                <a:srgbClr val="000000"/>
              </a:solidFill>
            </a:endParaRPr>
          </a:p>
        </p:txBody>
      </p:sp>
      <p:pic>
        <p:nvPicPr>
          <p:cNvPr id="25" name="Picture 6" descr="Facebook - Wikipedia">
            <a:extLst>
              <a:ext uri="{FF2B5EF4-FFF2-40B4-BE49-F238E27FC236}">
                <a16:creationId xmlns:a16="http://schemas.microsoft.com/office/drawing/2014/main" id="{C0295735-76DB-B222-7C64-66C5921964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842" y="4457969"/>
            <a:ext cx="436476" cy="43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B886F02E-014E-3CDB-B05A-7CE7059C3544}"/>
              </a:ext>
            </a:extLst>
          </p:cNvPr>
          <p:cNvSpPr txBox="1">
            <a:spLocks/>
          </p:cNvSpPr>
          <p:nvPr/>
        </p:nvSpPr>
        <p:spPr>
          <a:xfrm>
            <a:off x="1374393" y="4562582"/>
            <a:ext cx="1963656" cy="263344"/>
          </a:xfrm>
          <a:prstGeom prst="rect">
            <a:avLst/>
          </a:prstGeom>
        </p:spPr>
        <p:txBody>
          <a:bodyPr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5000" indent="1350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>
                <a:solidFill>
                  <a:srgbClr val="00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National Numeracy</a:t>
            </a:r>
            <a:endParaRPr lang="en-GB" sz="1600">
              <a:solidFill>
                <a:srgbClr val="000000"/>
              </a:solidFill>
            </a:endParaRPr>
          </a:p>
        </p:txBody>
      </p:sp>
      <p:pic>
        <p:nvPicPr>
          <p:cNvPr id="27" name="Picture 8" descr="Instagram - Wikipedia">
            <a:extLst>
              <a:ext uri="{FF2B5EF4-FFF2-40B4-BE49-F238E27FC236}">
                <a16:creationId xmlns:a16="http://schemas.microsoft.com/office/drawing/2014/main" id="{049AD5FF-C4F0-2B9C-E4E2-C9C2BBA89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842" y="5065791"/>
            <a:ext cx="436476" cy="43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E798C1D5-CC7A-0F73-C7DB-D2D5E12940CB}"/>
              </a:ext>
            </a:extLst>
          </p:cNvPr>
          <p:cNvSpPr txBox="1">
            <a:spLocks/>
          </p:cNvSpPr>
          <p:nvPr/>
        </p:nvSpPr>
        <p:spPr>
          <a:xfrm>
            <a:off x="1374392" y="5127409"/>
            <a:ext cx="2327551" cy="374858"/>
          </a:xfrm>
          <a:prstGeom prst="rect">
            <a:avLst/>
          </a:prstGeom>
        </p:spPr>
        <p:txBody>
          <a:bodyPr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5000" indent="1350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>
                <a:solidFill>
                  <a:srgbClr val="00000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@National_Numeracy</a:t>
            </a:r>
            <a:endParaRPr lang="en-GB" sz="1600">
              <a:solidFill>
                <a:srgbClr val="000000"/>
              </a:solidFill>
            </a:endParaRPr>
          </a:p>
        </p:txBody>
      </p:sp>
      <p:pic>
        <p:nvPicPr>
          <p:cNvPr id="29" name="Picture 10" descr="YouTube – Apps on Google Play">
            <a:extLst>
              <a:ext uri="{FF2B5EF4-FFF2-40B4-BE49-F238E27FC236}">
                <a16:creationId xmlns:a16="http://schemas.microsoft.com/office/drawing/2014/main" id="{5102622D-577D-EC11-6A70-B18453490F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" t="15290" r="3418" b="15064"/>
          <a:stretch/>
        </p:blipFill>
        <p:spPr bwMode="auto">
          <a:xfrm>
            <a:off x="954842" y="5637442"/>
            <a:ext cx="504415" cy="37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2DBAA1AF-E8AD-0591-BB21-A01E0A5299A4}"/>
              </a:ext>
            </a:extLst>
          </p:cNvPr>
          <p:cNvSpPr txBox="1">
            <a:spLocks/>
          </p:cNvSpPr>
          <p:nvPr/>
        </p:nvSpPr>
        <p:spPr>
          <a:xfrm>
            <a:off x="1420307" y="5692236"/>
            <a:ext cx="2090929" cy="263344"/>
          </a:xfrm>
          <a:prstGeom prst="rect">
            <a:avLst/>
          </a:prstGeom>
        </p:spPr>
        <p:txBody>
          <a:bodyPr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5000" indent="1350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>
                <a:solidFill>
                  <a:srgbClr val="00000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National Numeracy</a:t>
            </a:r>
            <a:endParaRPr lang="en-GB" sz="1600">
              <a:solidFill>
                <a:srgbClr val="000000"/>
              </a:solidFill>
            </a:endParaRPr>
          </a:p>
        </p:txBody>
      </p:sp>
      <p:pic>
        <p:nvPicPr>
          <p:cNvPr id="1026" name="Picture 2" descr="X's community-led approach: tackling inaccurate &amp; misleading information |  WebWire">
            <a:extLst>
              <a:ext uri="{FF2B5EF4-FFF2-40B4-BE49-F238E27FC236}">
                <a16:creationId xmlns:a16="http://schemas.microsoft.com/office/drawing/2014/main" id="{E7C1B002-C6E2-7ACA-88E0-151F68E45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41" y="3979905"/>
            <a:ext cx="697584" cy="39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phic 2" descr="Harvey Balls 0% with solid fill">
            <a:extLst>
              <a:ext uri="{FF2B5EF4-FFF2-40B4-BE49-F238E27FC236}">
                <a16:creationId xmlns:a16="http://schemas.microsoft.com/office/drawing/2014/main" id="{A94E4CDF-9449-F429-93AF-9C90FE56EFAC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39961" y="2387798"/>
            <a:ext cx="252000" cy="252000"/>
          </a:xfrm>
          <a:prstGeom prst="rect">
            <a:avLst/>
          </a:prstGeom>
        </p:spPr>
      </p:pic>
      <p:pic>
        <p:nvPicPr>
          <p:cNvPr id="5" name="Graphic 4" descr="Harvey Balls 15% with solid fill">
            <a:extLst>
              <a:ext uri="{FF2B5EF4-FFF2-40B4-BE49-F238E27FC236}">
                <a16:creationId xmlns:a16="http://schemas.microsoft.com/office/drawing/2014/main" id="{13892530-D9E6-D542-E8BE-519565EA2645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39961" y="2718184"/>
            <a:ext cx="252000" cy="252000"/>
          </a:xfrm>
          <a:prstGeom prst="rect">
            <a:avLst/>
          </a:prstGeom>
        </p:spPr>
      </p:pic>
      <p:pic>
        <p:nvPicPr>
          <p:cNvPr id="6" name="Graphic 5" descr="Tea with solid fill">
            <a:extLst>
              <a:ext uri="{FF2B5EF4-FFF2-40B4-BE49-F238E27FC236}">
                <a16:creationId xmlns:a16="http://schemas.microsoft.com/office/drawing/2014/main" id="{18CD5074-32A8-303B-4A2F-F2679A02C4DC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23442" y="3693568"/>
            <a:ext cx="324000" cy="324000"/>
          </a:xfrm>
          <a:prstGeom prst="rect">
            <a:avLst/>
          </a:prstGeom>
        </p:spPr>
      </p:pic>
      <p:pic>
        <p:nvPicPr>
          <p:cNvPr id="9" name="Graphic 8" descr="Harvey Balls 40% with solid fill">
            <a:extLst>
              <a:ext uri="{FF2B5EF4-FFF2-40B4-BE49-F238E27FC236}">
                <a16:creationId xmlns:a16="http://schemas.microsoft.com/office/drawing/2014/main" id="{65345807-79FD-0B73-21D4-EA4158A186B9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239961" y="3399351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25% with solid fill">
            <a:extLst>
              <a:ext uri="{FF2B5EF4-FFF2-40B4-BE49-F238E27FC236}">
                <a16:creationId xmlns:a16="http://schemas.microsoft.com/office/drawing/2014/main" id="{FEF55C8C-A390-F58F-04F7-6434DAFA07D5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239961" y="3064280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100% with solid fill">
            <a:extLst>
              <a:ext uri="{FF2B5EF4-FFF2-40B4-BE49-F238E27FC236}">
                <a16:creationId xmlns:a16="http://schemas.microsoft.com/office/drawing/2014/main" id="{565D68EB-0D00-78F2-D342-F5A37B6C806F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39961" y="5471267"/>
            <a:ext cx="252000" cy="252000"/>
          </a:xfrm>
          <a:prstGeom prst="rect">
            <a:avLst/>
          </a:prstGeom>
        </p:spPr>
      </p:pic>
      <p:pic>
        <p:nvPicPr>
          <p:cNvPr id="12" name="Graphic 11" descr="Harvey Balls 55% with solid fill">
            <a:extLst>
              <a:ext uri="{FF2B5EF4-FFF2-40B4-BE49-F238E27FC236}">
                <a16:creationId xmlns:a16="http://schemas.microsoft.com/office/drawing/2014/main" id="{0F900FD6-D807-3F21-1FF6-8604CF621733}"/>
              </a:ext>
            </a:extLst>
          </p:cNvPr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39961" y="4132201"/>
            <a:ext cx="252000" cy="252000"/>
          </a:xfrm>
          <a:prstGeom prst="rect">
            <a:avLst/>
          </a:prstGeom>
        </p:spPr>
      </p:pic>
      <p:pic>
        <p:nvPicPr>
          <p:cNvPr id="13" name="Graphic 12" descr="Harvey Balls 65% with solid fill">
            <a:extLst>
              <a:ext uri="{FF2B5EF4-FFF2-40B4-BE49-F238E27FC236}">
                <a16:creationId xmlns:a16="http://schemas.microsoft.com/office/drawing/2014/main" id="{DD55971E-F294-3600-3CB9-49A7EB98D378}"/>
              </a:ext>
            </a:extLst>
          </p:cNvPr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239961" y="4453650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75% with solid fill">
            <a:extLst>
              <a:ext uri="{FF2B5EF4-FFF2-40B4-BE49-F238E27FC236}">
                <a16:creationId xmlns:a16="http://schemas.microsoft.com/office/drawing/2014/main" id="{525FA1FB-3805-E7AD-9D77-AF32C027FB06}"/>
              </a:ext>
            </a:extLst>
          </p:cNvPr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239961" y="4792855"/>
            <a:ext cx="252000" cy="252000"/>
          </a:xfrm>
          <a:prstGeom prst="rect">
            <a:avLst/>
          </a:prstGeom>
        </p:spPr>
      </p:pic>
      <p:pic>
        <p:nvPicPr>
          <p:cNvPr id="15" name="Graphic 14" descr="Harvey Balls 85% with solid fill">
            <a:extLst>
              <a:ext uri="{FF2B5EF4-FFF2-40B4-BE49-F238E27FC236}">
                <a16:creationId xmlns:a16="http://schemas.microsoft.com/office/drawing/2014/main" id="{5550EF69-44FA-0D16-8AA4-02E84C8F9C7F}"/>
              </a:ext>
            </a:extLst>
          </p:cNvPr>
          <p:cNvPicPr>
            <a:picLocks noChangeAspect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239961" y="5132060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256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/>
              <a:t>Programme Objective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5DC127-8E4B-A56D-4184-E7FE49E5D3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2071" y="2674381"/>
            <a:ext cx="7737048" cy="2425979"/>
          </a:xfrm>
        </p:spPr>
        <p:txBody>
          <a:bodyPr/>
          <a:lstStyle/>
          <a:p>
            <a:pPr algn="l" rtl="0" fontAlgn="base"/>
            <a:r>
              <a:rPr lang="en-GB" sz="3200" b="0" i="0" u="none" strike="noStrike">
                <a:solidFill>
                  <a:srgbClr val="000000"/>
                </a:solidFill>
                <a:effectLst/>
                <a:latin typeface="Lato" panose="020F0502020204030203" pitchFamily="34" charset="0"/>
              </a:rPr>
              <a:t>To give you th</a:t>
            </a:r>
            <a:r>
              <a:rPr lang="en-GB" sz="3200" b="0">
                <a:solidFill>
                  <a:srgbClr val="000000"/>
                </a:solidFill>
                <a:latin typeface="Lato" panose="020F0502020204030203" pitchFamily="34" charset="0"/>
              </a:rPr>
              <a:t>e knowledge and skills to deliver a ‘Help your Child Love Maths’ workshop and to support children and families to have positive attitudes towards maths.</a:t>
            </a:r>
            <a:endParaRPr lang="en-GB" sz="320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870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/>
              <a:t>Session 2 Objectives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5DC127-8E4B-A56D-4184-E7FE49E5D3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1175" y="2291360"/>
            <a:ext cx="7917944" cy="4152669"/>
          </a:xfrm>
        </p:spPr>
        <p:txBody>
          <a:bodyPr/>
          <a:lstStyle/>
          <a:p>
            <a:pPr marL="342900" indent="-342900" algn="just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>
                <a:effectLst/>
                <a:latin typeface="Lato" panose="020F0502020204030203" pitchFamily="34" charset="0"/>
              </a:rPr>
              <a:t>Understand the resources available to support adults &amp; children with their number confidence and skills including the Family Maths Toolkit and how to deliver a ‘Help your Child Love Maths!’ workshop  </a:t>
            </a:r>
          </a:p>
          <a:p>
            <a:pPr marL="342900" indent="-342900" algn="just" rtl="0" fontAlgn="base">
              <a:buFont typeface="Arial" panose="020B0604020202020204" pitchFamily="34" charset="0"/>
              <a:buChar char="•"/>
            </a:pPr>
            <a:endParaRPr lang="en-GB" sz="2000" b="0" i="0" u="none" strike="noStrike">
              <a:effectLst/>
              <a:latin typeface="Lato" panose="020F0502020204030203" pitchFamily="34" charset="0"/>
            </a:endParaRPr>
          </a:p>
          <a:p>
            <a:pPr marL="342900" indent="-342900" algn="just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>
                <a:effectLst/>
                <a:latin typeface="Lato" panose="020F0502020204030203" pitchFamily="34" charset="0"/>
              </a:rPr>
              <a:t>Learn about the ongoing support available to you from National Numeracy </a:t>
            </a:r>
          </a:p>
          <a:p>
            <a:pPr marL="342900" indent="-342900" algn="just" rtl="0" fontAlgn="base">
              <a:buFont typeface="Arial" panose="020B0604020202020204" pitchFamily="34" charset="0"/>
              <a:buChar char="•"/>
            </a:pPr>
            <a:endParaRPr lang="en-GB" sz="2000" b="0" i="0" u="none" strike="noStrike">
              <a:effectLst/>
              <a:latin typeface="Lato" panose="020F0502020204030203" pitchFamily="34" charset="0"/>
            </a:endParaRPr>
          </a:p>
          <a:p>
            <a:pPr marL="342900" indent="-342900" algn="just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>
                <a:effectLst/>
                <a:latin typeface="Lato" panose="020F0502020204030203" pitchFamily="34" charset="0"/>
              </a:rPr>
              <a:t>Explain your practical next steps as a Numeracy Champion </a:t>
            </a:r>
          </a:p>
          <a:p>
            <a:pPr marL="342900" indent="-342900" algn="just" rtl="0" fontAlgn="base">
              <a:buFont typeface="Arial" panose="020B0604020202020204" pitchFamily="34" charset="0"/>
              <a:buChar char="•"/>
            </a:pPr>
            <a:endParaRPr lang="en-GB" sz="2000" b="0" i="0" u="none" strike="noStrike">
              <a:effectLst/>
              <a:latin typeface="Lato" panose="020F0502020204030203" pitchFamily="34" charset="0"/>
            </a:endParaRPr>
          </a:p>
          <a:p>
            <a:pPr marL="342900" indent="-342900" algn="just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>
                <a:effectLst/>
                <a:latin typeface="Lato" panose="020F0502020204030203" pitchFamily="34" charset="0"/>
              </a:rPr>
              <a:t>Explore the potential barriers and solutions in your action plan </a:t>
            </a:r>
            <a:endParaRPr lang="en-US" sz="2000" b="0" i="0">
              <a:solidFill>
                <a:srgbClr val="FF0000"/>
              </a:solidFill>
              <a:effectLst/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38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/>
              <a:t>Session 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5DC127-8E4B-A56D-4184-E7FE49E5D3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04015" y="2512085"/>
            <a:ext cx="7469958" cy="3860152"/>
          </a:xfrm>
        </p:spPr>
        <p:txBody>
          <a:bodyPr lIns="91440" tIns="45720" rIns="91440" bIns="45720" anchor="t">
            <a:normAutofit fontScale="25000" lnSpcReduction="20000"/>
          </a:bodyPr>
          <a:lstStyle/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GB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Introduction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US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Feedback from task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US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National Numeracy Challenge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US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How can you promote the National Numeracy Challenge?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US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Break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US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Family </a:t>
            </a:r>
            <a:r>
              <a:rPr lang="en-US" sz="8800" b="0" err="1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Maths</a:t>
            </a:r>
            <a:r>
              <a:rPr lang="en-US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 Toolkit &amp; Campaigns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US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Help your Child Love </a:t>
            </a:r>
            <a:r>
              <a:rPr lang="en-US" sz="8800" b="0" err="1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Maths</a:t>
            </a:r>
            <a:r>
              <a:rPr lang="en-US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! workshop 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US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Action plans 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US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Support for Numeracy Champions </a:t>
            </a:r>
          </a:p>
          <a:p>
            <a:pPr marL="342900" indent="-342900" fontAlgn="base">
              <a:buFont typeface="Lato" panose="020F0502020204030203" pitchFamily="34" charset="0"/>
              <a:buChar char="–"/>
            </a:pPr>
            <a:r>
              <a:rPr lang="en-GB" sz="8800" b="0">
                <a:solidFill>
                  <a:srgbClr val="000000"/>
                </a:solidFill>
                <a:latin typeface="Lato"/>
                <a:ea typeface="Lato"/>
                <a:cs typeface="Rubik Medium"/>
              </a:rPr>
              <a:t>Wrap up</a:t>
            </a:r>
          </a:p>
          <a:p>
            <a:pPr marL="213995" indent="-213995" fontAlgn="base">
              <a:buFont typeface="Arial" panose="020B0604020202020204" pitchFamily="34" charset="0"/>
              <a:buChar char="•"/>
            </a:pPr>
            <a:endParaRPr lang="en-GB" sz="2100">
              <a:latin typeface="Lato" panose="020F0502020204030203" pitchFamily="34" charset="0"/>
              <a:ea typeface="Lato" panose="020F0502020204030203" pitchFamily="34" charset="0"/>
            </a:endParaRPr>
          </a:p>
        </p:txBody>
      </p:sp>
      <p:pic>
        <p:nvPicPr>
          <p:cNvPr id="6" name="Graphic 5" descr="Harvey Balls 0% with solid fill">
            <a:extLst>
              <a:ext uri="{FF2B5EF4-FFF2-40B4-BE49-F238E27FC236}">
                <a16:creationId xmlns:a16="http://schemas.microsoft.com/office/drawing/2014/main" id="{50E41930-2538-AFC0-FAE5-994C8E9E1D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52015" y="2512085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15% with solid fill">
            <a:extLst>
              <a:ext uri="{FF2B5EF4-FFF2-40B4-BE49-F238E27FC236}">
                <a16:creationId xmlns:a16="http://schemas.microsoft.com/office/drawing/2014/main" id="{208E705D-8F93-E0F5-AFFA-CA500493C74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52015" y="2842471"/>
            <a:ext cx="252000" cy="252000"/>
          </a:xfrm>
          <a:prstGeom prst="rect">
            <a:avLst/>
          </a:prstGeom>
        </p:spPr>
      </p:pic>
      <p:pic>
        <p:nvPicPr>
          <p:cNvPr id="12" name="Graphic 11" descr="Tea with solid fill">
            <a:extLst>
              <a:ext uri="{FF2B5EF4-FFF2-40B4-BE49-F238E27FC236}">
                <a16:creationId xmlns:a16="http://schemas.microsoft.com/office/drawing/2014/main" id="{73990DD9-2D57-6926-16E5-728E8A0E64C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35496" y="4013168"/>
            <a:ext cx="324000" cy="324000"/>
          </a:xfrm>
          <a:prstGeom prst="rect">
            <a:avLst/>
          </a:prstGeom>
        </p:spPr>
      </p:pic>
      <p:pic>
        <p:nvPicPr>
          <p:cNvPr id="13" name="Graphic 12" descr="Harvey Balls 40% with solid fill">
            <a:extLst>
              <a:ext uri="{FF2B5EF4-FFF2-40B4-BE49-F238E27FC236}">
                <a16:creationId xmlns:a16="http://schemas.microsoft.com/office/drawing/2014/main" id="{887FC8E0-7CA4-0D98-4CAF-3EC7986AAC0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252015" y="3541394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25% with solid fill">
            <a:extLst>
              <a:ext uri="{FF2B5EF4-FFF2-40B4-BE49-F238E27FC236}">
                <a16:creationId xmlns:a16="http://schemas.microsoft.com/office/drawing/2014/main" id="{D7A6B8C4-7885-2D39-AB62-430630D44A9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1252015" y="3188567"/>
            <a:ext cx="252000" cy="252000"/>
          </a:xfrm>
          <a:prstGeom prst="rect">
            <a:avLst/>
          </a:prstGeom>
        </p:spPr>
      </p:pic>
      <p:pic>
        <p:nvPicPr>
          <p:cNvPr id="20" name="Graphic 19" descr="Harvey Balls 100% with solid fill">
            <a:extLst>
              <a:ext uri="{FF2B5EF4-FFF2-40B4-BE49-F238E27FC236}">
                <a16:creationId xmlns:a16="http://schemas.microsoft.com/office/drawing/2014/main" id="{FA315B49-7CC3-23B2-15CE-22DC517B5BB1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252015" y="5799742"/>
            <a:ext cx="252000" cy="252000"/>
          </a:xfrm>
          <a:prstGeom prst="rect">
            <a:avLst/>
          </a:prstGeom>
        </p:spPr>
      </p:pic>
      <p:pic>
        <p:nvPicPr>
          <p:cNvPr id="21" name="Graphic 20" descr="Harvey Balls 55% with solid fill">
            <a:extLst>
              <a:ext uri="{FF2B5EF4-FFF2-40B4-BE49-F238E27FC236}">
                <a16:creationId xmlns:a16="http://schemas.microsoft.com/office/drawing/2014/main" id="{207E9147-98FB-7843-0048-8B2506036899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252015" y="4460676"/>
            <a:ext cx="252000" cy="252000"/>
          </a:xfrm>
          <a:prstGeom prst="rect">
            <a:avLst/>
          </a:prstGeom>
        </p:spPr>
      </p:pic>
      <p:pic>
        <p:nvPicPr>
          <p:cNvPr id="22" name="Graphic 21" descr="Harvey Balls 65% with solid fill">
            <a:extLst>
              <a:ext uri="{FF2B5EF4-FFF2-40B4-BE49-F238E27FC236}">
                <a16:creationId xmlns:a16="http://schemas.microsoft.com/office/drawing/2014/main" id="{FF746A38-DAAC-8A00-7792-972B8EEEEC63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252015" y="4782125"/>
            <a:ext cx="252000" cy="252000"/>
          </a:xfrm>
          <a:prstGeom prst="rect">
            <a:avLst/>
          </a:prstGeom>
        </p:spPr>
      </p:pic>
      <p:pic>
        <p:nvPicPr>
          <p:cNvPr id="23" name="Graphic 22" descr="Harvey Balls 75% with solid fill">
            <a:extLst>
              <a:ext uri="{FF2B5EF4-FFF2-40B4-BE49-F238E27FC236}">
                <a16:creationId xmlns:a16="http://schemas.microsoft.com/office/drawing/2014/main" id="{1E1EF358-49C7-0C9A-ABBD-8F052DCA2594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252015" y="5121330"/>
            <a:ext cx="252000" cy="252000"/>
          </a:xfrm>
          <a:prstGeom prst="rect">
            <a:avLst/>
          </a:prstGeom>
        </p:spPr>
      </p:pic>
      <p:pic>
        <p:nvPicPr>
          <p:cNvPr id="24" name="Graphic 23" descr="Harvey Balls 85% with solid fill">
            <a:extLst>
              <a:ext uri="{FF2B5EF4-FFF2-40B4-BE49-F238E27FC236}">
                <a16:creationId xmlns:a16="http://schemas.microsoft.com/office/drawing/2014/main" id="{CBE9FFA9-4586-6EAD-0C25-1230BA14F2B1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252015" y="5460535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601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6198 -0.00417 -0.02656 -0.00255 -0.1059 -0.00255 " pathEditMode="relative" ptsTypes="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6198 -0.00417 -0.02656 -0.00255 -0.1059 -0.00255 " pathEditMode="relative" ptsTypes="A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6198 -0.00417 -0.02656 -0.00255 -0.1059 -0.00255 " pathEditMode="relative" ptsTypes="A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6198 -0.00417 -0.02656 -0.00255 -0.1059 -0.00255 " pathEditMode="relative" ptsTypes="AAA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6198 -0.00417 -0.02656 -0.00255 -0.1059 -0.00255 " pathEditMode="relative" ptsTypes="AAA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6198 -0.00417 -0.02656 -0.00255 -0.1059 -0.00255 " pathEditMode="relative" ptsTypes="A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6198 -0.00417 -0.02656 -0.00255 -0.1059 -0.00255 " pathEditMode="relative" ptsTypes="AAA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6198 -0.00417 -0.02656 -0.00255 -0.1059 -0.00255 " pathEditMode="relative" ptsTypes="AAA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6198 -0.00417 -0.02656 -0.00255 -0.1059 -0.00255 " pathEditMode="relative" ptsTypes="A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6198 -0.00417 -0.02656 -0.00255 -0.1059 -0.00255 " pathEditMode="relative" ptsTypes="AAA">
                                      <p:cBhvr>
                                        <p:cTn id="2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/>
              <a:t>Talk positively about maths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D8A5AA88-CD13-B47A-CE10-4D38828E083A}"/>
              </a:ext>
            </a:extLst>
          </p:cNvPr>
          <p:cNvSpPr txBox="1">
            <a:spLocks/>
          </p:cNvSpPr>
          <p:nvPr/>
        </p:nvSpPr>
        <p:spPr>
          <a:xfrm>
            <a:off x="849976" y="2250952"/>
            <a:ext cx="7517355" cy="3599089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1800" kern="1200">
                <a:solidFill>
                  <a:schemeClr val="bg1"/>
                </a:solidFill>
                <a:latin typeface="Rubik Medium" panose="02000604000000020004" pitchFamily="2" charset="-79"/>
                <a:ea typeface="+mn-ea"/>
                <a:cs typeface="Rubik Medium" panose="02000604000000020004" pitchFamily="2" charset="-79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sz="2400" b="1">
                <a:solidFill>
                  <a:srgbClr val="000000"/>
                </a:solidFill>
                <a:latin typeface="Lato" panose="020F0502020204030203" pitchFamily="34" charset="0"/>
                <a:ea typeface="Lato"/>
                <a:cs typeface="Lato"/>
              </a:rPr>
              <a:t>Here are some things people sometimes say to children about maths.</a:t>
            </a:r>
          </a:p>
          <a:p>
            <a:pPr>
              <a:spcAft>
                <a:spcPts val="1200"/>
              </a:spcAft>
            </a:pPr>
            <a:endParaRPr lang="en-GB" sz="2400" b="1">
              <a:solidFill>
                <a:srgbClr val="000000"/>
              </a:solidFill>
              <a:latin typeface="Lato" panose="020F0502020204030203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2400">
                <a:solidFill>
                  <a:srgbClr val="000000"/>
                </a:solidFill>
                <a:latin typeface="Lato" panose="020F0502020204030203" pitchFamily="34" charset="0"/>
              </a:rPr>
              <a:t>Have you heard these things being said?</a:t>
            </a:r>
          </a:p>
          <a:p>
            <a:pPr>
              <a:spcAft>
                <a:spcPts val="1200"/>
              </a:spcAft>
            </a:pPr>
            <a:endParaRPr lang="en-GB" sz="2400">
              <a:solidFill>
                <a:srgbClr val="000000"/>
              </a:solidFill>
              <a:latin typeface="Lato" panose="020F0502020204030203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2400">
                <a:solidFill>
                  <a:srgbClr val="000000"/>
                </a:solidFill>
                <a:latin typeface="Lato" panose="020F0502020204030203" pitchFamily="34" charset="0"/>
              </a:rPr>
              <a:t>What could be said instead to encourage positive attitudes in children?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C2CF33B-E0EA-B9DE-2ED1-E201C1DF9564}"/>
              </a:ext>
            </a:extLst>
          </p:cNvPr>
          <p:cNvGrpSpPr/>
          <p:nvPr/>
        </p:nvGrpSpPr>
        <p:grpSpPr>
          <a:xfrm>
            <a:off x="7178110" y="4201847"/>
            <a:ext cx="1745009" cy="5312306"/>
            <a:chOff x="0" y="0"/>
            <a:chExt cx="2430277" cy="805212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BBFCB7B-BB92-27C0-0FEB-919897804D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2430277" cy="8052122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2C3F196-5C35-6059-BB9A-013FE35AF807}"/>
                </a:ext>
              </a:extLst>
            </p:cNvPr>
            <p:cNvGrpSpPr/>
            <p:nvPr/>
          </p:nvGrpSpPr>
          <p:grpSpPr>
            <a:xfrm>
              <a:off x="1023019" y="465753"/>
              <a:ext cx="614619" cy="614619"/>
              <a:chOff x="0" y="0"/>
              <a:chExt cx="812800" cy="812800"/>
            </a:xfrm>
          </p:grpSpPr>
          <p:sp>
            <p:nvSpPr>
              <p:cNvPr id="14" name="Freeform 10">
                <a:extLst>
                  <a:ext uri="{FF2B5EF4-FFF2-40B4-BE49-F238E27FC236}">
                    <a16:creationId xmlns:a16="http://schemas.microsoft.com/office/drawing/2014/main" id="{621FC562-9E95-7CB1-8D16-E4655BA978CD}"/>
                  </a:ext>
                </a:extLst>
              </p:cNvPr>
              <p:cNvSpPr/>
              <p:nvPr/>
            </p:nvSpPr>
            <p:spPr>
              <a:xfrm>
                <a:off x="1813" y="0"/>
                <a:ext cx="80917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09173" h="812800">
                    <a:moveTo>
                      <a:pt x="404587" y="0"/>
                    </a:moveTo>
                    <a:cubicBezTo>
                      <a:pt x="628326" y="1001"/>
                      <a:pt x="809174" y="182659"/>
                      <a:pt x="809174" y="406400"/>
                    </a:cubicBezTo>
                    <a:cubicBezTo>
                      <a:pt x="809174" y="630141"/>
                      <a:pt x="628326" y="811799"/>
                      <a:pt x="404587" y="812800"/>
                    </a:cubicBezTo>
                    <a:cubicBezTo>
                      <a:pt x="180848" y="811799"/>
                      <a:pt x="0" y="630141"/>
                      <a:pt x="0" y="406400"/>
                    </a:cubicBezTo>
                    <a:cubicBezTo>
                      <a:pt x="0" y="182659"/>
                      <a:pt x="180848" y="1001"/>
                      <a:pt x="404587" y="0"/>
                    </a:cubicBezTo>
                    <a:close/>
                  </a:path>
                </a:pathLst>
              </a:custGeom>
              <a:solidFill>
                <a:srgbClr val="96598E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" name="TextBox 11">
                <a:extLst>
                  <a:ext uri="{FF2B5EF4-FFF2-40B4-BE49-F238E27FC236}">
                    <a16:creationId xmlns:a16="http://schemas.microsoft.com/office/drawing/2014/main" id="{A1E3FAB9-305C-F52B-3645-4B29445AFC06}"/>
                  </a:ext>
                </a:extLst>
              </p:cNvPr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536"/>
                  </a:lnSpc>
                </a:pPr>
                <a:endParaRPr/>
              </a:p>
            </p:txBody>
          </p:sp>
        </p:grpSp>
        <p:grpSp>
          <p:nvGrpSpPr>
            <p:cNvPr id="11" name="Group 12">
              <a:extLst>
                <a:ext uri="{FF2B5EF4-FFF2-40B4-BE49-F238E27FC236}">
                  <a16:creationId xmlns:a16="http://schemas.microsoft.com/office/drawing/2014/main" id="{7014D72B-13BD-B865-609A-4A0FBD185AC9}"/>
                </a:ext>
              </a:extLst>
            </p:cNvPr>
            <p:cNvGrpSpPr/>
            <p:nvPr/>
          </p:nvGrpSpPr>
          <p:grpSpPr>
            <a:xfrm>
              <a:off x="1023019" y="964197"/>
              <a:ext cx="317867" cy="269865"/>
              <a:chOff x="0" y="0"/>
              <a:chExt cx="812800" cy="690057"/>
            </a:xfrm>
          </p:grpSpPr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32A7FF70-3FDB-ECC7-2826-35516BAB7200}"/>
                  </a:ext>
                </a:extLst>
              </p:cNvPr>
              <p:cNvSpPr/>
              <p:nvPr/>
            </p:nvSpPr>
            <p:spPr>
              <a:xfrm>
                <a:off x="214747" y="0"/>
                <a:ext cx="383306" cy="690057"/>
              </a:xfrm>
              <a:custGeom>
                <a:avLst/>
                <a:gdLst/>
                <a:ahLst/>
                <a:cxnLst/>
                <a:rect l="l" t="t" r="r" b="b"/>
                <a:pathLst>
                  <a:path w="383306" h="690057">
                    <a:moveTo>
                      <a:pt x="191653" y="0"/>
                    </a:moveTo>
                    <a:cubicBezTo>
                      <a:pt x="310845" y="74185"/>
                      <a:pt x="383306" y="204636"/>
                      <a:pt x="383306" y="345029"/>
                    </a:cubicBezTo>
                    <a:cubicBezTo>
                      <a:pt x="383306" y="485421"/>
                      <a:pt x="310845" y="615872"/>
                      <a:pt x="191653" y="690057"/>
                    </a:cubicBezTo>
                    <a:cubicBezTo>
                      <a:pt x="72461" y="615872"/>
                      <a:pt x="0" y="485421"/>
                      <a:pt x="0" y="345029"/>
                    </a:cubicBezTo>
                    <a:cubicBezTo>
                      <a:pt x="0" y="204636"/>
                      <a:pt x="72461" y="74185"/>
                      <a:pt x="191653" y="0"/>
                    </a:cubicBezTo>
                    <a:close/>
                  </a:path>
                </a:pathLst>
              </a:custGeom>
              <a:solidFill>
                <a:srgbClr val="96598E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" name="TextBox 14">
                <a:extLst>
                  <a:ext uri="{FF2B5EF4-FFF2-40B4-BE49-F238E27FC236}">
                    <a16:creationId xmlns:a16="http://schemas.microsoft.com/office/drawing/2014/main" id="{B741A1AE-9994-F9E1-4304-A20ACC84FCB0}"/>
                  </a:ext>
                </a:extLst>
              </p:cNvPr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536"/>
                  </a:lnSpc>
                </a:pPr>
                <a:endParaRPr/>
              </a:p>
            </p:txBody>
          </p:sp>
        </p:grpSp>
      </p:grpSp>
      <p:pic>
        <p:nvPicPr>
          <p:cNvPr id="3" name="Graphic 2" descr="Harvey Balls 0% with solid fill">
            <a:extLst>
              <a:ext uri="{FF2B5EF4-FFF2-40B4-BE49-F238E27FC236}">
                <a16:creationId xmlns:a16="http://schemas.microsoft.com/office/drawing/2014/main" id="{8A8D1D5D-CF1F-1232-D35B-DD73F184DC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7400" y="2787293"/>
            <a:ext cx="252000" cy="252000"/>
          </a:xfrm>
          <a:prstGeom prst="rect">
            <a:avLst/>
          </a:prstGeom>
        </p:spPr>
      </p:pic>
      <p:pic>
        <p:nvPicPr>
          <p:cNvPr id="4" name="Graphic 3" descr="Harvey Balls 100% with solid fill">
            <a:extLst>
              <a:ext uri="{FF2B5EF4-FFF2-40B4-BE49-F238E27FC236}">
                <a16:creationId xmlns:a16="http://schemas.microsoft.com/office/drawing/2014/main" id="{8A834D11-75FC-834F-9507-F3AC3E30F32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7400" y="5488806"/>
            <a:ext cx="252000" cy="252000"/>
          </a:xfrm>
          <a:prstGeom prst="rect">
            <a:avLst/>
          </a:prstGeom>
        </p:spPr>
      </p:pic>
      <p:pic>
        <p:nvPicPr>
          <p:cNvPr id="5" name="Graphic 4" descr="Harvey Balls 15% with solid fill">
            <a:extLst>
              <a:ext uri="{FF2B5EF4-FFF2-40B4-BE49-F238E27FC236}">
                <a16:creationId xmlns:a16="http://schemas.microsoft.com/office/drawing/2014/main" id="{C4255571-84F7-50C1-8DF0-5C4209ABAE0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7400" y="3126498"/>
            <a:ext cx="252000" cy="252000"/>
          </a:xfrm>
          <a:prstGeom prst="rect">
            <a:avLst/>
          </a:prstGeom>
        </p:spPr>
      </p:pic>
      <p:pic>
        <p:nvPicPr>
          <p:cNvPr id="6" name="Graphic 5" descr="Harvey Balls 25% with solid fill">
            <a:extLst>
              <a:ext uri="{FF2B5EF4-FFF2-40B4-BE49-F238E27FC236}">
                <a16:creationId xmlns:a16="http://schemas.microsoft.com/office/drawing/2014/main" id="{A6943854-C2CA-80A3-55E8-EE7975BD7D4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7400" y="3465703"/>
            <a:ext cx="252000" cy="252000"/>
          </a:xfrm>
          <a:prstGeom prst="rect">
            <a:avLst/>
          </a:prstGeom>
        </p:spPr>
      </p:pic>
      <p:pic>
        <p:nvPicPr>
          <p:cNvPr id="16" name="Graphic 15" descr="Harvey Balls 55% with solid fill">
            <a:extLst>
              <a:ext uri="{FF2B5EF4-FFF2-40B4-BE49-F238E27FC236}">
                <a16:creationId xmlns:a16="http://schemas.microsoft.com/office/drawing/2014/main" id="{37416B23-9A00-9D59-32B3-875C5AFFD6B8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7400" y="4822523"/>
            <a:ext cx="252000" cy="252000"/>
          </a:xfrm>
          <a:prstGeom prst="rect">
            <a:avLst/>
          </a:prstGeom>
        </p:spPr>
      </p:pic>
      <p:pic>
        <p:nvPicPr>
          <p:cNvPr id="17" name="Graphic 16" descr="Harvey Balls 65% with solid fill">
            <a:extLst>
              <a:ext uri="{FF2B5EF4-FFF2-40B4-BE49-F238E27FC236}">
                <a16:creationId xmlns:a16="http://schemas.microsoft.com/office/drawing/2014/main" id="{2B56372C-6F40-4382-9A77-A372450702AB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7400" y="5161728"/>
            <a:ext cx="252000" cy="252000"/>
          </a:xfrm>
          <a:prstGeom prst="rect">
            <a:avLst/>
          </a:prstGeom>
        </p:spPr>
      </p:pic>
      <p:pic>
        <p:nvPicPr>
          <p:cNvPr id="18" name="Graphic 17" descr="Tea with solid fill">
            <a:extLst>
              <a:ext uri="{FF2B5EF4-FFF2-40B4-BE49-F238E27FC236}">
                <a16:creationId xmlns:a16="http://schemas.microsoft.com/office/drawing/2014/main" id="{3DF5AA67-3149-14A4-CD6C-0DA67A54012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20881" y="4423437"/>
            <a:ext cx="324000" cy="324000"/>
          </a:xfrm>
          <a:prstGeom prst="rect">
            <a:avLst/>
          </a:prstGeom>
        </p:spPr>
      </p:pic>
      <p:pic>
        <p:nvPicPr>
          <p:cNvPr id="19" name="Graphic 18" descr="Harvey Balls 45% with solid fill">
            <a:extLst>
              <a:ext uri="{FF2B5EF4-FFF2-40B4-BE49-F238E27FC236}">
                <a16:creationId xmlns:a16="http://schemas.microsoft.com/office/drawing/2014/main" id="{E356330E-9737-1675-2E0A-62288C6C61C2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7400" y="4144113"/>
            <a:ext cx="252000" cy="252000"/>
          </a:xfrm>
          <a:prstGeom prst="rect">
            <a:avLst/>
          </a:prstGeom>
        </p:spPr>
      </p:pic>
      <p:pic>
        <p:nvPicPr>
          <p:cNvPr id="31" name="Graphic 30" descr="Harvey Balls 35% with solid fill">
            <a:extLst>
              <a:ext uri="{FF2B5EF4-FFF2-40B4-BE49-F238E27FC236}">
                <a16:creationId xmlns:a16="http://schemas.microsoft.com/office/drawing/2014/main" id="{2439F821-36E5-BF72-5DE7-A4385085DE0C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7400" y="3804908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613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/>
              <a:t>Talk positively about maths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1F1A18BD-F09E-DFA4-9743-EAA3B8504A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24072" flipH="1">
            <a:off x="4144315" y="1840920"/>
            <a:ext cx="4477754" cy="3289114"/>
          </a:xfrm>
          <a:prstGeom prst="rect">
            <a:avLst/>
          </a:prstGeom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DCB58C9D-22E3-CDE6-747B-351E96E682D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687"/>
          <a:stretch>
            <a:fillRect/>
          </a:stretch>
        </p:blipFill>
        <p:spPr>
          <a:xfrm>
            <a:off x="-1879847" y="2503055"/>
            <a:ext cx="7178330" cy="5742698"/>
          </a:xfrm>
          <a:prstGeom prst="rect">
            <a:avLst/>
          </a:prstGeom>
        </p:spPr>
      </p:pic>
      <p:sp>
        <p:nvSpPr>
          <p:cNvPr id="5" name="TextBox 7">
            <a:extLst>
              <a:ext uri="{FF2B5EF4-FFF2-40B4-BE49-F238E27FC236}">
                <a16:creationId xmlns:a16="http://schemas.microsoft.com/office/drawing/2014/main" id="{DECF1C44-C8DB-6FFE-CE40-3239EAEE947B}"/>
              </a:ext>
            </a:extLst>
          </p:cNvPr>
          <p:cNvSpPr txBox="1"/>
          <p:nvPr/>
        </p:nvSpPr>
        <p:spPr>
          <a:xfrm>
            <a:off x="4440905" y="2144126"/>
            <a:ext cx="3570539" cy="23697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58"/>
              </a:lnSpc>
            </a:pPr>
            <a:r>
              <a:rPr lang="en-US" sz="3234" b="1">
                <a:solidFill>
                  <a:srgbClr val="FFFFFF"/>
                </a:solidFill>
                <a:latin typeface="Lato" panose="020F0502020204030203" pitchFamily="34" charset="0"/>
              </a:rPr>
              <a:t>“I was never any good at </a:t>
            </a:r>
            <a:r>
              <a:rPr lang="en-US" sz="3234" b="1" err="1">
                <a:solidFill>
                  <a:srgbClr val="FFFFFF"/>
                </a:solidFill>
                <a:latin typeface="Lato" panose="020F0502020204030203" pitchFamily="34" charset="0"/>
              </a:rPr>
              <a:t>maths</a:t>
            </a:r>
            <a:r>
              <a:rPr lang="en-US" sz="3234" b="1">
                <a:solidFill>
                  <a:srgbClr val="FFFFFF"/>
                </a:solidFill>
                <a:latin typeface="Lato" panose="020F0502020204030203" pitchFamily="34" charset="0"/>
              </a:rPr>
              <a:t> at school and it did me no harm.”</a:t>
            </a:r>
          </a:p>
        </p:txBody>
      </p:sp>
      <p:pic>
        <p:nvPicPr>
          <p:cNvPr id="6" name="Graphic 5" descr="Harvey Balls 0% with solid fill">
            <a:extLst>
              <a:ext uri="{FF2B5EF4-FFF2-40B4-BE49-F238E27FC236}">
                <a16:creationId xmlns:a16="http://schemas.microsoft.com/office/drawing/2014/main" id="{ED552CE5-5C66-5E5A-0A58-CD6E58A8D21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7400" y="2787293"/>
            <a:ext cx="252000" cy="252000"/>
          </a:xfrm>
          <a:prstGeom prst="rect">
            <a:avLst/>
          </a:prstGeom>
        </p:spPr>
      </p:pic>
      <p:pic>
        <p:nvPicPr>
          <p:cNvPr id="7" name="Graphic 6" descr="Harvey Balls 100% with solid fill">
            <a:extLst>
              <a:ext uri="{FF2B5EF4-FFF2-40B4-BE49-F238E27FC236}">
                <a16:creationId xmlns:a16="http://schemas.microsoft.com/office/drawing/2014/main" id="{B35B2903-5DA3-A489-4800-6FE3996F43B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7400" y="5488806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15% with solid fill">
            <a:extLst>
              <a:ext uri="{FF2B5EF4-FFF2-40B4-BE49-F238E27FC236}">
                <a16:creationId xmlns:a16="http://schemas.microsoft.com/office/drawing/2014/main" id="{11073A4F-B903-3231-2C94-395BFDD2A0E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37400" y="3126498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12246D84-820C-CCEC-C141-FB4FF43B2A65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37400" y="3465703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55% with solid fill">
            <a:extLst>
              <a:ext uri="{FF2B5EF4-FFF2-40B4-BE49-F238E27FC236}">
                <a16:creationId xmlns:a16="http://schemas.microsoft.com/office/drawing/2014/main" id="{032419F8-9F88-1F0A-E865-EDA8CD0BC7E6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37400" y="4822523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65% with solid fill">
            <a:extLst>
              <a:ext uri="{FF2B5EF4-FFF2-40B4-BE49-F238E27FC236}">
                <a16:creationId xmlns:a16="http://schemas.microsoft.com/office/drawing/2014/main" id="{7C34F02B-5A5A-C663-E21D-5CCE12208175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37400" y="5161728"/>
            <a:ext cx="252000" cy="252000"/>
          </a:xfrm>
          <a:prstGeom prst="rect">
            <a:avLst/>
          </a:prstGeom>
        </p:spPr>
      </p:pic>
      <p:pic>
        <p:nvPicPr>
          <p:cNvPr id="12" name="Graphic 11" descr="Tea with solid fill">
            <a:extLst>
              <a:ext uri="{FF2B5EF4-FFF2-40B4-BE49-F238E27FC236}">
                <a16:creationId xmlns:a16="http://schemas.microsoft.com/office/drawing/2014/main" id="{5792F9FB-B3AB-1D1B-A7DD-AC9AC728200B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20881" y="4423437"/>
            <a:ext cx="324000" cy="324000"/>
          </a:xfrm>
          <a:prstGeom prst="rect">
            <a:avLst/>
          </a:prstGeom>
        </p:spPr>
      </p:pic>
      <p:pic>
        <p:nvPicPr>
          <p:cNvPr id="13" name="Graphic 12" descr="Harvey Balls 45% with solid fill">
            <a:extLst>
              <a:ext uri="{FF2B5EF4-FFF2-40B4-BE49-F238E27FC236}">
                <a16:creationId xmlns:a16="http://schemas.microsoft.com/office/drawing/2014/main" id="{6963DE31-0CE2-DFAC-552E-D8B234025E0E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37400" y="4144113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35% with solid fill">
            <a:extLst>
              <a:ext uri="{FF2B5EF4-FFF2-40B4-BE49-F238E27FC236}">
                <a16:creationId xmlns:a16="http://schemas.microsoft.com/office/drawing/2014/main" id="{800E90ED-A458-973B-22BD-1DB393EC6CD1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37400" y="3804908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331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54BE7-34F1-D7E6-C0E1-EFA17C0B2B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/>
              <a:t>Talk positively about maths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9579653A-4749-0B48-22CC-87798E634B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680270" y="2035753"/>
            <a:ext cx="5015638" cy="3780537"/>
          </a:xfrm>
          <a:prstGeom prst="rect">
            <a:avLst/>
          </a:prstGeom>
        </p:spPr>
      </p:pic>
      <p:sp>
        <p:nvSpPr>
          <p:cNvPr id="4" name="TextBox 6">
            <a:extLst>
              <a:ext uri="{FF2B5EF4-FFF2-40B4-BE49-F238E27FC236}">
                <a16:creationId xmlns:a16="http://schemas.microsoft.com/office/drawing/2014/main" id="{E7E317EB-F864-5C6E-2315-2309E63A31E9}"/>
              </a:ext>
            </a:extLst>
          </p:cNvPr>
          <p:cNvSpPr txBox="1"/>
          <p:nvPr/>
        </p:nvSpPr>
        <p:spPr>
          <a:xfrm>
            <a:off x="4428591" y="2372612"/>
            <a:ext cx="3853216" cy="26958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2800" b="1">
                <a:solidFill>
                  <a:srgbClr val="FFFFFF"/>
                </a:solidFill>
                <a:latin typeface="Lato"/>
                <a:ea typeface="Lato"/>
                <a:cs typeface="Lato"/>
              </a:rPr>
              <a:t>“It’s ok. You can’t be good at everything. You’re better at literacy. Your brother is more of a </a:t>
            </a:r>
            <a:r>
              <a:rPr lang="en-US" sz="2800" b="1" err="1">
                <a:solidFill>
                  <a:srgbClr val="FFFFFF"/>
                </a:solidFill>
                <a:latin typeface="Lato"/>
                <a:ea typeface="Lato"/>
                <a:cs typeface="Lato"/>
              </a:rPr>
              <a:t>maths</a:t>
            </a:r>
            <a:r>
              <a:rPr lang="en-US" sz="2800" b="1">
                <a:solidFill>
                  <a:srgbClr val="FFFFFF"/>
                </a:solidFill>
                <a:latin typeface="Lato"/>
                <a:ea typeface="Lato"/>
                <a:cs typeface="Lato"/>
              </a:rPr>
              <a:t>-y person.”</a:t>
            </a: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33FF416B-9F02-AFE7-2C82-790BF3C5E73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40146" y="2489535"/>
            <a:ext cx="3332842" cy="8537886"/>
          </a:xfrm>
          <a:prstGeom prst="rect">
            <a:avLst/>
          </a:prstGeom>
        </p:spPr>
      </p:pic>
      <p:pic>
        <p:nvPicPr>
          <p:cNvPr id="6" name="Graphic 5" descr="Harvey Balls 0% with solid fill">
            <a:extLst>
              <a:ext uri="{FF2B5EF4-FFF2-40B4-BE49-F238E27FC236}">
                <a16:creationId xmlns:a16="http://schemas.microsoft.com/office/drawing/2014/main" id="{53F3B60F-C3CC-A7AD-C2E2-138E259D1DB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7400" y="2787293"/>
            <a:ext cx="252000" cy="252000"/>
          </a:xfrm>
          <a:prstGeom prst="rect">
            <a:avLst/>
          </a:prstGeom>
        </p:spPr>
      </p:pic>
      <p:pic>
        <p:nvPicPr>
          <p:cNvPr id="7" name="Graphic 6" descr="Harvey Balls 100% with solid fill">
            <a:extLst>
              <a:ext uri="{FF2B5EF4-FFF2-40B4-BE49-F238E27FC236}">
                <a16:creationId xmlns:a16="http://schemas.microsoft.com/office/drawing/2014/main" id="{37EB2916-8D6A-0CBE-3BCE-BFF3F0FA94A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7400" y="5488806"/>
            <a:ext cx="252000" cy="252000"/>
          </a:xfrm>
          <a:prstGeom prst="rect">
            <a:avLst/>
          </a:prstGeom>
        </p:spPr>
      </p:pic>
      <p:pic>
        <p:nvPicPr>
          <p:cNvPr id="8" name="Graphic 7" descr="Harvey Balls 15% with solid fill">
            <a:extLst>
              <a:ext uri="{FF2B5EF4-FFF2-40B4-BE49-F238E27FC236}">
                <a16:creationId xmlns:a16="http://schemas.microsoft.com/office/drawing/2014/main" id="{D6E66CB7-A539-CCB5-1FF6-357C50E49DF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37400" y="3126498"/>
            <a:ext cx="252000" cy="252000"/>
          </a:xfrm>
          <a:prstGeom prst="rect">
            <a:avLst/>
          </a:prstGeom>
        </p:spPr>
      </p:pic>
      <p:pic>
        <p:nvPicPr>
          <p:cNvPr id="9" name="Graphic 8" descr="Harvey Balls 25% with solid fill">
            <a:extLst>
              <a:ext uri="{FF2B5EF4-FFF2-40B4-BE49-F238E27FC236}">
                <a16:creationId xmlns:a16="http://schemas.microsoft.com/office/drawing/2014/main" id="{0175CDCB-DAF8-86B2-893A-067BE12E9FE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37400" y="3465703"/>
            <a:ext cx="252000" cy="252000"/>
          </a:xfrm>
          <a:prstGeom prst="rect">
            <a:avLst/>
          </a:prstGeom>
        </p:spPr>
      </p:pic>
      <p:pic>
        <p:nvPicPr>
          <p:cNvPr id="10" name="Graphic 9" descr="Harvey Balls 55% with solid fill">
            <a:extLst>
              <a:ext uri="{FF2B5EF4-FFF2-40B4-BE49-F238E27FC236}">
                <a16:creationId xmlns:a16="http://schemas.microsoft.com/office/drawing/2014/main" id="{47604B9F-A18A-EA7A-5251-0B2CF5AC4566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37400" y="4822523"/>
            <a:ext cx="252000" cy="252000"/>
          </a:xfrm>
          <a:prstGeom prst="rect">
            <a:avLst/>
          </a:prstGeom>
        </p:spPr>
      </p:pic>
      <p:pic>
        <p:nvPicPr>
          <p:cNvPr id="11" name="Graphic 10" descr="Harvey Balls 65% with solid fill">
            <a:extLst>
              <a:ext uri="{FF2B5EF4-FFF2-40B4-BE49-F238E27FC236}">
                <a16:creationId xmlns:a16="http://schemas.microsoft.com/office/drawing/2014/main" id="{FE55A111-EC7B-AED4-4B42-404EB087867F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37400" y="5161728"/>
            <a:ext cx="252000" cy="252000"/>
          </a:xfrm>
          <a:prstGeom prst="rect">
            <a:avLst/>
          </a:prstGeom>
        </p:spPr>
      </p:pic>
      <p:pic>
        <p:nvPicPr>
          <p:cNvPr id="12" name="Graphic 11" descr="Tea with solid fill">
            <a:extLst>
              <a:ext uri="{FF2B5EF4-FFF2-40B4-BE49-F238E27FC236}">
                <a16:creationId xmlns:a16="http://schemas.microsoft.com/office/drawing/2014/main" id="{7C17E592-B477-5D11-9EDD-323C653B3A07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20881" y="4423437"/>
            <a:ext cx="324000" cy="324000"/>
          </a:xfrm>
          <a:prstGeom prst="rect">
            <a:avLst/>
          </a:prstGeom>
        </p:spPr>
      </p:pic>
      <p:pic>
        <p:nvPicPr>
          <p:cNvPr id="13" name="Graphic 12" descr="Harvey Balls 45% with solid fill">
            <a:extLst>
              <a:ext uri="{FF2B5EF4-FFF2-40B4-BE49-F238E27FC236}">
                <a16:creationId xmlns:a16="http://schemas.microsoft.com/office/drawing/2014/main" id="{53CEE54F-77AE-4CFF-2BED-86B74F22F464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37400" y="4144113"/>
            <a:ext cx="252000" cy="252000"/>
          </a:xfrm>
          <a:prstGeom prst="rect">
            <a:avLst/>
          </a:prstGeom>
        </p:spPr>
      </p:pic>
      <p:pic>
        <p:nvPicPr>
          <p:cNvPr id="14" name="Graphic 13" descr="Harvey Balls 35% with solid fill">
            <a:extLst>
              <a:ext uri="{FF2B5EF4-FFF2-40B4-BE49-F238E27FC236}">
                <a16:creationId xmlns:a16="http://schemas.microsoft.com/office/drawing/2014/main" id="{124FBF65-ABEE-1052-2D5E-40DD8D5FCF0F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37400" y="3804908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602640"/>
      </p:ext>
    </p:extLst>
  </p:cSld>
  <p:clrMapOvr>
    <a:masterClrMapping/>
  </p:clrMapOvr>
</p:sld>
</file>

<file path=ppt/theme/theme1.xml><?xml version="1.0" encoding="utf-8"?>
<a:theme xmlns:a="http://schemas.openxmlformats.org/drawingml/2006/main" name="NNChampions">
  <a:themeElements>
    <a:clrScheme name="Custom 16">
      <a:dk1>
        <a:srgbClr val="575752"/>
      </a:dk1>
      <a:lt1>
        <a:sysClr val="window" lastClr="FFFFFF"/>
      </a:lt1>
      <a:dk2>
        <a:srgbClr val="00282A"/>
      </a:dk2>
      <a:lt2>
        <a:srgbClr val="FFFFFF"/>
      </a:lt2>
      <a:accent1>
        <a:srgbClr val="0055A8"/>
      </a:accent1>
      <a:accent2>
        <a:srgbClr val="4F1749"/>
      </a:accent2>
      <a:accent3>
        <a:srgbClr val="1C9BD8"/>
      </a:accent3>
      <a:accent4>
        <a:srgbClr val="0BBBFF"/>
      </a:accent4>
      <a:accent5>
        <a:srgbClr val="951B81"/>
      </a:accent5>
      <a:accent6>
        <a:srgbClr val="E60073"/>
      </a:accent6>
      <a:hlink>
        <a:srgbClr val="A5A5A5"/>
      </a:hlink>
      <a:folHlink>
        <a:srgbClr val="4B004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NChampions" id="{69B6FD43-0370-48F2-8000-3B4E04EC2F7F}" vid="{93432998-3380-49AA-A4E3-E8CF41EAC859}"/>
    </a:ext>
  </a:extLst>
</a:theme>
</file>

<file path=ppt/theme/theme2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1479FD-F14B-D646-BCA7-316635391FFE}" vid="{C9A714F8-F978-4543-A9A3-1B58A6CD18BA}"/>
    </a:ext>
  </a:extLst>
</a:theme>
</file>

<file path=ppt/theme/theme3.xml><?xml version="1.0" encoding="utf-8"?>
<a:theme xmlns:a="http://schemas.openxmlformats.org/drawingml/2006/main" name="Content page (no falling numbers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1479FD-F14B-D646-BCA7-316635391FFE}" vid="{6CCB65F1-755A-5D49-8CE5-890D031327B4}"/>
    </a:ext>
  </a:extLst>
</a:theme>
</file>

<file path=ppt/theme/theme4.xml><?xml version="1.0" encoding="utf-8"?>
<a:theme xmlns:a="http://schemas.openxmlformats.org/drawingml/2006/main" name="1_NNChampions">
  <a:themeElements>
    <a:clrScheme name="Custom 16">
      <a:dk1>
        <a:srgbClr val="575752"/>
      </a:dk1>
      <a:lt1>
        <a:sysClr val="window" lastClr="FFFFFF"/>
      </a:lt1>
      <a:dk2>
        <a:srgbClr val="00282A"/>
      </a:dk2>
      <a:lt2>
        <a:srgbClr val="FFFFFF"/>
      </a:lt2>
      <a:accent1>
        <a:srgbClr val="0055A8"/>
      </a:accent1>
      <a:accent2>
        <a:srgbClr val="4F1749"/>
      </a:accent2>
      <a:accent3>
        <a:srgbClr val="1C9BD8"/>
      </a:accent3>
      <a:accent4>
        <a:srgbClr val="0BBBFF"/>
      </a:accent4>
      <a:accent5>
        <a:srgbClr val="951B81"/>
      </a:accent5>
      <a:accent6>
        <a:srgbClr val="E60073"/>
      </a:accent6>
      <a:hlink>
        <a:srgbClr val="A5A5A5"/>
      </a:hlink>
      <a:folHlink>
        <a:srgbClr val="4B004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NChampions" id="{69B6FD43-0370-48F2-8000-3B4E04EC2F7F}" vid="{93432998-3380-49AA-A4E3-E8CF41EAC859}"/>
    </a:ext>
  </a:extLst>
</a:theme>
</file>

<file path=ppt/theme/theme5.xml><?xml version="1.0" encoding="utf-8"?>
<a:theme xmlns:a="http://schemas.openxmlformats.org/drawingml/2006/main" name="1_Content page (no falling numbers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1479FD-F14B-D646-BCA7-316635391FFE}" vid="{6CCB65F1-755A-5D49-8CE5-890D031327B4}"/>
    </a:ext>
  </a:extLst>
</a:theme>
</file>

<file path=ppt/theme/theme6.xml><?xml version="1.0" encoding="utf-8"?>
<a:theme xmlns:a="http://schemas.openxmlformats.org/drawingml/2006/main" name="2_NNChampions">
  <a:themeElements>
    <a:clrScheme name="Custom 16">
      <a:dk1>
        <a:srgbClr val="575752"/>
      </a:dk1>
      <a:lt1>
        <a:sysClr val="window" lastClr="FFFFFF"/>
      </a:lt1>
      <a:dk2>
        <a:srgbClr val="00282A"/>
      </a:dk2>
      <a:lt2>
        <a:srgbClr val="FFFFFF"/>
      </a:lt2>
      <a:accent1>
        <a:srgbClr val="0055A8"/>
      </a:accent1>
      <a:accent2>
        <a:srgbClr val="4F1749"/>
      </a:accent2>
      <a:accent3>
        <a:srgbClr val="1C9BD8"/>
      </a:accent3>
      <a:accent4>
        <a:srgbClr val="0BBBFF"/>
      </a:accent4>
      <a:accent5>
        <a:srgbClr val="951B81"/>
      </a:accent5>
      <a:accent6>
        <a:srgbClr val="E60073"/>
      </a:accent6>
      <a:hlink>
        <a:srgbClr val="A5A5A5"/>
      </a:hlink>
      <a:folHlink>
        <a:srgbClr val="4B004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NChampions" id="{69B6FD43-0370-48F2-8000-3B4E04EC2F7F}" vid="{93432998-3380-49AA-A4E3-E8CF41EAC859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1833FE06F8488E9DE48F3E8C88A1" ma:contentTypeVersion="45" ma:contentTypeDescription="Create a new document." ma:contentTypeScope="" ma:versionID="a0996ed8ec116063a8c1f8347c262e4c">
  <xsd:schema xmlns:xsd="http://www.w3.org/2001/XMLSchema" xmlns:xs="http://www.w3.org/2001/XMLSchema" xmlns:p="http://schemas.microsoft.com/office/2006/metadata/properties" xmlns:ns2="3d4fb1ce-7578-4a36-b24b-8490e06c8395" xmlns:ns3="5c446c59-e2cf-4ab6-976a-d41307e20e11" xmlns:ns4="b072cec8-3e9d-43cd-90c2-d7a855a423e0" targetNamespace="http://schemas.microsoft.com/office/2006/metadata/properties" ma:root="true" ma:fieldsID="dd2e75adbe7edeaf9c9e854978e43739" ns2:_="" ns3:_="" ns4:_="">
    <xsd:import namespace="3d4fb1ce-7578-4a36-b24b-8490e06c8395"/>
    <xsd:import namespace="5c446c59-e2cf-4ab6-976a-d41307e20e11"/>
    <xsd:import namespace="b072cec8-3e9d-43cd-90c2-d7a855a423e0"/>
    <xsd:element name="properties">
      <xsd:complexType>
        <xsd:sequence>
          <xsd:element name="documentManagement">
            <xsd:complexType>
              <xsd:all>
                <xsd:element ref="ns2:Project"/>
                <xsd:element ref="ns2:Phase" minOccurs="0"/>
                <xsd:element ref="ns2:Internal_x0020_Use" minOccurs="0"/>
                <xsd:element ref="ns2:Target_x0020_Group" minOccurs="0"/>
                <xsd:element ref="ns2:Components" minOccurs="0"/>
                <xsd:element ref="ns2:Instigated_x0020_by_x003a_" minOccurs="0"/>
                <xsd:element ref="ns2:Adults_x0020_or_x0020_Schools_x003a_" minOccurs="0"/>
                <xsd:element ref="ns2:Current_x0020_Status" minOccurs="0"/>
                <xsd:element ref="ns2:Start_x0020_date" minOccurs="0"/>
                <xsd:element ref="ns2:End_x0020_date" minOccurs="0"/>
                <xsd:element ref="ns2:Educational_x0020_Input" minOccurs="0"/>
                <xsd:element ref="ns2:Budget" minOccurs="0"/>
                <xsd:element ref="ns2:Teamwork_x003f_" minOccurs="0"/>
                <xsd:element ref="ns2:Product" minOccurs="0"/>
                <xsd:element ref="ns2:External_x0020_use" minOccurs="0"/>
                <xsd:element ref="ns2:sp5s" minOccurs="0"/>
                <xsd:element ref="ns2:zygd" minOccurs="0"/>
                <xsd:element ref="ns2:_x0031__x002d_Liner" minOccurs="0"/>
                <xsd:element ref="ns2:Support" minOccurs="0"/>
                <xsd:element ref="ns2:Ed_x0020_other" minOccurs="0"/>
                <xsd:element ref="ns2:Next_x0020_Strategic_x0020_meeting" minOccurs="0"/>
                <xsd:element ref="ns3:SharedWithUsers" minOccurs="0"/>
                <xsd:element ref="ns2:Priority" minOccurs="0"/>
                <xsd:element ref="ns2:Proposed_x0020_funding" minOccurs="0"/>
                <xsd:element ref="ns4:SharingHintHash" minOccurs="0"/>
                <xsd:element ref="ns4:SharedWithDetails" minOccurs="0"/>
                <xsd:element ref="ns4:LastSharedByUser" minOccurs="0"/>
                <xsd:element ref="ns4:LastSharedByTime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4fb1ce-7578-4a36-b24b-8490e06c8395" elementFormDefault="qualified">
    <xsd:import namespace="http://schemas.microsoft.com/office/2006/documentManagement/types"/>
    <xsd:import namespace="http://schemas.microsoft.com/office/infopath/2007/PartnerControls"/>
    <xsd:element name="Project" ma:index="1" ma:displayName="Project" ma:format="Dropdown" ma:indexed="true" ma:internalName="Project">
      <xsd:simpleType>
        <xsd:restriction base="dms:Choice">
          <xsd:enumeration value="BIT"/>
          <xsd:enumeration value="Challenge"/>
          <xsd:enumeration value="Mobile Maths"/>
          <xsd:enumeration value="Parental Engagement"/>
          <xsd:enumeration value="Family Maths Toolkit"/>
          <xsd:enumeration value="Firm Foundations for All"/>
          <xsd:enumeration value="PHF"/>
          <xsd:enumeration value="Passport Maths"/>
          <xsd:enumeration value="Portsmouth Counts"/>
          <xsd:enumeration value="Mayors Fund"/>
          <xsd:enumeration value="Overarching"/>
          <xsd:enumeration value="n/a"/>
          <xsd:enumeration value="Health"/>
          <xsd:enumeration value="BaNC"/>
          <xsd:enumeration value="Multiply"/>
        </xsd:restriction>
      </xsd:simpleType>
    </xsd:element>
    <xsd:element name="Phase" ma:index="2" nillable="true" ma:displayName="Phase" ma:format="Dropdown" ma:indexed="true" ma:internalName="Phase">
      <xsd:simpleType>
        <xsd:restriction base="dms:Choice">
          <xsd:enumeration value="Application"/>
          <xsd:enumeration value="Planning"/>
          <xsd:enumeration value="Research and Development"/>
          <xsd:enumeration value="Pilot"/>
          <xsd:enumeration value="Phase 2"/>
          <xsd:enumeration value="Phase 3"/>
          <xsd:enumeration value="Phase 4"/>
          <xsd:enumeration value="n/a"/>
        </xsd:restriction>
      </xsd:simpleType>
    </xsd:element>
    <xsd:element name="Internal_x0020_Use" ma:index="4" nillable="true" ma:displayName="Type of" ma:format="Dropdown" ma:internalName="Internal_x0020_Use">
      <xsd:simpleType>
        <xsd:restriction base="dms:Choice">
          <xsd:enumeration value="Activities_Tests"/>
          <xsd:enumeration value="Conference"/>
          <xsd:enumeration value="Consultation Response"/>
          <xsd:enumeration value="Contract"/>
          <xsd:enumeration value="Data"/>
          <xsd:enumeration value="Developed Parts"/>
          <xsd:enumeration value="Developing Material"/>
          <xsd:enumeration value="Evidence"/>
          <xsd:enumeration value="Expert Groups"/>
          <xsd:enumeration value="Finances"/>
          <xsd:enumeration value="Focus Groups"/>
          <xsd:enumeration value="Funding"/>
          <xsd:enumeration value="Meeting Minutes"/>
          <xsd:enumeration value="not internal"/>
          <xsd:enumeration value="Planning"/>
          <xsd:enumeration value="Financial_Quote"/>
          <xsd:enumeration value="Reference"/>
          <xsd:enumeration value="StockImages"/>
          <xsd:enumeration value="Support"/>
          <xsd:enumeration value="Survey_analysis"/>
          <xsd:enumeration value="Report/Write Up"/>
        </xsd:restriction>
      </xsd:simpleType>
    </xsd:element>
    <xsd:element name="Target_x0020_Group" ma:index="5" nillable="true" ma:displayName="Target Group" ma:format="Dropdown" ma:internalName="Target_x0020_Group">
      <xsd:simpleType>
        <xsd:restriction base="dms:Choice">
          <xsd:enumeration value="Champions"/>
          <xsd:enumeration value="Learners"/>
          <xsd:enumeration value="Partner"/>
          <xsd:enumeration value="Participant"/>
          <xsd:enumeration value="Partners and Participants"/>
          <xsd:enumeration value="Stakeholders"/>
          <xsd:enumeration value="Funders"/>
          <xsd:enumeration value="n/a"/>
        </xsd:restriction>
      </xsd:simpleType>
    </xsd:element>
    <xsd:element name="Components" ma:index="6" nillable="true" ma:displayName="Components" ma:format="Dropdown" ma:internalName="Components">
      <xsd:simpleType>
        <xsd:restriction base="dms:Choice">
          <xsd:enumeration value="Assessments"/>
          <xsd:enumeration value="Images"/>
          <xsd:enumeration value="Learn Elsewhere"/>
          <xsd:enumeration value="Legal"/>
          <xsd:enumeration value="Resources"/>
          <xsd:enumeration value="Wireframes"/>
        </xsd:restriction>
      </xsd:simpleType>
    </xsd:element>
    <xsd:element name="Instigated_x0020_by_x003a_" ma:index="7" nillable="true" ma:displayName="PM / Owner" ma:format="Dropdown" ma:indexed="true" ma:internalName="Instigated_x0020_by_x003a_">
      <xsd:simpleType>
        <xsd:restriction base="dms:Choice">
          <xsd:enumeration value="Siobhan"/>
          <xsd:enumeration value="Rachel"/>
          <xsd:enumeration value="Paul"/>
          <xsd:enumeration value="Lynn"/>
          <xsd:enumeration value="Sally"/>
          <xsd:enumeration value="Mike"/>
          <xsd:enumeration value="Vessi"/>
          <xsd:enumeration value="Serge"/>
          <xsd:enumeration value="Anna"/>
          <xsd:enumeration value="Margaret"/>
          <xsd:enumeration value="Rachael"/>
          <xsd:enumeration value="Hannah"/>
          <xsd:enumeration value="n/a"/>
        </xsd:restriction>
      </xsd:simpleType>
    </xsd:element>
    <xsd:element name="Adults_x0020_or_x0020_Schools_x003a_" ma:index="8" nillable="true" ma:displayName="Adults or Schools:" ma:format="Dropdown" ma:internalName="Adults_x0020_or_x0020_Schools_x003a_">
      <xsd:simpleType>
        <xsd:restriction base="dms:Choice">
          <xsd:enumeration value="Adults Challenge"/>
          <xsd:enumeration value="Adults other"/>
          <xsd:enumeration value="Strategic"/>
          <xsd:enumeration value="Schools"/>
          <xsd:enumeration value="Adults &amp; schools"/>
          <xsd:enumeration value="n/a"/>
        </xsd:restriction>
      </xsd:simpleType>
    </xsd:element>
    <xsd:element name="Current_x0020_Status" ma:index="9" nillable="true" ma:displayName="Dev Status" ma:format="Dropdown" ma:indexed="true" ma:internalName="Current_x0020_Status">
      <xsd:simpleType>
        <xsd:restriction base="dms:Choice">
          <xsd:enumeration value="Pipeline"/>
          <xsd:enumeration value="Active"/>
          <xsd:enumeration value="Complete"/>
          <xsd:enumeration value="n/a"/>
        </xsd:restriction>
      </xsd:simpleType>
    </xsd:element>
    <xsd:element name="Start_x0020_date" ma:index="10" nillable="true" ma:displayName="Start date" ma:format="DateOnly" ma:internalName="Start_x0020_date">
      <xsd:simpleType>
        <xsd:restriction base="dms:DateTime"/>
      </xsd:simpleType>
    </xsd:element>
    <xsd:element name="End_x0020_date" ma:index="11" nillable="true" ma:displayName="End date" ma:format="DateOnly" ma:internalName="End_x0020_date">
      <xsd:simpleType>
        <xsd:restriction base="dms:DateTime"/>
      </xsd:simpleType>
    </xsd:element>
    <xsd:element name="Educational_x0020_Input" ma:index="12" nillable="true" ma:displayName="Ed lead" ma:format="Dropdown" ma:internalName="Educational_x0020_Input">
      <xsd:simpleType>
        <xsd:restriction base="dms:Choice">
          <xsd:enumeration value="Els"/>
          <xsd:enumeration value="Derek"/>
          <xsd:enumeration value="Margaret"/>
          <xsd:enumeration value="Sue"/>
          <xsd:enumeration value="Lynn"/>
          <xsd:enumeration value="Serge"/>
          <xsd:enumeration value="tbc"/>
          <xsd:enumeration value="No"/>
        </xsd:restriction>
      </xsd:simpleType>
    </xsd:element>
    <xsd:element name="Budget" ma:index="13" nillable="true" ma:displayName="Est cost" ma:decimals="0" ma:LCID="2057" ma:internalName="Budget">
      <xsd:simpleType>
        <xsd:restriction base="dms:Currency"/>
      </xsd:simpleType>
    </xsd:element>
    <xsd:element name="Teamwork_x003f_" ma:index="14" nillable="true" ma:displayName="Teamwork" ma:format="Dropdown" ma:internalName="Teamwork_x003f_">
      <xsd:simpleType>
        <xsd:union memberTypes="dms:Text">
          <xsd:simpleType>
            <xsd:restriction base="dms:Choice">
              <xsd:enumeration value="Yes"/>
              <xsd:enumeration value="No"/>
            </xsd:restriction>
          </xsd:simpleType>
        </xsd:union>
      </xsd:simpleType>
    </xsd:element>
    <xsd:element name="Product" ma:index="15" nillable="true" ma:displayName="Product" ma:format="Dropdown" ma:indexed="true" ma:internalName="Product">
      <xsd:simpleType>
        <xsd:restriction base="dms:Choice">
          <xsd:enumeration value="BaNC"/>
          <xsd:enumeration value="Challenge Online"/>
          <xsd:enumeration value="Challenge Champions"/>
          <xsd:enumeration value="Champions Workbook"/>
          <xsd:enumeration value="Numeracy Review"/>
          <xsd:enumeration value="Family Maths Toolkit"/>
          <xsd:enumeration value="Parent Leaflets"/>
          <xsd:enumeration value="Parent Scrapbooks"/>
          <xsd:enumeration value="Firm Foundations Support Materials"/>
          <xsd:enumeration value="Overarching"/>
          <xsd:enumeration value="n/a"/>
          <xsd:enumeration value="Screener"/>
        </xsd:restriction>
      </xsd:simpleType>
    </xsd:element>
    <xsd:element name="External_x0020_use" ma:index="16" nillable="true" ma:displayName="Comms" ma:format="Dropdown" ma:internalName="External_x0020_use">
      <xsd:simpleType>
        <xsd:union memberTypes="dms:Text">
          <xsd:simpleType>
            <xsd:restriction base="dms:Choice">
              <xsd:enumeration value="Activities_Tests"/>
              <xsd:enumeration value="Ambassadors"/>
              <xsd:enumeration value="Blog_piece"/>
              <xsd:enumeration value="Brand"/>
              <xsd:enumeration value="Brief"/>
              <xsd:enumeration value="Case_study"/>
              <xsd:enumeration value="Comms_social_intern"/>
              <xsd:enumeration value="Design Features"/>
              <xsd:enumeration value="Emailing"/>
              <xsd:enumeration value="Instructions"/>
              <xsd:enumeration value="Leaflet_Handout_Overview"/>
              <xsd:enumeration value="Media"/>
              <xsd:enumeration value="Not External"/>
              <xsd:enumeration value="Posters_Banners"/>
              <xsd:enumeration value="Presentation"/>
              <xsd:enumeration value="Print Artwork"/>
              <xsd:enumeration value="Workshop"/>
            </xsd:restriction>
          </xsd:simpleType>
        </xsd:union>
      </xsd:simpleType>
    </xsd:element>
    <xsd:element name="sp5s" ma:index="17" nillable="true" ma:displayName="Text" ma:internalName="sp5s">
      <xsd:simpleType>
        <xsd:restriction base="dms:Text"/>
      </xsd:simpleType>
    </xsd:element>
    <xsd:element name="zygd" ma:index="18" nillable="true" ma:displayName="Contains data" ma:internalName="zygd">
      <xsd:simpleType>
        <xsd:restriction base="dms:Text"/>
      </xsd:simpleType>
    </xsd:element>
    <xsd:element name="_x0031__x002d_Liner" ma:index="19" nillable="true" ma:displayName="1-Liner" ma:description="A 1-line description" ma:internalName="_x0031__x002d_Liner">
      <xsd:simpleType>
        <xsd:restriction base="dms:Note">
          <xsd:maxLength value="255"/>
        </xsd:restriction>
      </xsd:simpleType>
    </xsd:element>
    <xsd:element name="Support" ma:index="20" nillable="true" ma:displayName="Support" ma:format="Dropdown" ma:internalName="Support">
      <xsd:simpleType>
        <xsd:union memberTypes="dms:Text">
          <xsd:simpleType>
            <xsd:restriction base="dms:Choice">
              <xsd:enumeration value="Jo"/>
              <xsd:enumeration value="Anna"/>
              <xsd:enumeration value="Helen"/>
              <xsd:enumeration value="n/a"/>
            </xsd:restriction>
          </xsd:simpleType>
        </xsd:union>
      </xsd:simpleType>
    </xsd:element>
    <xsd:element name="Ed_x0020_other" ma:index="21" nillable="true" ma:displayName="Ed other" ma:internalName="Ed_x0020_other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Lynn"/>
                        <xsd:enumeration value="Serge"/>
                        <xsd:enumeration value="Derek"/>
                        <xsd:enumeration value="Mandy"/>
                        <xsd:enumeration value="Colin"/>
                        <xsd:enumeration value="Nina"/>
                        <xsd:enumeration value="Margaret"/>
                        <xsd:enumeration value="Pip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Next_x0020_Strategic_x0020_meeting" ma:index="22" nillable="true" ma:displayName="Next Strategic meeting" ma:format="Dropdown" ma:internalName="Next_x0020_Strategic_x0020_meeting">
      <xsd:simpleType>
        <xsd:union memberTypes="dms:Text">
          <xsd:simpleType>
            <xsd:restriction base="dms:Choice">
              <xsd:enumeration value="Yes"/>
            </xsd:restriction>
          </xsd:simpleType>
        </xsd:union>
      </xsd:simpleType>
    </xsd:element>
    <xsd:element name="Priority" ma:index="30" nillable="true" ma:displayName="Priority" ma:decimals="0" ma:internalName="Priority">
      <xsd:simpleType>
        <xsd:restriction base="dms:Number"/>
      </xsd:simpleType>
    </xsd:element>
    <xsd:element name="Proposed_x0020_funding" ma:index="31" nillable="true" ma:displayName="Proposed funding" ma:internalName="Proposed_x0020_funding">
      <xsd:simpleType>
        <xsd:restriction base="dms:Text">
          <xsd:maxLength value="255"/>
        </xsd:restriction>
      </xsd:simpleType>
    </xsd:element>
    <xsd:element name="MediaServiceMetadata" ma:index="36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37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3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9" nillable="true" ma:displayName="Tags" ma:internalName="MediaServiceAutoTags" ma:readOnly="true">
      <xsd:simpleType>
        <xsd:restriction base="dms:Text"/>
      </xsd:simpleType>
    </xsd:element>
    <xsd:element name="MediaServiceGenerationTime" ma:index="4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4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4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47" nillable="true" ma:taxonomy="true" ma:internalName="lcf76f155ced4ddcb4097134ff3c332f" ma:taxonomyFieldName="MediaServiceImageTags" ma:displayName="Image Tags" ma:readOnly="false" ma:fieldId="{5cf76f15-5ced-4ddc-b409-7134ff3c332f}" ma:taxonomyMulti="true" ma:sspId="ef2560c5-e438-498a-b155-42b5557b5a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49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5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5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446c59-e2cf-4ab6-976a-d41307e20e11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TaxCatchAll" ma:index="48" nillable="true" ma:displayName="Taxonomy Catch All Column" ma:hidden="true" ma:list="{a7ee53dc-7a83-4204-bf94-a1a24809ac75}" ma:internalName="TaxCatchAll" ma:showField="CatchAllData" ma:web="5c446c59-e2cf-4ab6-976a-d41307e20e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72cec8-3e9d-43cd-90c2-d7a855a423e0" elementFormDefault="qualified">
    <xsd:import namespace="http://schemas.microsoft.com/office/2006/documentManagement/types"/>
    <xsd:import namespace="http://schemas.microsoft.com/office/infopath/2007/PartnerControls"/>
    <xsd:element name="SharingHintHash" ma:index="32" nillable="true" ma:displayName="Sharing Hint Hash" ma:internalName="SharingHintHash" ma:readOnly="true">
      <xsd:simpleType>
        <xsd:restriction base="dms:Text"/>
      </xsd:simpleType>
    </xsd:element>
    <xsd:element name="SharedWithDetails" ma:index="3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3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35" nillable="true" ma:displayName="Last Shared By Time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dults_x0020_or_x0020_Schools_x003a_ xmlns="3d4fb1ce-7578-4a36-b24b-8490e06c8395" xsi:nil="true"/>
    <Product xmlns="3d4fb1ce-7578-4a36-b24b-8490e06c8395" xsi:nil="true"/>
    <Teamwork_x003f_ xmlns="3d4fb1ce-7578-4a36-b24b-8490e06c8395" xsi:nil="true"/>
    <External_x0020_use xmlns="3d4fb1ce-7578-4a36-b24b-8490e06c8395" xsi:nil="true"/>
    <Proposed_x0020_funding xmlns="3d4fb1ce-7578-4a36-b24b-8490e06c8395" xsi:nil="true"/>
    <Instigated_x0020_by_x003a_ xmlns="3d4fb1ce-7578-4a36-b24b-8490e06c8395" xsi:nil="true"/>
    <Internal_x0020_Use xmlns="3d4fb1ce-7578-4a36-b24b-8490e06c8395" xsi:nil="true"/>
    <Current_x0020_Status xmlns="3d4fb1ce-7578-4a36-b24b-8490e06c8395" xsi:nil="true"/>
    <Educational_x0020_Input xmlns="3d4fb1ce-7578-4a36-b24b-8490e06c8395" xsi:nil="true"/>
    <lcf76f155ced4ddcb4097134ff3c332f xmlns="3d4fb1ce-7578-4a36-b24b-8490e06c8395">
      <Terms xmlns="http://schemas.microsoft.com/office/infopath/2007/PartnerControls"/>
    </lcf76f155ced4ddcb4097134ff3c332f>
    <Next_x0020_Strategic_x0020_meeting xmlns="3d4fb1ce-7578-4a36-b24b-8490e06c8395" xsi:nil="true"/>
    <End_x0020_date xmlns="3d4fb1ce-7578-4a36-b24b-8490e06c8395" xsi:nil="true"/>
    <zygd xmlns="3d4fb1ce-7578-4a36-b24b-8490e06c8395" xsi:nil="true"/>
    <Project xmlns="3d4fb1ce-7578-4a36-b24b-8490e06c8395">BaNC</Project>
    <Start_x0020_date xmlns="3d4fb1ce-7578-4a36-b24b-8490e06c8395" xsi:nil="true"/>
    <sp5s xmlns="3d4fb1ce-7578-4a36-b24b-8490e06c8395" xsi:nil="true"/>
    <Components xmlns="3d4fb1ce-7578-4a36-b24b-8490e06c8395" xsi:nil="true"/>
    <Target_x0020_Group xmlns="3d4fb1ce-7578-4a36-b24b-8490e06c8395" xsi:nil="true"/>
    <Ed_x0020_other xmlns="3d4fb1ce-7578-4a36-b24b-8490e06c8395" xsi:nil="true"/>
    <Priority xmlns="3d4fb1ce-7578-4a36-b24b-8490e06c8395" xsi:nil="true"/>
    <TaxCatchAll xmlns="5c446c59-e2cf-4ab6-976a-d41307e20e11" xsi:nil="true"/>
    <Budget xmlns="3d4fb1ce-7578-4a36-b24b-8490e06c8395" xsi:nil="true"/>
    <_x0031__x002d_Liner xmlns="3d4fb1ce-7578-4a36-b24b-8490e06c8395" xsi:nil="true"/>
    <Phase xmlns="3d4fb1ce-7578-4a36-b24b-8490e06c8395" xsi:nil="true"/>
    <Support xmlns="3d4fb1ce-7578-4a36-b24b-8490e06c8395" xsi:nil="true"/>
  </documentManagement>
</p:properties>
</file>

<file path=customXml/itemProps1.xml><?xml version="1.0" encoding="utf-8"?>
<ds:datastoreItem xmlns:ds="http://schemas.openxmlformats.org/officeDocument/2006/customXml" ds:itemID="{5634D13C-AAD7-4E7F-95C2-4CF1D786F4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0DCED2-360F-4749-9424-759A56042D0D}">
  <ds:schemaRefs>
    <ds:schemaRef ds:uri="3d4fb1ce-7578-4a36-b24b-8490e06c8395"/>
    <ds:schemaRef ds:uri="5c446c59-e2cf-4ab6-976a-d41307e20e11"/>
    <ds:schemaRef ds:uri="b072cec8-3e9d-43cd-90c2-d7a855a423e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4B312D9-3216-489F-8B79-236ACD26AC75}">
  <ds:schemaRefs>
    <ds:schemaRef ds:uri="http://purl.org/dc/dcmitype/"/>
    <ds:schemaRef ds:uri="b072cec8-3e9d-43cd-90c2-d7a855a423e0"/>
    <ds:schemaRef ds:uri="5c446c59-e2cf-4ab6-976a-d41307e20e11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d4fb1ce-7578-4a36-b24b-8490e06c8395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NNChampions</Template>
  <TotalTime>53</TotalTime>
  <Words>1062</Words>
  <Application>Microsoft Office PowerPoint</Application>
  <PresentationFormat>On-screen Show (4:3)</PresentationFormat>
  <Paragraphs>174</Paragraphs>
  <Slides>37</Slides>
  <Notes>5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37</vt:i4>
      </vt:variant>
    </vt:vector>
  </HeadingPairs>
  <TitlesOfParts>
    <vt:vector size="48" baseType="lpstr">
      <vt:lpstr>Aptos</vt:lpstr>
      <vt:lpstr>Arial</vt:lpstr>
      <vt:lpstr>Calibri</vt:lpstr>
      <vt:lpstr>Lato</vt:lpstr>
      <vt:lpstr>Rubik Medium</vt:lpstr>
      <vt:lpstr>NNChampions</vt:lpstr>
      <vt:lpstr>Title page</vt:lpstr>
      <vt:lpstr>Content page (no falling numbers)</vt:lpstr>
      <vt:lpstr>1_NNChampions</vt:lpstr>
      <vt:lpstr>1_Content page (no falling numbers)</vt:lpstr>
      <vt:lpstr>2_NNChampions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 Barnes</dc:creator>
  <cp:lastModifiedBy>Lizzie Green</cp:lastModifiedBy>
  <cp:revision>3</cp:revision>
  <dcterms:created xsi:type="dcterms:W3CDTF">2022-11-09T11:42:23Z</dcterms:created>
  <dcterms:modified xsi:type="dcterms:W3CDTF">2024-06-20T15:43:17Z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0x010100B2B21833FE06F8488E9DE48F3E8C88A1</vt:lpwstr>
  </property>
  <property fmtid="{D5CDD505-2E9C-101B-9397-08002B2CF9AE}" pid="3" name="MediaServiceImageTags">
    <vt:lpwstr/>
  </property>
</Properties>
</file>