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79" r:id="rId5"/>
    <p:sldMasterId id="2147483685" r:id="rId6"/>
    <p:sldMasterId id="2147483689" r:id="rId7"/>
  </p:sldMasterIdLst>
  <p:sldIdLst>
    <p:sldId id="256" r:id="rId8"/>
    <p:sldId id="257" r:id="rId9"/>
    <p:sldId id="259" r:id="rId10"/>
    <p:sldId id="261" r:id="rId11"/>
    <p:sldId id="260" r:id="rId12"/>
    <p:sldId id="258" r:id="rId13"/>
    <p:sldId id="264" r:id="rId14"/>
    <p:sldId id="262" r:id="rId15"/>
    <p:sldId id="276" r:id="rId16"/>
    <p:sldId id="272" r:id="rId17"/>
    <p:sldId id="263" r:id="rId18"/>
    <p:sldId id="265" r:id="rId19"/>
    <p:sldId id="266" r:id="rId20"/>
    <p:sldId id="277" r:id="rId21"/>
    <p:sldId id="267" r:id="rId22"/>
    <p:sldId id="273" r:id="rId23"/>
    <p:sldId id="274" r:id="rId24"/>
    <p:sldId id="275" r:id="rId25"/>
    <p:sldId id="268" r:id="rId26"/>
    <p:sldId id="269" r:id="rId27"/>
    <p:sldId id="270" r:id="rId28"/>
    <p:sldId id="271"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477"/>
    <a:srgbClr val="00304A"/>
    <a:srgbClr val="951B81"/>
    <a:srgbClr val="520544"/>
    <a:srgbClr val="0ABAEE"/>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1A03EA-4BF4-A95D-84CF-442947935CAF}" v="220" dt="2024-05-21T14:17:05.960"/>
    <p1510:client id="{697679E9-33EB-4FAE-8D12-647FB79295C2}" v="42" dt="2024-05-21T14:24:42.803"/>
    <p1510:client id="{719D0114-0343-ABEF-9F78-EBCA463F6046}" v="55" dt="2024-05-21T11:09:54.4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146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th Barnes" userId="S::beth@nationalnumeracy.org.uk::3e762f42-0ff2-4b0b-83f7-6a3b90266c0d" providerId="AD" clId="Web-{BD82A50D-FC8E-B30B-A125-64B35C6DBF00}"/>
    <pc:docChg chg="modSld">
      <pc:chgData name="Beth Barnes" userId="S::beth@nationalnumeracy.org.uk::3e762f42-0ff2-4b0b-83f7-6a3b90266c0d" providerId="AD" clId="Web-{BD82A50D-FC8E-B30B-A125-64B35C6DBF00}" dt="2024-05-14T11:52:04.726" v="1" actId="14100"/>
      <pc:docMkLst>
        <pc:docMk/>
      </pc:docMkLst>
      <pc:sldChg chg="modSp">
        <pc:chgData name="Beth Barnes" userId="S::beth@nationalnumeracy.org.uk::3e762f42-0ff2-4b0b-83f7-6a3b90266c0d" providerId="AD" clId="Web-{BD82A50D-FC8E-B30B-A125-64B35C6DBF00}" dt="2024-05-14T11:52:04.726" v="1" actId="14100"/>
        <pc:sldMkLst>
          <pc:docMk/>
          <pc:sldMk cId="2242469358" sldId="256"/>
        </pc:sldMkLst>
        <pc:spChg chg="mod">
          <ac:chgData name="Beth Barnes" userId="S::beth@nationalnumeracy.org.uk::3e762f42-0ff2-4b0b-83f7-6a3b90266c0d" providerId="AD" clId="Web-{BD82A50D-FC8E-B30B-A125-64B35C6DBF00}" dt="2024-05-14T11:52:04.726" v="1" actId="14100"/>
          <ac:spMkLst>
            <pc:docMk/>
            <pc:sldMk cId="2242469358" sldId="256"/>
            <ac:spMk id="8" creationId="{C51125C7-58D1-E5A2-C98B-B7315A4726FC}"/>
          </ac:spMkLst>
        </pc:spChg>
      </pc:sldChg>
    </pc:docChg>
  </pc:docChgLst>
  <pc:docChgLst>
    <pc:chgData name="Beth Barnes" userId="3e762f42-0ff2-4b0b-83f7-6a3b90266c0d" providerId="ADAL" clId="{A6DC6E3B-FF3D-4F33-BDF3-72FA15FCA125}"/>
    <pc:docChg chg="custSel addSld modSld sldOrd">
      <pc:chgData name="Beth Barnes" userId="3e762f42-0ff2-4b0b-83f7-6a3b90266c0d" providerId="ADAL" clId="{A6DC6E3B-FF3D-4F33-BDF3-72FA15FCA125}" dt="2024-04-29T08:25:47.747" v="1626" actId="478"/>
      <pc:docMkLst>
        <pc:docMk/>
      </pc:docMkLst>
      <pc:sldChg chg="addSp delSp modSp new mod">
        <pc:chgData name="Beth Barnes" userId="3e762f42-0ff2-4b0b-83f7-6a3b90266c0d" providerId="ADAL" clId="{A6DC6E3B-FF3D-4F33-BDF3-72FA15FCA125}" dt="2024-04-16T12:52:19.143" v="288" actId="403"/>
        <pc:sldMkLst>
          <pc:docMk/>
          <pc:sldMk cId="2070146143" sldId="257"/>
        </pc:sldMkLst>
        <pc:spChg chg="mod">
          <ac:chgData name="Beth Barnes" userId="3e762f42-0ff2-4b0b-83f7-6a3b90266c0d" providerId="ADAL" clId="{A6DC6E3B-FF3D-4F33-BDF3-72FA15FCA125}" dt="2024-04-16T12:52:19.143" v="288" actId="403"/>
          <ac:spMkLst>
            <pc:docMk/>
            <pc:sldMk cId="2070146143" sldId="257"/>
            <ac:spMk id="2" creationId="{561EED90-1F2F-2639-9D4F-BE084C81B8A9}"/>
          </ac:spMkLst>
        </pc:spChg>
        <pc:spChg chg="del">
          <ac:chgData name="Beth Barnes" userId="3e762f42-0ff2-4b0b-83f7-6a3b90266c0d" providerId="ADAL" clId="{A6DC6E3B-FF3D-4F33-BDF3-72FA15FCA125}" dt="2024-04-16T12:48:19.222" v="46" actId="478"/>
          <ac:spMkLst>
            <pc:docMk/>
            <pc:sldMk cId="2070146143" sldId="257"/>
            <ac:spMk id="3" creationId="{023BA298-6644-5593-2467-C4EFCBE818D0}"/>
          </ac:spMkLst>
        </pc:spChg>
        <pc:spChg chg="mod">
          <ac:chgData name="Beth Barnes" userId="3e762f42-0ff2-4b0b-83f7-6a3b90266c0d" providerId="ADAL" clId="{A6DC6E3B-FF3D-4F33-BDF3-72FA15FCA125}" dt="2024-04-16T12:51:06.033" v="285" actId="403"/>
          <ac:spMkLst>
            <pc:docMk/>
            <pc:sldMk cId="2070146143" sldId="257"/>
            <ac:spMk id="4" creationId="{23E066ED-6AA5-6453-2A4C-61B7DCBC5F4C}"/>
          </ac:spMkLst>
        </pc:spChg>
        <pc:picChg chg="add del mod">
          <ac:chgData name="Beth Barnes" userId="3e762f42-0ff2-4b0b-83f7-6a3b90266c0d" providerId="ADAL" clId="{A6DC6E3B-FF3D-4F33-BDF3-72FA15FCA125}" dt="2024-04-16T12:50:25.006" v="104" actId="478"/>
          <ac:picMkLst>
            <pc:docMk/>
            <pc:sldMk cId="2070146143" sldId="257"/>
            <ac:picMk id="5" creationId="{83EB7597-6507-DF8F-B2B3-B48FA575FFFC}"/>
          </ac:picMkLst>
        </pc:picChg>
        <pc:picChg chg="add mod">
          <ac:chgData name="Beth Barnes" userId="3e762f42-0ff2-4b0b-83f7-6a3b90266c0d" providerId="ADAL" clId="{A6DC6E3B-FF3D-4F33-BDF3-72FA15FCA125}" dt="2024-04-16T12:51:03.230" v="283" actId="1076"/>
          <ac:picMkLst>
            <pc:docMk/>
            <pc:sldMk cId="2070146143" sldId="257"/>
            <ac:picMk id="1026" creationId="{924914D2-3C87-2B26-9DC4-93BE7DCCABA2}"/>
          </ac:picMkLst>
        </pc:picChg>
      </pc:sldChg>
      <pc:sldChg chg="modSp add mod">
        <pc:chgData name="Beth Barnes" userId="3e762f42-0ff2-4b0b-83f7-6a3b90266c0d" providerId="ADAL" clId="{A6DC6E3B-FF3D-4F33-BDF3-72FA15FCA125}" dt="2024-04-16T12:52:24.672" v="291" actId="403"/>
        <pc:sldMkLst>
          <pc:docMk/>
          <pc:sldMk cId="1478999636" sldId="258"/>
        </pc:sldMkLst>
        <pc:spChg chg="mod">
          <ac:chgData name="Beth Barnes" userId="3e762f42-0ff2-4b0b-83f7-6a3b90266c0d" providerId="ADAL" clId="{A6DC6E3B-FF3D-4F33-BDF3-72FA15FCA125}" dt="2024-04-16T12:52:24.672" v="291" actId="403"/>
          <ac:spMkLst>
            <pc:docMk/>
            <pc:sldMk cId="1478999636" sldId="258"/>
            <ac:spMk id="2" creationId="{561EED90-1F2F-2639-9D4F-BE084C81B8A9}"/>
          </ac:spMkLst>
        </pc:spChg>
      </pc:sldChg>
      <pc:sldChg chg="addSp delSp modSp add mod">
        <pc:chgData name="Beth Barnes" userId="3e762f42-0ff2-4b0b-83f7-6a3b90266c0d" providerId="ADAL" clId="{A6DC6E3B-FF3D-4F33-BDF3-72FA15FCA125}" dt="2024-04-16T12:53:11.314" v="442" actId="1076"/>
        <pc:sldMkLst>
          <pc:docMk/>
          <pc:sldMk cId="484698071" sldId="259"/>
        </pc:sldMkLst>
        <pc:spChg chg="mod">
          <ac:chgData name="Beth Barnes" userId="3e762f42-0ff2-4b0b-83f7-6a3b90266c0d" providerId="ADAL" clId="{A6DC6E3B-FF3D-4F33-BDF3-72FA15FCA125}" dt="2024-04-16T12:53:05.637" v="440" actId="14100"/>
          <ac:spMkLst>
            <pc:docMk/>
            <pc:sldMk cId="484698071" sldId="259"/>
            <ac:spMk id="4" creationId="{23E066ED-6AA5-6453-2A4C-61B7DCBC5F4C}"/>
          </ac:spMkLst>
        </pc:spChg>
        <pc:picChg chg="del">
          <ac:chgData name="Beth Barnes" userId="3e762f42-0ff2-4b0b-83f7-6a3b90266c0d" providerId="ADAL" clId="{A6DC6E3B-FF3D-4F33-BDF3-72FA15FCA125}" dt="2024-04-16T12:52:56.030" v="436" actId="478"/>
          <ac:picMkLst>
            <pc:docMk/>
            <pc:sldMk cId="484698071" sldId="259"/>
            <ac:picMk id="1026" creationId="{924914D2-3C87-2B26-9DC4-93BE7DCCABA2}"/>
          </ac:picMkLst>
        </pc:picChg>
        <pc:picChg chg="add mod">
          <ac:chgData name="Beth Barnes" userId="3e762f42-0ff2-4b0b-83f7-6a3b90266c0d" providerId="ADAL" clId="{A6DC6E3B-FF3D-4F33-BDF3-72FA15FCA125}" dt="2024-04-16T12:53:11.314" v="442" actId="1076"/>
          <ac:picMkLst>
            <pc:docMk/>
            <pc:sldMk cId="484698071" sldId="259"/>
            <ac:picMk id="2050" creationId="{FCB6F596-A87A-B36F-A96E-6D71AC34E11C}"/>
          </ac:picMkLst>
        </pc:picChg>
      </pc:sldChg>
      <pc:sldChg chg="delSp modSp add mod">
        <pc:chgData name="Beth Barnes" userId="3e762f42-0ff2-4b0b-83f7-6a3b90266c0d" providerId="ADAL" clId="{A6DC6E3B-FF3D-4F33-BDF3-72FA15FCA125}" dt="2024-04-16T12:55:44.162" v="1267" actId="1076"/>
        <pc:sldMkLst>
          <pc:docMk/>
          <pc:sldMk cId="4123913005" sldId="260"/>
        </pc:sldMkLst>
        <pc:spChg chg="mod">
          <ac:chgData name="Beth Barnes" userId="3e762f42-0ff2-4b0b-83f7-6a3b90266c0d" providerId="ADAL" clId="{A6DC6E3B-FF3D-4F33-BDF3-72FA15FCA125}" dt="2024-04-16T12:53:28.960" v="460" actId="20577"/>
          <ac:spMkLst>
            <pc:docMk/>
            <pc:sldMk cId="4123913005" sldId="260"/>
            <ac:spMk id="2" creationId="{561EED90-1F2F-2639-9D4F-BE084C81B8A9}"/>
          </ac:spMkLst>
        </pc:spChg>
        <pc:spChg chg="mod">
          <ac:chgData name="Beth Barnes" userId="3e762f42-0ff2-4b0b-83f7-6a3b90266c0d" providerId="ADAL" clId="{A6DC6E3B-FF3D-4F33-BDF3-72FA15FCA125}" dt="2024-04-16T12:55:44.162" v="1267" actId="1076"/>
          <ac:spMkLst>
            <pc:docMk/>
            <pc:sldMk cId="4123913005" sldId="260"/>
            <ac:spMk id="4" creationId="{23E066ED-6AA5-6453-2A4C-61B7DCBC5F4C}"/>
          </ac:spMkLst>
        </pc:spChg>
        <pc:picChg chg="del">
          <ac:chgData name="Beth Barnes" userId="3e762f42-0ff2-4b0b-83f7-6a3b90266c0d" providerId="ADAL" clId="{A6DC6E3B-FF3D-4F33-BDF3-72FA15FCA125}" dt="2024-04-16T12:53:30.991" v="461" actId="478"/>
          <ac:picMkLst>
            <pc:docMk/>
            <pc:sldMk cId="4123913005" sldId="260"/>
            <ac:picMk id="2050" creationId="{FCB6F596-A87A-B36F-A96E-6D71AC34E11C}"/>
          </ac:picMkLst>
        </pc:picChg>
      </pc:sldChg>
      <pc:sldChg chg="delSp modSp add mod ord">
        <pc:chgData name="Beth Barnes" userId="3e762f42-0ff2-4b0b-83f7-6a3b90266c0d" providerId="ADAL" clId="{A6DC6E3B-FF3D-4F33-BDF3-72FA15FCA125}" dt="2024-04-29T08:25:29.020" v="1604"/>
        <pc:sldMkLst>
          <pc:docMk/>
          <pc:sldMk cId="574329430" sldId="261"/>
        </pc:sldMkLst>
        <pc:spChg chg="mod">
          <ac:chgData name="Beth Barnes" userId="3e762f42-0ff2-4b0b-83f7-6a3b90266c0d" providerId="ADAL" clId="{A6DC6E3B-FF3D-4F33-BDF3-72FA15FCA125}" dt="2024-04-25T15:31:34.202" v="1274" actId="20577"/>
          <ac:spMkLst>
            <pc:docMk/>
            <pc:sldMk cId="574329430" sldId="261"/>
            <ac:spMk id="2" creationId="{561EED90-1F2F-2639-9D4F-BE084C81B8A9}"/>
          </ac:spMkLst>
        </pc:spChg>
        <pc:spChg chg="mod">
          <ac:chgData name="Beth Barnes" userId="3e762f42-0ff2-4b0b-83f7-6a3b90266c0d" providerId="ADAL" clId="{A6DC6E3B-FF3D-4F33-BDF3-72FA15FCA125}" dt="2024-04-25T15:33:50.055" v="1347" actId="1076"/>
          <ac:spMkLst>
            <pc:docMk/>
            <pc:sldMk cId="574329430" sldId="261"/>
            <ac:spMk id="4" creationId="{23E066ED-6AA5-6453-2A4C-61B7DCBC5F4C}"/>
          </ac:spMkLst>
        </pc:spChg>
        <pc:picChg chg="del">
          <ac:chgData name="Beth Barnes" userId="3e762f42-0ff2-4b0b-83f7-6a3b90266c0d" providerId="ADAL" clId="{A6DC6E3B-FF3D-4F33-BDF3-72FA15FCA125}" dt="2024-04-25T15:31:37.075" v="1275" actId="478"/>
          <ac:picMkLst>
            <pc:docMk/>
            <pc:sldMk cId="574329430" sldId="261"/>
            <ac:picMk id="5" creationId="{83EB7597-6507-DF8F-B2B3-B48FA575FFFC}"/>
          </ac:picMkLst>
        </pc:picChg>
      </pc:sldChg>
      <pc:sldChg chg="addSp delSp modSp add mod">
        <pc:chgData name="Beth Barnes" userId="3e762f42-0ff2-4b0b-83f7-6a3b90266c0d" providerId="ADAL" clId="{A6DC6E3B-FF3D-4F33-BDF3-72FA15FCA125}" dt="2024-04-29T08:24:10.472" v="1572" actId="478"/>
        <pc:sldMkLst>
          <pc:docMk/>
          <pc:sldMk cId="1310474393" sldId="262"/>
        </pc:sldMkLst>
        <pc:spChg chg="mod">
          <ac:chgData name="Beth Barnes" userId="3e762f42-0ff2-4b0b-83f7-6a3b90266c0d" providerId="ADAL" clId="{A6DC6E3B-FF3D-4F33-BDF3-72FA15FCA125}" dt="2024-04-29T08:24:08.227" v="1571" actId="20577"/>
          <ac:spMkLst>
            <pc:docMk/>
            <pc:sldMk cId="1310474393" sldId="262"/>
            <ac:spMk id="2" creationId="{561EED90-1F2F-2639-9D4F-BE084C81B8A9}"/>
          </ac:spMkLst>
        </pc:spChg>
        <pc:spChg chg="del">
          <ac:chgData name="Beth Barnes" userId="3e762f42-0ff2-4b0b-83f7-6a3b90266c0d" providerId="ADAL" clId="{A6DC6E3B-FF3D-4F33-BDF3-72FA15FCA125}" dt="2024-04-29T08:22:28.660" v="1377" actId="478"/>
          <ac:spMkLst>
            <pc:docMk/>
            <pc:sldMk cId="1310474393" sldId="262"/>
            <ac:spMk id="4" creationId="{23E066ED-6AA5-6453-2A4C-61B7DCBC5F4C}"/>
          </ac:spMkLst>
        </pc:spChg>
        <pc:spChg chg="add del mod">
          <ac:chgData name="Beth Barnes" userId="3e762f42-0ff2-4b0b-83f7-6a3b90266c0d" providerId="ADAL" clId="{A6DC6E3B-FF3D-4F33-BDF3-72FA15FCA125}" dt="2024-04-29T08:22:39.522" v="1378" actId="478"/>
          <ac:spMkLst>
            <pc:docMk/>
            <pc:sldMk cId="1310474393" sldId="262"/>
            <ac:spMk id="5" creationId="{5397E60D-E138-A4A4-E6A2-B94209E740DE}"/>
          </ac:spMkLst>
        </pc:spChg>
        <pc:graphicFrameChg chg="add del mod modGraphic">
          <ac:chgData name="Beth Barnes" userId="3e762f42-0ff2-4b0b-83f7-6a3b90266c0d" providerId="ADAL" clId="{A6DC6E3B-FF3D-4F33-BDF3-72FA15FCA125}" dt="2024-04-29T08:24:10.472" v="1572" actId="478"/>
          <ac:graphicFrameMkLst>
            <pc:docMk/>
            <pc:sldMk cId="1310474393" sldId="262"/>
            <ac:graphicFrameMk id="6" creationId="{D7360603-D114-6FD8-9D9C-D78319DBAE85}"/>
          </ac:graphicFrameMkLst>
        </pc:graphicFrameChg>
      </pc:sldChg>
      <pc:sldChg chg="modSp add mod">
        <pc:chgData name="Beth Barnes" userId="3e762f42-0ff2-4b0b-83f7-6a3b90266c0d" providerId="ADAL" clId="{A6DC6E3B-FF3D-4F33-BDF3-72FA15FCA125}" dt="2024-04-29T08:25:12.490" v="1602" actId="1076"/>
        <pc:sldMkLst>
          <pc:docMk/>
          <pc:sldMk cId="2293335725" sldId="263"/>
        </pc:sldMkLst>
        <pc:spChg chg="mod">
          <ac:chgData name="Beth Barnes" userId="3e762f42-0ff2-4b0b-83f7-6a3b90266c0d" providerId="ADAL" clId="{A6DC6E3B-FF3D-4F33-BDF3-72FA15FCA125}" dt="2024-04-29T08:25:12.490" v="1602" actId="1076"/>
          <ac:spMkLst>
            <pc:docMk/>
            <pc:sldMk cId="2293335725" sldId="263"/>
            <ac:spMk id="2" creationId="{561EED90-1F2F-2639-9D4F-BE084C81B8A9}"/>
          </ac:spMkLst>
        </pc:spChg>
      </pc:sldChg>
      <pc:sldChg chg="addSp delSp modSp add mod">
        <pc:chgData name="Beth Barnes" userId="3e762f42-0ff2-4b0b-83f7-6a3b90266c0d" providerId="ADAL" clId="{A6DC6E3B-FF3D-4F33-BDF3-72FA15FCA125}" dt="2024-04-29T08:25:47.747" v="1626" actId="478"/>
        <pc:sldMkLst>
          <pc:docMk/>
          <pc:sldMk cId="837134421" sldId="264"/>
        </pc:sldMkLst>
        <pc:spChg chg="mod">
          <ac:chgData name="Beth Barnes" userId="3e762f42-0ff2-4b0b-83f7-6a3b90266c0d" providerId="ADAL" clId="{A6DC6E3B-FF3D-4F33-BDF3-72FA15FCA125}" dt="2024-04-29T08:25:43.939" v="1623" actId="20577"/>
          <ac:spMkLst>
            <pc:docMk/>
            <pc:sldMk cId="837134421" sldId="264"/>
            <ac:spMk id="2" creationId="{561EED90-1F2F-2639-9D4F-BE084C81B8A9}"/>
          </ac:spMkLst>
        </pc:spChg>
        <pc:spChg chg="del">
          <ac:chgData name="Beth Barnes" userId="3e762f42-0ff2-4b0b-83f7-6a3b90266c0d" providerId="ADAL" clId="{A6DC6E3B-FF3D-4F33-BDF3-72FA15FCA125}" dt="2024-04-29T08:25:45.995" v="1624" actId="478"/>
          <ac:spMkLst>
            <pc:docMk/>
            <pc:sldMk cId="837134421" sldId="264"/>
            <ac:spMk id="4" creationId="{23E066ED-6AA5-6453-2A4C-61B7DCBC5F4C}"/>
          </ac:spMkLst>
        </pc:spChg>
        <pc:spChg chg="add del mod">
          <ac:chgData name="Beth Barnes" userId="3e762f42-0ff2-4b0b-83f7-6a3b90266c0d" providerId="ADAL" clId="{A6DC6E3B-FF3D-4F33-BDF3-72FA15FCA125}" dt="2024-04-29T08:25:47.747" v="1626" actId="478"/>
          <ac:spMkLst>
            <pc:docMk/>
            <pc:sldMk cId="837134421" sldId="264"/>
            <ac:spMk id="6" creationId="{EDC57325-E4D0-C091-F29A-4F86119AB960}"/>
          </ac:spMkLst>
        </pc:spChg>
        <pc:picChg chg="del">
          <ac:chgData name="Beth Barnes" userId="3e762f42-0ff2-4b0b-83f7-6a3b90266c0d" providerId="ADAL" clId="{A6DC6E3B-FF3D-4F33-BDF3-72FA15FCA125}" dt="2024-04-29T08:25:46.772" v="1625" actId="478"/>
          <ac:picMkLst>
            <pc:docMk/>
            <pc:sldMk cId="837134421" sldId="264"/>
            <ac:picMk id="5" creationId="{83EB7597-6507-DF8F-B2B3-B48FA575FFFC}"/>
          </ac:picMkLst>
        </pc:picChg>
      </pc:sldChg>
    </pc:docChg>
  </pc:docChgLst>
  <pc:docChgLst>
    <pc:chgData name="Beth Barnes" userId="3e762f42-0ff2-4b0b-83f7-6a3b90266c0d" providerId="ADAL" clId="{697679E9-33EB-4FAE-8D12-647FB79295C2}"/>
    <pc:docChg chg="undo redo custSel addSld modSld">
      <pc:chgData name="Beth Barnes" userId="3e762f42-0ff2-4b0b-83f7-6a3b90266c0d" providerId="ADAL" clId="{697679E9-33EB-4FAE-8D12-647FB79295C2}" dt="2024-05-21T14:24:54.151" v="6447" actId="1076"/>
      <pc:docMkLst>
        <pc:docMk/>
      </pc:docMkLst>
      <pc:sldChg chg="delSp modSp mod">
        <pc:chgData name="Beth Barnes" userId="3e762f42-0ff2-4b0b-83f7-6a3b90266c0d" providerId="ADAL" clId="{697679E9-33EB-4FAE-8D12-647FB79295C2}" dt="2024-05-21T14:24:36.878" v="6439" actId="478"/>
        <pc:sldMkLst>
          <pc:docMk/>
          <pc:sldMk cId="2242469358" sldId="256"/>
        </pc:sldMkLst>
        <pc:spChg chg="del mod">
          <ac:chgData name="Beth Barnes" userId="3e762f42-0ff2-4b0b-83f7-6a3b90266c0d" providerId="ADAL" clId="{697679E9-33EB-4FAE-8D12-647FB79295C2}" dt="2024-05-21T14:24:36.878" v="6439" actId="478"/>
          <ac:spMkLst>
            <pc:docMk/>
            <pc:sldMk cId="2242469358" sldId="256"/>
            <ac:spMk id="10" creationId="{1C36948A-3C00-FE94-A3B7-B49E1F4E33F7}"/>
          </ac:spMkLst>
        </pc:spChg>
      </pc:sldChg>
      <pc:sldChg chg="addSp modSp mod">
        <pc:chgData name="Beth Barnes" userId="3e762f42-0ff2-4b0b-83f7-6a3b90266c0d" providerId="ADAL" clId="{697679E9-33EB-4FAE-8D12-647FB79295C2}" dt="2024-05-21T12:18:50.630" v="6436" actId="14100"/>
        <pc:sldMkLst>
          <pc:docMk/>
          <pc:sldMk cId="574329430" sldId="261"/>
        </pc:sldMkLst>
        <pc:spChg chg="mod">
          <ac:chgData name="Beth Barnes" userId="3e762f42-0ff2-4b0b-83f7-6a3b90266c0d" providerId="ADAL" clId="{697679E9-33EB-4FAE-8D12-647FB79295C2}" dt="2024-05-21T12:18:50.630" v="6436" actId="14100"/>
          <ac:spMkLst>
            <pc:docMk/>
            <pc:sldMk cId="574329430" sldId="261"/>
            <ac:spMk id="4" creationId="{23E066ED-6AA5-6453-2A4C-61B7DCBC5F4C}"/>
          </ac:spMkLst>
        </pc:spChg>
        <pc:picChg chg="add mod">
          <ac:chgData name="Beth Barnes" userId="3e762f42-0ff2-4b0b-83f7-6a3b90266c0d" providerId="ADAL" clId="{697679E9-33EB-4FAE-8D12-647FB79295C2}" dt="2024-05-21T12:18:47.856" v="6435" actId="1076"/>
          <ac:picMkLst>
            <pc:docMk/>
            <pc:sldMk cId="574329430" sldId="261"/>
            <ac:picMk id="5" creationId="{68846D6C-3E30-3BE1-2937-9162F038C45C}"/>
          </ac:picMkLst>
        </pc:picChg>
      </pc:sldChg>
      <pc:sldChg chg="addSp modSp mod">
        <pc:chgData name="Beth Barnes" userId="3e762f42-0ff2-4b0b-83f7-6a3b90266c0d" providerId="ADAL" clId="{697679E9-33EB-4FAE-8D12-647FB79295C2}" dt="2024-05-20T11:14:37.406" v="5973" actId="122"/>
        <pc:sldMkLst>
          <pc:docMk/>
          <pc:sldMk cId="1310474393" sldId="262"/>
        </pc:sldMkLst>
        <pc:spChg chg="mod">
          <ac:chgData name="Beth Barnes" userId="3e762f42-0ff2-4b0b-83f7-6a3b90266c0d" providerId="ADAL" clId="{697679E9-33EB-4FAE-8D12-647FB79295C2}" dt="2024-05-20T09:34:15.457" v="5917" actId="20577"/>
          <ac:spMkLst>
            <pc:docMk/>
            <pc:sldMk cId="1310474393" sldId="262"/>
            <ac:spMk id="2" creationId="{561EED90-1F2F-2639-9D4F-BE084C81B8A9}"/>
          </ac:spMkLst>
        </pc:spChg>
        <pc:graphicFrameChg chg="add mod modGraphic">
          <ac:chgData name="Beth Barnes" userId="3e762f42-0ff2-4b0b-83f7-6a3b90266c0d" providerId="ADAL" clId="{697679E9-33EB-4FAE-8D12-647FB79295C2}" dt="2024-05-20T11:14:37.406" v="5973" actId="122"/>
          <ac:graphicFrameMkLst>
            <pc:docMk/>
            <pc:sldMk cId="1310474393" sldId="262"/>
            <ac:graphicFrameMk id="3" creationId="{A5BE7D21-3FBA-2F46-8D9A-C17A298008EE}"/>
          </ac:graphicFrameMkLst>
        </pc:graphicFrameChg>
      </pc:sldChg>
      <pc:sldChg chg="addSp modSp mod">
        <pc:chgData name="Beth Barnes" userId="3e762f42-0ff2-4b0b-83f7-6a3b90266c0d" providerId="ADAL" clId="{697679E9-33EB-4FAE-8D12-647FB79295C2}" dt="2024-05-06T13:09:32.716" v="2120" actId="1076"/>
        <pc:sldMkLst>
          <pc:docMk/>
          <pc:sldMk cId="2293335725" sldId="263"/>
        </pc:sldMkLst>
        <pc:spChg chg="add mod">
          <ac:chgData name="Beth Barnes" userId="3e762f42-0ff2-4b0b-83f7-6a3b90266c0d" providerId="ADAL" clId="{697679E9-33EB-4FAE-8D12-647FB79295C2}" dt="2024-05-06T13:09:32.716" v="2120" actId="1076"/>
          <ac:spMkLst>
            <pc:docMk/>
            <pc:sldMk cId="2293335725" sldId="263"/>
            <ac:spMk id="3" creationId="{2E046CFF-BD82-8BBB-00D6-F374ACE06E94}"/>
          </ac:spMkLst>
        </pc:spChg>
        <pc:spChg chg="add mod">
          <ac:chgData name="Beth Barnes" userId="3e762f42-0ff2-4b0b-83f7-6a3b90266c0d" providerId="ADAL" clId="{697679E9-33EB-4FAE-8D12-647FB79295C2}" dt="2024-05-06T13:06:03.198" v="1597" actId="1076"/>
          <ac:spMkLst>
            <pc:docMk/>
            <pc:sldMk cId="2293335725" sldId="263"/>
            <ac:spMk id="6" creationId="{2A5F2EB4-3D3F-9920-7122-2013BF9188D7}"/>
          </ac:spMkLst>
        </pc:spChg>
        <pc:picChg chg="add mod">
          <ac:chgData name="Beth Barnes" userId="3e762f42-0ff2-4b0b-83f7-6a3b90266c0d" providerId="ADAL" clId="{697679E9-33EB-4FAE-8D12-647FB79295C2}" dt="2024-05-06T13:06:04.944" v="1598" actId="1076"/>
          <ac:picMkLst>
            <pc:docMk/>
            <pc:sldMk cId="2293335725" sldId="263"/>
            <ac:picMk id="5" creationId="{79C46571-040B-D980-0CBF-42D1FE442FA9}"/>
          </ac:picMkLst>
        </pc:picChg>
      </pc:sldChg>
      <pc:sldChg chg="addSp modSp mod">
        <pc:chgData name="Beth Barnes" userId="3e762f42-0ff2-4b0b-83f7-6a3b90266c0d" providerId="ADAL" clId="{697679E9-33EB-4FAE-8D12-647FB79295C2}" dt="2024-05-21T12:27:58.615" v="6438" actId="1036"/>
        <pc:sldMkLst>
          <pc:docMk/>
          <pc:sldMk cId="837134421" sldId="264"/>
        </pc:sldMkLst>
        <pc:spChg chg="mod">
          <ac:chgData name="Beth Barnes" userId="3e762f42-0ff2-4b0b-83f7-6a3b90266c0d" providerId="ADAL" clId="{697679E9-33EB-4FAE-8D12-647FB79295C2}" dt="2024-05-21T12:27:58.615" v="6438" actId="1036"/>
          <ac:spMkLst>
            <pc:docMk/>
            <pc:sldMk cId="837134421" sldId="264"/>
            <ac:spMk id="2" creationId="{561EED90-1F2F-2639-9D4F-BE084C81B8A9}"/>
          </ac:spMkLst>
        </pc:spChg>
        <pc:spChg chg="add mod">
          <ac:chgData name="Beth Barnes" userId="3e762f42-0ff2-4b0b-83f7-6a3b90266c0d" providerId="ADAL" clId="{697679E9-33EB-4FAE-8D12-647FB79295C2}" dt="2024-05-21T12:27:58.615" v="6438" actId="1036"/>
          <ac:spMkLst>
            <pc:docMk/>
            <pc:sldMk cId="837134421" sldId="264"/>
            <ac:spMk id="3" creationId="{83DE73D7-2AEF-E513-0B69-DAC3F6F74DB7}"/>
          </ac:spMkLst>
        </pc:spChg>
        <pc:spChg chg="add mod">
          <ac:chgData name="Beth Barnes" userId="3e762f42-0ff2-4b0b-83f7-6a3b90266c0d" providerId="ADAL" clId="{697679E9-33EB-4FAE-8D12-647FB79295C2}" dt="2024-05-21T12:27:58.615" v="6438" actId="1036"/>
          <ac:spMkLst>
            <pc:docMk/>
            <pc:sldMk cId="837134421" sldId="264"/>
            <ac:spMk id="4" creationId="{6E4FD24D-00E8-6ECA-630A-B04B1776F5FC}"/>
          </ac:spMkLst>
        </pc:spChg>
        <pc:spChg chg="add mod">
          <ac:chgData name="Beth Barnes" userId="3e762f42-0ff2-4b0b-83f7-6a3b90266c0d" providerId="ADAL" clId="{697679E9-33EB-4FAE-8D12-647FB79295C2}" dt="2024-05-21T12:27:58.615" v="6438" actId="1036"/>
          <ac:spMkLst>
            <pc:docMk/>
            <pc:sldMk cId="837134421" sldId="264"/>
            <ac:spMk id="5" creationId="{ADA2B57F-370E-E65C-FA26-5880DF37B198}"/>
          </ac:spMkLst>
        </pc:spChg>
        <pc:spChg chg="add mod">
          <ac:chgData name="Beth Barnes" userId="3e762f42-0ff2-4b0b-83f7-6a3b90266c0d" providerId="ADAL" clId="{697679E9-33EB-4FAE-8D12-647FB79295C2}" dt="2024-05-21T12:27:58.615" v="6438" actId="1036"/>
          <ac:spMkLst>
            <pc:docMk/>
            <pc:sldMk cId="837134421" sldId="264"/>
            <ac:spMk id="6" creationId="{E313D0DC-A7E6-7CD1-4DCC-3FD564765C0F}"/>
          </ac:spMkLst>
        </pc:spChg>
        <pc:spChg chg="add mod">
          <ac:chgData name="Beth Barnes" userId="3e762f42-0ff2-4b0b-83f7-6a3b90266c0d" providerId="ADAL" clId="{697679E9-33EB-4FAE-8D12-647FB79295C2}" dt="2024-05-21T12:27:58.615" v="6438" actId="1036"/>
          <ac:spMkLst>
            <pc:docMk/>
            <pc:sldMk cId="837134421" sldId="264"/>
            <ac:spMk id="7" creationId="{5BE2C601-5F19-261F-8498-B07CB0703886}"/>
          </ac:spMkLst>
        </pc:spChg>
      </pc:sldChg>
      <pc:sldChg chg="addSp modSp add mod">
        <pc:chgData name="Beth Barnes" userId="3e762f42-0ff2-4b0b-83f7-6a3b90266c0d" providerId="ADAL" clId="{697679E9-33EB-4FAE-8D12-647FB79295C2}" dt="2024-05-06T13:10:59.167" v="2127" actId="1076"/>
        <pc:sldMkLst>
          <pc:docMk/>
          <pc:sldMk cId="2888421497" sldId="265"/>
        </pc:sldMkLst>
        <pc:spChg chg="mod">
          <ac:chgData name="Beth Barnes" userId="3e762f42-0ff2-4b0b-83f7-6a3b90266c0d" providerId="ADAL" clId="{697679E9-33EB-4FAE-8D12-647FB79295C2}" dt="2024-05-05T14:15:17.006" v="6" actId="20577"/>
          <ac:spMkLst>
            <pc:docMk/>
            <pc:sldMk cId="2888421497" sldId="265"/>
            <ac:spMk id="2" creationId="{561EED90-1F2F-2639-9D4F-BE084C81B8A9}"/>
          </ac:spMkLst>
        </pc:spChg>
        <pc:spChg chg="add mod">
          <ac:chgData name="Beth Barnes" userId="3e762f42-0ff2-4b0b-83f7-6a3b90266c0d" providerId="ADAL" clId="{697679E9-33EB-4FAE-8D12-647FB79295C2}" dt="2024-05-06T13:09:02.265" v="2119" actId="1076"/>
          <ac:spMkLst>
            <pc:docMk/>
            <pc:sldMk cId="2888421497" sldId="265"/>
            <ac:spMk id="3" creationId="{E4EB2CDF-1282-D1DC-56F7-4A174CF22871}"/>
          </ac:spMkLst>
        </pc:spChg>
        <pc:spChg chg="add mod">
          <ac:chgData name="Beth Barnes" userId="3e762f42-0ff2-4b0b-83f7-6a3b90266c0d" providerId="ADAL" clId="{697679E9-33EB-4FAE-8D12-647FB79295C2}" dt="2024-05-06T13:08:56.892" v="2118" actId="948"/>
          <ac:spMkLst>
            <pc:docMk/>
            <pc:sldMk cId="2888421497" sldId="265"/>
            <ac:spMk id="4" creationId="{56D62255-561C-2B46-ACD2-A6CE8E4396D7}"/>
          </ac:spMkLst>
        </pc:spChg>
        <pc:picChg chg="add mod">
          <ac:chgData name="Beth Barnes" userId="3e762f42-0ff2-4b0b-83f7-6a3b90266c0d" providerId="ADAL" clId="{697679E9-33EB-4FAE-8D12-647FB79295C2}" dt="2024-05-06T13:10:59.167" v="2127" actId="1076"/>
          <ac:picMkLst>
            <pc:docMk/>
            <pc:sldMk cId="2888421497" sldId="265"/>
            <ac:picMk id="6" creationId="{42462508-B3CD-B979-0AF1-D13376F8E86D}"/>
          </ac:picMkLst>
        </pc:picChg>
      </pc:sldChg>
      <pc:sldChg chg="addSp delSp modSp add mod">
        <pc:chgData name="Beth Barnes" userId="3e762f42-0ff2-4b0b-83f7-6a3b90266c0d" providerId="ADAL" clId="{697679E9-33EB-4FAE-8D12-647FB79295C2}" dt="2024-05-21T11:28:32.451" v="6026" actId="14100"/>
        <pc:sldMkLst>
          <pc:docMk/>
          <pc:sldMk cId="1807427476" sldId="266"/>
        </pc:sldMkLst>
        <pc:spChg chg="mod">
          <ac:chgData name="Beth Barnes" userId="3e762f42-0ff2-4b0b-83f7-6a3b90266c0d" providerId="ADAL" clId="{697679E9-33EB-4FAE-8D12-647FB79295C2}" dt="2024-05-05T14:15:24.255" v="25" actId="20577"/>
          <ac:spMkLst>
            <pc:docMk/>
            <pc:sldMk cId="1807427476" sldId="266"/>
            <ac:spMk id="2" creationId="{561EED90-1F2F-2639-9D4F-BE084C81B8A9}"/>
          </ac:spMkLst>
        </pc:spChg>
        <pc:spChg chg="add del mod">
          <ac:chgData name="Beth Barnes" userId="3e762f42-0ff2-4b0b-83f7-6a3b90266c0d" providerId="ADAL" clId="{697679E9-33EB-4FAE-8D12-647FB79295C2}" dt="2024-05-21T11:22:03.866" v="5988" actId="478"/>
          <ac:spMkLst>
            <pc:docMk/>
            <pc:sldMk cId="1807427476" sldId="266"/>
            <ac:spMk id="3" creationId="{2078823A-B655-DF37-A4A5-FA2C0FE03A44}"/>
          </ac:spMkLst>
        </pc:spChg>
        <pc:picChg chg="add del mod">
          <ac:chgData name="Beth Barnes" userId="3e762f42-0ff2-4b0b-83f7-6a3b90266c0d" providerId="ADAL" clId="{697679E9-33EB-4FAE-8D12-647FB79295C2}" dt="2024-05-21T11:22:18.110" v="5994" actId="478"/>
          <ac:picMkLst>
            <pc:docMk/>
            <pc:sldMk cId="1807427476" sldId="266"/>
            <ac:picMk id="5" creationId="{65600578-E629-472D-6D00-DB828EC4E677}"/>
          </ac:picMkLst>
        </pc:picChg>
        <pc:picChg chg="add mod">
          <ac:chgData name="Beth Barnes" userId="3e762f42-0ff2-4b0b-83f7-6a3b90266c0d" providerId="ADAL" clId="{697679E9-33EB-4FAE-8D12-647FB79295C2}" dt="2024-05-21T11:25:16.984" v="6023" actId="1076"/>
          <ac:picMkLst>
            <pc:docMk/>
            <pc:sldMk cId="1807427476" sldId="266"/>
            <ac:picMk id="7" creationId="{EA570AD2-BE6F-EC0F-EE66-423B963DBB6C}"/>
          </ac:picMkLst>
        </pc:picChg>
        <pc:picChg chg="add mod">
          <ac:chgData name="Beth Barnes" userId="3e762f42-0ff2-4b0b-83f7-6a3b90266c0d" providerId="ADAL" clId="{697679E9-33EB-4FAE-8D12-647FB79295C2}" dt="2024-05-21T11:28:32.451" v="6026" actId="14100"/>
          <ac:picMkLst>
            <pc:docMk/>
            <pc:sldMk cId="1807427476" sldId="266"/>
            <ac:picMk id="9" creationId="{05CA7662-7F18-7B1F-F827-AB1B493BE987}"/>
          </ac:picMkLst>
        </pc:picChg>
      </pc:sldChg>
      <pc:sldChg chg="addSp modSp add mod">
        <pc:chgData name="Beth Barnes" userId="3e762f42-0ff2-4b0b-83f7-6a3b90266c0d" providerId="ADAL" clId="{697679E9-33EB-4FAE-8D12-647FB79295C2}" dt="2024-05-21T11:30:31.133" v="6045" actId="20577"/>
        <pc:sldMkLst>
          <pc:docMk/>
          <pc:sldMk cId="3051232455" sldId="267"/>
        </pc:sldMkLst>
        <pc:spChg chg="mod">
          <ac:chgData name="Beth Barnes" userId="3e762f42-0ff2-4b0b-83f7-6a3b90266c0d" providerId="ADAL" clId="{697679E9-33EB-4FAE-8D12-647FB79295C2}" dt="2024-05-05T14:16:08.431" v="49" actId="20577"/>
          <ac:spMkLst>
            <pc:docMk/>
            <pc:sldMk cId="3051232455" sldId="267"/>
            <ac:spMk id="2" creationId="{561EED90-1F2F-2639-9D4F-BE084C81B8A9}"/>
          </ac:spMkLst>
        </pc:spChg>
        <pc:spChg chg="add mod">
          <ac:chgData name="Beth Barnes" userId="3e762f42-0ff2-4b0b-83f7-6a3b90266c0d" providerId="ADAL" clId="{697679E9-33EB-4FAE-8D12-647FB79295C2}" dt="2024-05-21T11:30:31.133" v="6045" actId="20577"/>
          <ac:spMkLst>
            <pc:docMk/>
            <pc:sldMk cId="3051232455" sldId="267"/>
            <ac:spMk id="3" creationId="{CC2FF3E1-5CBA-9DC1-EBDA-79F9FB2DE160}"/>
          </ac:spMkLst>
        </pc:spChg>
      </pc:sldChg>
      <pc:sldChg chg="addSp modSp add mod">
        <pc:chgData name="Beth Barnes" userId="3e762f42-0ff2-4b0b-83f7-6a3b90266c0d" providerId="ADAL" clId="{697679E9-33EB-4FAE-8D12-647FB79295C2}" dt="2024-05-21T11:31:07.326" v="6052" actId="1076"/>
        <pc:sldMkLst>
          <pc:docMk/>
          <pc:sldMk cId="1750983708" sldId="268"/>
        </pc:sldMkLst>
        <pc:spChg chg="mod">
          <ac:chgData name="Beth Barnes" userId="3e762f42-0ff2-4b0b-83f7-6a3b90266c0d" providerId="ADAL" clId="{697679E9-33EB-4FAE-8D12-647FB79295C2}" dt="2024-05-05T14:16:15.662" v="60" actId="20577"/>
          <ac:spMkLst>
            <pc:docMk/>
            <pc:sldMk cId="1750983708" sldId="268"/>
            <ac:spMk id="2" creationId="{561EED90-1F2F-2639-9D4F-BE084C81B8A9}"/>
          </ac:spMkLst>
        </pc:spChg>
        <pc:spChg chg="add mod">
          <ac:chgData name="Beth Barnes" userId="3e762f42-0ff2-4b0b-83f7-6a3b90266c0d" providerId="ADAL" clId="{697679E9-33EB-4FAE-8D12-647FB79295C2}" dt="2024-05-06T13:48:03.963" v="5136" actId="14100"/>
          <ac:spMkLst>
            <pc:docMk/>
            <pc:sldMk cId="1750983708" sldId="268"/>
            <ac:spMk id="3" creationId="{8844B339-7A50-66F2-F137-8C3CA8958AFB}"/>
          </ac:spMkLst>
        </pc:spChg>
        <pc:picChg chg="add mod">
          <ac:chgData name="Beth Barnes" userId="3e762f42-0ff2-4b0b-83f7-6a3b90266c0d" providerId="ADAL" clId="{697679E9-33EB-4FAE-8D12-647FB79295C2}" dt="2024-05-21T11:31:07.326" v="6052" actId="1076"/>
          <ac:picMkLst>
            <pc:docMk/>
            <pc:sldMk cId="1750983708" sldId="268"/>
            <ac:picMk id="1026" creationId="{3EDF2F48-D988-79DA-5246-09ABD10B6FC5}"/>
          </ac:picMkLst>
        </pc:picChg>
      </pc:sldChg>
      <pc:sldChg chg="addSp delSp modSp add mod">
        <pc:chgData name="Beth Barnes" userId="3e762f42-0ff2-4b0b-83f7-6a3b90266c0d" providerId="ADAL" clId="{697679E9-33EB-4FAE-8D12-647FB79295C2}" dt="2024-05-21T12:09:08.909" v="6276" actId="1036"/>
        <pc:sldMkLst>
          <pc:docMk/>
          <pc:sldMk cId="2769517015" sldId="269"/>
        </pc:sldMkLst>
        <pc:spChg chg="add mod">
          <ac:chgData name="Beth Barnes" userId="3e762f42-0ff2-4b0b-83f7-6a3b90266c0d" providerId="ADAL" clId="{697679E9-33EB-4FAE-8D12-647FB79295C2}" dt="2024-05-21T11:32:36.238" v="6260" actId="20577"/>
          <ac:spMkLst>
            <pc:docMk/>
            <pc:sldMk cId="2769517015" sldId="269"/>
            <ac:spMk id="3" creationId="{52A5776B-76A3-F395-4DFC-15CFB893BFD4}"/>
          </ac:spMkLst>
        </pc:spChg>
        <pc:spChg chg="add del">
          <ac:chgData name="Beth Barnes" userId="3e762f42-0ff2-4b0b-83f7-6a3b90266c0d" providerId="ADAL" clId="{697679E9-33EB-4FAE-8D12-647FB79295C2}" dt="2024-05-21T12:07:15.899" v="6262" actId="478"/>
          <ac:spMkLst>
            <pc:docMk/>
            <pc:sldMk cId="2769517015" sldId="269"/>
            <ac:spMk id="4" creationId="{842EEC19-5A7B-1111-587C-FFAE8C6E99DD}"/>
          </ac:spMkLst>
        </pc:spChg>
        <pc:picChg chg="add mod">
          <ac:chgData name="Beth Barnes" userId="3e762f42-0ff2-4b0b-83f7-6a3b90266c0d" providerId="ADAL" clId="{697679E9-33EB-4FAE-8D12-647FB79295C2}" dt="2024-05-21T12:09:08.909" v="6276" actId="1036"/>
          <ac:picMkLst>
            <pc:docMk/>
            <pc:sldMk cId="2769517015" sldId="269"/>
            <ac:picMk id="6" creationId="{8F6DA2DA-465A-6C8B-56C6-38463E759447}"/>
          </ac:picMkLst>
        </pc:picChg>
      </pc:sldChg>
      <pc:sldChg chg="addSp modSp add mod">
        <pc:chgData name="Beth Barnes" userId="3e762f42-0ff2-4b0b-83f7-6a3b90266c0d" providerId="ADAL" clId="{697679E9-33EB-4FAE-8D12-647FB79295C2}" dt="2024-05-21T14:24:54.151" v="6447" actId="1076"/>
        <pc:sldMkLst>
          <pc:docMk/>
          <pc:sldMk cId="3365630841" sldId="270"/>
        </pc:sldMkLst>
        <pc:spChg chg="mod">
          <ac:chgData name="Beth Barnes" userId="3e762f42-0ff2-4b0b-83f7-6a3b90266c0d" providerId="ADAL" clId="{697679E9-33EB-4FAE-8D12-647FB79295C2}" dt="2024-05-05T14:16:27.326" v="98" actId="20577"/>
          <ac:spMkLst>
            <pc:docMk/>
            <pc:sldMk cId="3365630841" sldId="270"/>
            <ac:spMk id="2" creationId="{561EED90-1F2F-2639-9D4F-BE084C81B8A9}"/>
          </ac:spMkLst>
        </pc:spChg>
        <pc:spChg chg="add mod">
          <ac:chgData name="Beth Barnes" userId="3e762f42-0ff2-4b0b-83f7-6a3b90266c0d" providerId="ADAL" clId="{697679E9-33EB-4FAE-8D12-647FB79295C2}" dt="2024-05-21T12:10:09.553" v="6430" actId="20577"/>
          <ac:spMkLst>
            <pc:docMk/>
            <pc:sldMk cId="3365630841" sldId="270"/>
            <ac:spMk id="3" creationId="{EB21A0D6-49E8-9F90-8E49-1F0E1E26D031}"/>
          </ac:spMkLst>
        </pc:spChg>
        <pc:picChg chg="add mod">
          <ac:chgData name="Beth Barnes" userId="3e762f42-0ff2-4b0b-83f7-6a3b90266c0d" providerId="ADAL" clId="{697679E9-33EB-4FAE-8D12-647FB79295C2}" dt="2024-05-21T14:24:54.151" v="6447" actId="1076"/>
          <ac:picMkLst>
            <pc:docMk/>
            <pc:sldMk cId="3365630841" sldId="270"/>
            <ac:picMk id="5" creationId="{6904EF16-79E6-608B-3219-D256D214366D}"/>
          </ac:picMkLst>
        </pc:picChg>
      </pc:sldChg>
      <pc:sldChg chg="addSp modSp add mod">
        <pc:chgData name="Beth Barnes" userId="3e762f42-0ff2-4b0b-83f7-6a3b90266c0d" providerId="ADAL" clId="{697679E9-33EB-4FAE-8D12-647FB79295C2}" dt="2024-05-06T13:52:13.790" v="5906" actId="20577"/>
        <pc:sldMkLst>
          <pc:docMk/>
          <pc:sldMk cId="3070126423" sldId="271"/>
        </pc:sldMkLst>
        <pc:spChg chg="mod">
          <ac:chgData name="Beth Barnes" userId="3e762f42-0ff2-4b0b-83f7-6a3b90266c0d" providerId="ADAL" clId="{697679E9-33EB-4FAE-8D12-647FB79295C2}" dt="2024-05-05T14:16:32.222" v="105" actId="20577"/>
          <ac:spMkLst>
            <pc:docMk/>
            <pc:sldMk cId="3070126423" sldId="271"/>
            <ac:spMk id="2" creationId="{561EED90-1F2F-2639-9D4F-BE084C81B8A9}"/>
          </ac:spMkLst>
        </pc:spChg>
        <pc:spChg chg="add mod">
          <ac:chgData name="Beth Barnes" userId="3e762f42-0ff2-4b0b-83f7-6a3b90266c0d" providerId="ADAL" clId="{697679E9-33EB-4FAE-8D12-647FB79295C2}" dt="2024-05-06T13:51:49.583" v="5852" actId="1076"/>
          <ac:spMkLst>
            <pc:docMk/>
            <pc:sldMk cId="3070126423" sldId="271"/>
            <ac:spMk id="3" creationId="{13C00A30-E6E8-97A2-62EA-B8E9E2DF4155}"/>
          </ac:spMkLst>
        </pc:spChg>
        <pc:spChg chg="add mod">
          <ac:chgData name="Beth Barnes" userId="3e762f42-0ff2-4b0b-83f7-6a3b90266c0d" providerId="ADAL" clId="{697679E9-33EB-4FAE-8D12-647FB79295C2}" dt="2024-05-06T13:52:13.790" v="5906" actId="20577"/>
          <ac:spMkLst>
            <pc:docMk/>
            <pc:sldMk cId="3070126423" sldId="271"/>
            <ac:spMk id="4" creationId="{9D413AE6-F70B-7F64-4A61-EC7548A8AF28}"/>
          </ac:spMkLst>
        </pc:spChg>
        <pc:spChg chg="add mod">
          <ac:chgData name="Beth Barnes" userId="3e762f42-0ff2-4b0b-83f7-6a3b90266c0d" providerId="ADAL" clId="{697679E9-33EB-4FAE-8D12-647FB79295C2}" dt="2024-05-06T13:51:05.518" v="5739" actId="20577"/>
          <ac:spMkLst>
            <pc:docMk/>
            <pc:sldMk cId="3070126423" sldId="271"/>
            <ac:spMk id="5" creationId="{1B8053A9-37A2-EADA-0C3F-637E684A42A4}"/>
          </ac:spMkLst>
        </pc:spChg>
      </pc:sldChg>
      <pc:sldChg chg="modSp add mod">
        <pc:chgData name="Beth Barnes" userId="3e762f42-0ff2-4b0b-83f7-6a3b90266c0d" providerId="ADAL" clId="{697679E9-33EB-4FAE-8D12-647FB79295C2}" dt="2024-05-06T13:06:33.626" v="1619" actId="20577"/>
        <pc:sldMkLst>
          <pc:docMk/>
          <pc:sldMk cId="1053305822" sldId="272"/>
        </pc:sldMkLst>
        <pc:spChg chg="mod">
          <ac:chgData name="Beth Barnes" userId="3e762f42-0ff2-4b0b-83f7-6a3b90266c0d" providerId="ADAL" clId="{697679E9-33EB-4FAE-8D12-647FB79295C2}" dt="2024-05-06T13:06:33.626" v="1619" actId="20577"/>
          <ac:spMkLst>
            <pc:docMk/>
            <pc:sldMk cId="1053305822" sldId="272"/>
            <ac:spMk id="2" creationId="{561EED90-1F2F-2639-9D4F-BE084C81B8A9}"/>
          </ac:spMkLst>
        </pc:spChg>
      </pc:sldChg>
      <pc:sldChg chg="addSp modSp add mod">
        <pc:chgData name="Beth Barnes" userId="3e762f42-0ff2-4b0b-83f7-6a3b90266c0d" providerId="ADAL" clId="{697679E9-33EB-4FAE-8D12-647FB79295C2}" dt="2024-05-06T13:24:25.930" v="3672" actId="1076"/>
        <pc:sldMkLst>
          <pc:docMk/>
          <pc:sldMk cId="1959067625" sldId="273"/>
        </pc:sldMkLst>
        <pc:spChg chg="mod">
          <ac:chgData name="Beth Barnes" userId="3e762f42-0ff2-4b0b-83f7-6a3b90266c0d" providerId="ADAL" clId="{697679E9-33EB-4FAE-8D12-647FB79295C2}" dt="2024-05-06T13:18:38.059" v="2919" actId="20577"/>
          <ac:spMkLst>
            <pc:docMk/>
            <pc:sldMk cId="1959067625" sldId="273"/>
            <ac:spMk id="2" creationId="{561EED90-1F2F-2639-9D4F-BE084C81B8A9}"/>
          </ac:spMkLst>
        </pc:spChg>
        <pc:spChg chg="mod">
          <ac:chgData name="Beth Barnes" userId="3e762f42-0ff2-4b0b-83f7-6a3b90266c0d" providerId="ADAL" clId="{697679E9-33EB-4FAE-8D12-647FB79295C2}" dt="2024-05-06T13:19:54.138" v="3168" actId="1076"/>
          <ac:spMkLst>
            <pc:docMk/>
            <pc:sldMk cId="1959067625" sldId="273"/>
            <ac:spMk id="3" creationId="{CC2FF3E1-5CBA-9DC1-EBDA-79F9FB2DE160}"/>
          </ac:spMkLst>
        </pc:spChg>
        <pc:spChg chg="add mod">
          <ac:chgData name="Beth Barnes" userId="3e762f42-0ff2-4b0b-83f7-6a3b90266c0d" providerId="ADAL" clId="{697679E9-33EB-4FAE-8D12-647FB79295C2}" dt="2024-05-06T13:21:47.038" v="3667" actId="14100"/>
          <ac:spMkLst>
            <pc:docMk/>
            <pc:sldMk cId="1959067625" sldId="273"/>
            <ac:spMk id="4" creationId="{679BE251-67AB-3048-1EAE-6E1CF08103C3}"/>
          </ac:spMkLst>
        </pc:spChg>
        <pc:picChg chg="add mod">
          <ac:chgData name="Beth Barnes" userId="3e762f42-0ff2-4b0b-83f7-6a3b90266c0d" providerId="ADAL" clId="{697679E9-33EB-4FAE-8D12-647FB79295C2}" dt="2024-05-06T13:24:25.930" v="3672" actId="1076"/>
          <ac:picMkLst>
            <pc:docMk/>
            <pc:sldMk cId="1959067625" sldId="273"/>
            <ac:picMk id="6" creationId="{B20384C1-85E7-CCEB-5C5F-22745DEBD3D6}"/>
          </ac:picMkLst>
        </pc:picChg>
      </pc:sldChg>
      <pc:sldChg chg="addSp delSp modSp add mod">
        <pc:chgData name="Beth Barnes" userId="3e762f42-0ff2-4b0b-83f7-6a3b90266c0d" providerId="ADAL" clId="{697679E9-33EB-4FAE-8D12-647FB79295C2}" dt="2024-05-06T13:29:09.391" v="4529" actId="1076"/>
        <pc:sldMkLst>
          <pc:docMk/>
          <pc:sldMk cId="2125738571" sldId="274"/>
        </pc:sldMkLst>
        <pc:spChg chg="mod">
          <ac:chgData name="Beth Barnes" userId="3e762f42-0ff2-4b0b-83f7-6a3b90266c0d" providerId="ADAL" clId="{697679E9-33EB-4FAE-8D12-647FB79295C2}" dt="2024-05-06T13:24:52.639" v="3756" actId="20577"/>
          <ac:spMkLst>
            <pc:docMk/>
            <pc:sldMk cId="2125738571" sldId="274"/>
            <ac:spMk id="2" creationId="{561EED90-1F2F-2639-9D4F-BE084C81B8A9}"/>
          </ac:spMkLst>
        </pc:spChg>
        <pc:spChg chg="mod">
          <ac:chgData name="Beth Barnes" userId="3e762f42-0ff2-4b0b-83f7-6a3b90266c0d" providerId="ADAL" clId="{697679E9-33EB-4FAE-8D12-647FB79295C2}" dt="2024-05-06T13:27:57.259" v="4523" actId="1036"/>
          <ac:spMkLst>
            <pc:docMk/>
            <pc:sldMk cId="2125738571" sldId="274"/>
            <ac:spMk id="3" creationId="{CC2FF3E1-5CBA-9DC1-EBDA-79F9FB2DE160}"/>
          </ac:spMkLst>
        </pc:spChg>
        <pc:spChg chg="mod">
          <ac:chgData name="Beth Barnes" userId="3e762f42-0ff2-4b0b-83f7-6a3b90266c0d" providerId="ADAL" clId="{697679E9-33EB-4FAE-8D12-647FB79295C2}" dt="2024-05-06T13:27:15.777" v="4519" actId="1076"/>
          <ac:spMkLst>
            <pc:docMk/>
            <pc:sldMk cId="2125738571" sldId="274"/>
            <ac:spMk id="4" creationId="{679BE251-67AB-3048-1EAE-6E1CF08103C3}"/>
          </ac:spMkLst>
        </pc:spChg>
        <pc:picChg chg="del mod">
          <ac:chgData name="Beth Barnes" userId="3e762f42-0ff2-4b0b-83f7-6a3b90266c0d" providerId="ADAL" clId="{697679E9-33EB-4FAE-8D12-647FB79295C2}" dt="2024-05-06T13:25:01.952" v="3759" actId="478"/>
          <ac:picMkLst>
            <pc:docMk/>
            <pc:sldMk cId="2125738571" sldId="274"/>
            <ac:picMk id="6" creationId="{B20384C1-85E7-CCEB-5C5F-22745DEBD3D6}"/>
          </ac:picMkLst>
        </pc:picChg>
        <pc:picChg chg="add mod">
          <ac:chgData name="Beth Barnes" userId="3e762f42-0ff2-4b0b-83f7-6a3b90266c0d" providerId="ADAL" clId="{697679E9-33EB-4FAE-8D12-647FB79295C2}" dt="2024-05-06T13:29:09.391" v="4529" actId="1076"/>
          <ac:picMkLst>
            <pc:docMk/>
            <pc:sldMk cId="2125738571" sldId="274"/>
            <ac:picMk id="7" creationId="{0B332D22-2BCD-A99C-3C93-891BED4555B2}"/>
          </ac:picMkLst>
        </pc:picChg>
      </pc:sldChg>
      <pc:sldChg chg="addSp delSp modSp add mod">
        <pc:chgData name="Beth Barnes" userId="3e762f42-0ff2-4b0b-83f7-6a3b90266c0d" providerId="ADAL" clId="{697679E9-33EB-4FAE-8D12-647FB79295C2}" dt="2024-05-06T13:45:03.349" v="4854" actId="1076"/>
        <pc:sldMkLst>
          <pc:docMk/>
          <pc:sldMk cId="3959410636" sldId="275"/>
        </pc:sldMkLst>
        <pc:spChg chg="mod">
          <ac:chgData name="Beth Barnes" userId="3e762f42-0ff2-4b0b-83f7-6a3b90266c0d" providerId="ADAL" clId="{697679E9-33EB-4FAE-8D12-647FB79295C2}" dt="2024-05-06T13:32:13.404" v="4540" actId="20577"/>
          <ac:spMkLst>
            <pc:docMk/>
            <pc:sldMk cId="3959410636" sldId="275"/>
            <ac:spMk id="2" creationId="{561EED90-1F2F-2639-9D4F-BE084C81B8A9}"/>
          </ac:spMkLst>
        </pc:spChg>
        <pc:spChg chg="mod">
          <ac:chgData name="Beth Barnes" userId="3e762f42-0ff2-4b0b-83f7-6a3b90266c0d" providerId="ADAL" clId="{697679E9-33EB-4FAE-8D12-647FB79295C2}" dt="2024-05-06T13:45:03.349" v="4854" actId="1076"/>
          <ac:spMkLst>
            <pc:docMk/>
            <pc:sldMk cId="3959410636" sldId="275"/>
            <ac:spMk id="3" creationId="{CC2FF3E1-5CBA-9DC1-EBDA-79F9FB2DE160}"/>
          </ac:spMkLst>
        </pc:spChg>
        <pc:spChg chg="del">
          <ac:chgData name="Beth Barnes" userId="3e762f42-0ff2-4b0b-83f7-6a3b90266c0d" providerId="ADAL" clId="{697679E9-33EB-4FAE-8D12-647FB79295C2}" dt="2024-05-06T13:42:41.806" v="4770" actId="478"/>
          <ac:spMkLst>
            <pc:docMk/>
            <pc:sldMk cId="3959410636" sldId="275"/>
            <ac:spMk id="4" creationId="{679BE251-67AB-3048-1EAE-6E1CF08103C3}"/>
          </ac:spMkLst>
        </pc:spChg>
        <pc:picChg chg="add mod">
          <ac:chgData name="Beth Barnes" userId="3e762f42-0ff2-4b0b-83f7-6a3b90266c0d" providerId="ADAL" clId="{697679E9-33EB-4FAE-8D12-647FB79295C2}" dt="2024-05-06T13:44:48.010" v="4851" actId="1076"/>
          <ac:picMkLst>
            <pc:docMk/>
            <pc:sldMk cId="3959410636" sldId="275"/>
            <ac:picMk id="6" creationId="{00863A9C-C11B-4DE4-A080-FF0406046769}"/>
          </ac:picMkLst>
        </pc:picChg>
        <pc:picChg chg="del">
          <ac:chgData name="Beth Barnes" userId="3e762f42-0ff2-4b0b-83f7-6a3b90266c0d" providerId="ADAL" clId="{697679E9-33EB-4FAE-8D12-647FB79295C2}" dt="2024-05-06T13:42:51.629" v="4773" actId="478"/>
          <ac:picMkLst>
            <pc:docMk/>
            <pc:sldMk cId="3959410636" sldId="275"/>
            <ac:picMk id="7" creationId="{0B332D22-2BCD-A99C-3C93-891BED4555B2}"/>
          </ac:picMkLst>
        </pc:picChg>
      </pc:sldChg>
      <pc:sldChg chg="addSp modSp add mod">
        <pc:chgData name="Beth Barnes" userId="3e762f42-0ff2-4b0b-83f7-6a3b90266c0d" providerId="ADAL" clId="{697679E9-33EB-4FAE-8D12-647FB79295C2}" dt="2024-05-21T11:18:48.609" v="5985" actId="1035"/>
        <pc:sldMkLst>
          <pc:docMk/>
          <pc:sldMk cId="3330522129" sldId="276"/>
        </pc:sldMkLst>
        <pc:picChg chg="add mod">
          <ac:chgData name="Beth Barnes" userId="3e762f42-0ff2-4b0b-83f7-6a3b90266c0d" providerId="ADAL" clId="{697679E9-33EB-4FAE-8D12-647FB79295C2}" dt="2024-05-21T11:18:48.609" v="5985" actId="1035"/>
          <ac:picMkLst>
            <pc:docMk/>
            <pc:sldMk cId="3330522129" sldId="276"/>
            <ac:picMk id="5" creationId="{A94C6274-65BB-C539-337A-E9EB5342DF68}"/>
          </ac:picMkLst>
        </pc:picChg>
      </pc:sldChg>
      <pc:sldChg chg="addSp delSp modSp add mod">
        <pc:chgData name="Beth Barnes" userId="3e762f42-0ff2-4b0b-83f7-6a3b90266c0d" providerId="ADAL" clId="{697679E9-33EB-4FAE-8D12-647FB79295C2}" dt="2024-05-21T11:25:10.130" v="6022" actId="1035"/>
        <pc:sldMkLst>
          <pc:docMk/>
          <pc:sldMk cId="1997340802" sldId="277"/>
        </pc:sldMkLst>
        <pc:picChg chg="add mod">
          <ac:chgData name="Beth Barnes" userId="3e762f42-0ff2-4b0b-83f7-6a3b90266c0d" providerId="ADAL" clId="{697679E9-33EB-4FAE-8D12-647FB79295C2}" dt="2024-05-21T11:24:02.893" v="6004" actId="1076"/>
          <ac:picMkLst>
            <pc:docMk/>
            <pc:sldMk cId="1997340802" sldId="277"/>
            <ac:picMk id="4" creationId="{01D6B9D7-0D83-24E9-F217-9612043994DF}"/>
          </ac:picMkLst>
        </pc:picChg>
        <pc:picChg chg="add mod">
          <ac:chgData name="Beth Barnes" userId="3e762f42-0ff2-4b0b-83f7-6a3b90266c0d" providerId="ADAL" clId="{697679E9-33EB-4FAE-8D12-647FB79295C2}" dt="2024-05-21T11:25:10.130" v="6022" actId="1035"/>
          <ac:picMkLst>
            <pc:docMk/>
            <pc:sldMk cId="1997340802" sldId="277"/>
            <ac:picMk id="6" creationId="{8C9B60E3-2082-C6CB-9A9E-D4057295C344}"/>
          </ac:picMkLst>
        </pc:picChg>
        <pc:picChg chg="del">
          <ac:chgData name="Beth Barnes" userId="3e762f42-0ff2-4b0b-83f7-6a3b90266c0d" providerId="ADAL" clId="{697679E9-33EB-4FAE-8D12-647FB79295C2}" dt="2024-05-21T11:23:18.787" v="6001" actId="478"/>
          <ac:picMkLst>
            <pc:docMk/>
            <pc:sldMk cId="1997340802" sldId="277"/>
            <ac:picMk id="7" creationId="{EA570AD2-BE6F-EC0F-EE66-423B963DBB6C}"/>
          </ac:picMkLst>
        </pc:picChg>
      </pc:sldChg>
    </pc:docChg>
  </pc:docChgLst>
  <pc:docChgLst>
    <pc:chgData name="Beth Barnes" userId="S::beth@nationalnumeracy.org.uk::3e762f42-0ff2-4b0b-83f7-6a3b90266c0d" providerId="AD" clId="Web-{371A03EA-4BF4-A95D-84CF-442947935CAF}"/>
    <pc:docChg chg="modSld">
      <pc:chgData name="Beth Barnes" userId="S::beth@nationalnumeracy.org.uk::3e762f42-0ff2-4b0b-83f7-6a3b90266c0d" providerId="AD" clId="Web-{371A03EA-4BF4-A95D-84CF-442947935CAF}" dt="2024-05-21T14:17:05.960" v="117" actId="1076"/>
      <pc:docMkLst>
        <pc:docMk/>
      </pc:docMkLst>
      <pc:sldChg chg="addSp modSp">
        <pc:chgData name="Beth Barnes" userId="S::beth@nationalnumeracy.org.uk::3e762f42-0ff2-4b0b-83f7-6a3b90266c0d" providerId="AD" clId="Web-{371A03EA-4BF4-A95D-84CF-442947935CAF}" dt="2024-05-21T14:17:05.960" v="117" actId="1076"/>
        <pc:sldMkLst>
          <pc:docMk/>
          <pc:sldMk cId="1053305822" sldId="272"/>
        </pc:sldMkLst>
        <pc:spChg chg="add mod">
          <ac:chgData name="Beth Barnes" userId="S::beth@nationalnumeracy.org.uk::3e762f42-0ff2-4b0b-83f7-6a3b90266c0d" providerId="AD" clId="Web-{371A03EA-4BF4-A95D-84CF-442947935CAF}" dt="2024-05-21T14:17:05.960" v="117" actId="1076"/>
          <ac:spMkLst>
            <pc:docMk/>
            <pc:sldMk cId="1053305822" sldId="272"/>
            <ac:spMk id="4" creationId="{EEEC95E9-EDAB-77C4-8D29-2C055F153D25}"/>
          </ac:spMkLst>
        </pc:spChg>
      </pc:sldChg>
    </pc:docChg>
  </pc:docChgLst>
  <pc:docChgLst>
    <pc:chgData name="Beth Barnes" userId="S::beth@nationalnumeracy.org.uk::3e762f42-0ff2-4b0b-83f7-6a3b90266c0d" providerId="AD" clId="Web-{719D0114-0343-ABEF-9F78-EBCA463F6046}"/>
    <pc:docChg chg="modSld">
      <pc:chgData name="Beth Barnes" userId="S::beth@nationalnumeracy.org.uk::3e762f42-0ff2-4b0b-83f7-6a3b90266c0d" providerId="AD" clId="Web-{719D0114-0343-ABEF-9F78-EBCA463F6046}" dt="2024-05-21T11:09:54.499" v="53" actId="14100"/>
      <pc:docMkLst>
        <pc:docMk/>
      </pc:docMkLst>
      <pc:sldChg chg="addSp modSp">
        <pc:chgData name="Beth Barnes" userId="S::beth@nationalnumeracy.org.uk::3e762f42-0ff2-4b0b-83f7-6a3b90266c0d" providerId="AD" clId="Web-{719D0114-0343-ABEF-9F78-EBCA463F6046}" dt="2024-05-21T11:09:54.499" v="53" actId="14100"/>
        <pc:sldMkLst>
          <pc:docMk/>
          <pc:sldMk cId="3330522129" sldId="276"/>
        </pc:sldMkLst>
        <pc:spChg chg="add mod">
          <ac:chgData name="Beth Barnes" userId="S::beth@nationalnumeracy.org.uk::3e762f42-0ff2-4b0b-83f7-6a3b90266c0d" providerId="AD" clId="Web-{719D0114-0343-ABEF-9F78-EBCA463F6046}" dt="2024-05-21T11:09:54.499" v="53" actId="14100"/>
          <ac:spMkLst>
            <pc:docMk/>
            <pc:sldMk cId="3330522129" sldId="276"/>
            <ac:spMk id="4" creationId="{E1C2F109-C312-353B-417B-23B82D9B69AF}"/>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age image 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CE1C893-40B7-8347-A83A-78D89AB9804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1" name="TextBox 10">
            <a:extLst>
              <a:ext uri="{FF2B5EF4-FFF2-40B4-BE49-F238E27FC236}">
                <a16:creationId xmlns:a16="http://schemas.microsoft.com/office/drawing/2014/main" id="{C82FEF2D-B050-B043-9D49-C2EEB9BD263C}"/>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14" name="Text Placeholder 4">
            <a:extLst>
              <a:ext uri="{FF2B5EF4-FFF2-40B4-BE49-F238E27FC236}">
                <a16:creationId xmlns:a16="http://schemas.microsoft.com/office/drawing/2014/main" id="{693367D9-5732-C540-9657-B1324726E0E5}"/>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B0604020202020204" charset="-79"/>
              </a:defRPr>
            </a:lvl1pPr>
          </a:lstStyle>
          <a:p>
            <a:pPr fontAlgn="b"/>
            <a:r>
              <a:rPr lang="en-GB" baseline="0">
                <a:solidFill>
                  <a:schemeClr val="bg1"/>
                </a:solidFill>
              </a:rPr>
              <a:t>Click to edit two line Master headline</a:t>
            </a:r>
          </a:p>
        </p:txBody>
      </p:sp>
      <p:sp>
        <p:nvSpPr>
          <p:cNvPr id="15" name="Text Placeholder 2">
            <a:extLst>
              <a:ext uri="{FF2B5EF4-FFF2-40B4-BE49-F238E27FC236}">
                <a16:creationId xmlns:a16="http://schemas.microsoft.com/office/drawing/2014/main" id="{F2116D76-5560-C74A-88D5-2AFA36405B80}"/>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29818516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page 4: Blu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86882F-7751-E745-A0E0-21618A66CAA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3048"/>
            <a:ext cx="9144000" cy="6851904"/>
          </a:xfrm>
          <a:prstGeom prst="rect">
            <a:avLst/>
          </a:prstGeom>
        </p:spPr>
      </p:pic>
      <p:pic>
        <p:nvPicPr>
          <p:cNvPr id="9" name="Picture 8">
            <a:extLst>
              <a:ext uri="{FF2B5EF4-FFF2-40B4-BE49-F238E27FC236}">
                <a16:creationId xmlns:a16="http://schemas.microsoft.com/office/drawing/2014/main" id="{8DC5D3FE-5F92-2947-A252-508875477D1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6" name="Text Placeholder 2">
            <a:extLst>
              <a:ext uri="{FF2B5EF4-FFF2-40B4-BE49-F238E27FC236}">
                <a16:creationId xmlns:a16="http://schemas.microsoft.com/office/drawing/2014/main" id="{14AFD549-9755-3741-AAEB-9CDECD162E0E}"/>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17" name="Text Placeholder 4">
            <a:extLst>
              <a:ext uri="{FF2B5EF4-FFF2-40B4-BE49-F238E27FC236}">
                <a16:creationId xmlns:a16="http://schemas.microsoft.com/office/drawing/2014/main" id="{3925EB98-BBF6-9549-B356-4BB02E10C005}"/>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8" name="TextBox 17">
            <a:extLst>
              <a:ext uri="{FF2B5EF4-FFF2-40B4-BE49-F238E27FC236}">
                <a16:creationId xmlns:a16="http://schemas.microsoft.com/office/drawing/2014/main" id="{31A2D9B7-9B77-0144-B130-8E5F18831B45}"/>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2383329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5BF54EF-01C5-5C42-9309-AFEB34E315C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9" name="Text Placeholder 2">
            <a:extLst>
              <a:ext uri="{FF2B5EF4-FFF2-40B4-BE49-F238E27FC236}">
                <a16:creationId xmlns:a16="http://schemas.microsoft.com/office/drawing/2014/main" id="{D1645992-B796-C641-8113-65A33B683481}"/>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20" name="Text Placeholder 4">
            <a:extLst>
              <a:ext uri="{FF2B5EF4-FFF2-40B4-BE49-F238E27FC236}">
                <a16:creationId xmlns:a16="http://schemas.microsoft.com/office/drawing/2014/main" id="{E3A0C40B-7639-2E4B-A183-DC41E1BDB464}"/>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21" name="TextBox 20">
            <a:extLst>
              <a:ext uri="{FF2B5EF4-FFF2-40B4-BE49-F238E27FC236}">
                <a16:creationId xmlns:a16="http://schemas.microsoft.com/office/drawing/2014/main" id="{9A6AA144-FEFB-FE4A-BCFB-9CE49BB188CF}"/>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15895523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 page text only 2 columns (with number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A49528-58E2-7F43-9B0B-08D5E45545D2}"/>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only 2 columns (with falling numbers)</a:t>
            </a:r>
          </a:p>
        </p:txBody>
      </p:sp>
      <p:sp>
        <p:nvSpPr>
          <p:cNvPr id="8" name="Text Placeholder 7">
            <a:extLst>
              <a:ext uri="{FF2B5EF4-FFF2-40B4-BE49-F238E27FC236}">
                <a16:creationId xmlns:a16="http://schemas.microsoft.com/office/drawing/2014/main" id="{F075854F-B7E5-414C-8B72-6C8CB7A020B9}"/>
              </a:ext>
            </a:extLst>
          </p:cNvPr>
          <p:cNvSpPr>
            <a:spLocks noGrp="1"/>
          </p:cNvSpPr>
          <p:nvPr>
            <p:ph type="body" sz="quarter" idx="12" hasCustomPrompt="1"/>
          </p:nvPr>
        </p:nvSpPr>
        <p:spPr>
          <a:xfrm>
            <a:off x="475138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a:buFontTx/>
              <a:buNone/>
              <a:defRPr sz="1200" b="0" i="0">
                <a:latin typeface="Lato" panose="020F0502020204030203" pitchFamily="34" charset="77"/>
              </a:defRPr>
            </a:lvl3pPr>
            <a:lvl4pPr marL="180000" indent="180000">
              <a:buFont typeface="Arial" panose="020B0604020202020204" pitchFamily="34" charset="0"/>
              <a:buChar char="•"/>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Use bold heading for single line main title</a:t>
            </a:r>
          </a:p>
          <a:p>
            <a:pPr lvl="1"/>
            <a:r>
              <a:rPr lang="en-GB"/>
              <a:t>Use text heading for single line secondary titles</a:t>
            </a:r>
          </a:p>
          <a:p>
            <a:pPr lvl="2"/>
            <a:r>
              <a:rPr lang="en-GB"/>
              <a:t>Use body text for running text in paragraphs, with line breaks between </a:t>
            </a:r>
          </a:p>
          <a:p>
            <a:pPr lvl="3"/>
            <a:r>
              <a:rPr lang="en-GB"/>
              <a:t>Use bullet text for illustrative points</a:t>
            </a:r>
          </a:p>
        </p:txBody>
      </p:sp>
      <p:sp>
        <p:nvSpPr>
          <p:cNvPr id="6" name="Text Placeholder 7">
            <a:extLst>
              <a:ext uri="{FF2B5EF4-FFF2-40B4-BE49-F238E27FC236}">
                <a16:creationId xmlns:a16="http://schemas.microsoft.com/office/drawing/2014/main" id="{1B9D5547-FF25-4168-A37A-DBDAB6D95B76}"/>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23971310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page text &amp; image (with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CB16B8F5-C767-6E4F-B69D-6DAE3E323744}"/>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&amp; image (with falling numbers)</a:t>
            </a:r>
          </a:p>
        </p:txBody>
      </p:sp>
      <p:sp>
        <p:nvSpPr>
          <p:cNvPr id="6" name="Picture Placeholder 5">
            <a:extLst>
              <a:ext uri="{FF2B5EF4-FFF2-40B4-BE49-F238E27FC236}">
                <a16:creationId xmlns:a16="http://schemas.microsoft.com/office/drawing/2014/main" id="{C1860C10-8CD6-1849-8771-10A2DC6E3438}"/>
              </a:ext>
            </a:extLst>
          </p:cNvPr>
          <p:cNvSpPr>
            <a:spLocks noGrp="1"/>
          </p:cNvSpPr>
          <p:nvPr>
            <p:ph type="pic" sz="quarter" idx="12"/>
          </p:nvPr>
        </p:nvSpPr>
        <p:spPr>
          <a:xfrm>
            <a:off x="4751388" y="1952625"/>
            <a:ext cx="3889375" cy="3948113"/>
          </a:xfrm>
          <a:prstGeom prst="rect">
            <a:avLst/>
          </a:prstGeom>
        </p:spPr>
        <p:txBody>
          <a:bodyPr/>
          <a:lstStyle>
            <a:lvl1pPr>
              <a:buNone/>
              <a:defRPr b="0" i="0">
                <a:latin typeface="Lato" panose="020F0502020204030203" pitchFamily="34" charset="77"/>
              </a:defRPr>
            </a:lvl1pPr>
          </a:lstStyle>
          <a:p>
            <a:r>
              <a:rPr lang="en-US"/>
              <a:t>Click icon to add picture</a:t>
            </a:r>
            <a:endParaRPr lang="en-GB"/>
          </a:p>
        </p:txBody>
      </p:sp>
      <p:sp>
        <p:nvSpPr>
          <p:cNvPr id="5" name="Text Placeholder 7">
            <a:extLst>
              <a:ext uri="{FF2B5EF4-FFF2-40B4-BE49-F238E27FC236}">
                <a16:creationId xmlns:a16="http://schemas.microsoft.com/office/drawing/2014/main" id="{84A1174E-92FB-4493-8632-78A8509A333C}"/>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30763522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page text &amp; graph (with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8CE9AAFD-C723-6940-A73B-DE2E1FC36903}"/>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&amp; graph (with falling numbers)</a:t>
            </a:r>
          </a:p>
        </p:txBody>
      </p:sp>
      <p:sp>
        <p:nvSpPr>
          <p:cNvPr id="16" name="Chart Placeholder 15">
            <a:extLst>
              <a:ext uri="{FF2B5EF4-FFF2-40B4-BE49-F238E27FC236}">
                <a16:creationId xmlns:a16="http://schemas.microsoft.com/office/drawing/2014/main" id="{22AF58A2-F6AD-F347-8E72-F97A5FB38AC9}"/>
              </a:ext>
            </a:extLst>
          </p:cNvPr>
          <p:cNvSpPr>
            <a:spLocks noGrp="1"/>
          </p:cNvSpPr>
          <p:nvPr>
            <p:ph type="chart" sz="quarter" idx="12" hasCustomPrompt="1"/>
          </p:nvPr>
        </p:nvSpPr>
        <p:spPr>
          <a:xfrm>
            <a:off x="4751388" y="1952625"/>
            <a:ext cx="3889375" cy="3875802"/>
          </a:xfrm>
          <a:prstGeom prst="rect">
            <a:avLst/>
          </a:prstGeom>
        </p:spPr>
        <p:txBody>
          <a:bodyPr/>
          <a:lstStyle>
            <a:lvl1pPr>
              <a:buFontTx/>
              <a:buNone/>
              <a:defRPr sz="1000" b="1" i="0" baseline="0">
                <a:solidFill>
                  <a:srgbClr val="951B81"/>
                </a:solidFill>
                <a:latin typeface="Lato" panose="020F0502020204030203" pitchFamily="34" charset="77"/>
              </a:defRPr>
            </a:lvl1pPr>
          </a:lstStyle>
          <a:p>
            <a:r>
              <a:rPr lang="en-GB"/>
              <a:t>Chart title</a:t>
            </a:r>
          </a:p>
        </p:txBody>
      </p:sp>
      <p:sp>
        <p:nvSpPr>
          <p:cNvPr id="5" name="Text Placeholder 7">
            <a:extLst>
              <a:ext uri="{FF2B5EF4-FFF2-40B4-BE49-F238E27FC236}">
                <a16:creationId xmlns:a16="http://schemas.microsoft.com/office/drawing/2014/main" id="{9D20FE03-CB2E-49DD-8F86-5C25B774D029}"/>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473405801"/>
      </p:ext>
    </p:extLst>
  </p:cSld>
  <p:clrMapOvr>
    <a:masterClrMapping/>
  </p:clrMapOvr>
  <p:extLst>
    <p:ext uri="{DCECCB84-F9BA-43D5-87BE-67443E8EF086}">
      <p15:sldGuideLst xmlns:p15="http://schemas.microsoft.com/office/powerpoint/2012/main">
        <p15:guide id="1" pos="299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page text only 2 columns (no numbers)">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4A49528-58E2-7F43-9B0B-08D5E45545D2}"/>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only with 2 columns (without falling numbers)</a:t>
            </a:r>
          </a:p>
        </p:txBody>
      </p:sp>
      <p:sp>
        <p:nvSpPr>
          <p:cNvPr id="6" name="Text Placeholder 7">
            <a:extLst>
              <a:ext uri="{FF2B5EF4-FFF2-40B4-BE49-F238E27FC236}">
                <a16:creationId xmlns:a16="http://schemas.microsoft.com/office/drawing/2014/main" id="{AF612E35-03C5-FD44-9399-C973E2DC03C5}"/>
              </a:ext>
            </a:extLst>
          </p:cNvPr>
          <p:cNvSpPr>
            <a:spLocks noGrp="1"/>
          </p:cNvSpPr>
          <p:nvPr>
            <p:ph type="body" sz="quarter" idx="12" hasCustomPrompt="1"/>
          </p:nvPr>
        </p:nvSpPr>
        <p:spPr>
          <a:xfrm>
            <a:off x="475138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a:buFontTx/>
              <a:buNone/>
              <a:defRPr sz="1200" b="0" i="0">
                <a:latin typeface="Lato" panose="020F0502020204030203" pitchFamily="34" charset="77"/>
              </a:defRPr>
            </a:lvl3pPr>
            <a:lvl4pPr marL="180000" indent="180000">
              <a:buFont typeface="Arial" panose="020B0604020202020204" pitchFamily="34" charset="0"/>
              <a:buChar char="•"/>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to edit text</a:t>
            </a:r>
          </a:p>
          <a:p>
            <a:pPr lvl="1"/>
            <a:r>
              <a:rPr lang="en-GB"/>
              <a:t>Use text heading for single line secondary titles</a:t>
            </a:r>
          </a:p>
          <a:p>
            <a:pPr lvl="2"/>
            <a:r>
              <a:rPr lang="en-GB"/>
              <a:t>Use body text for running text in paragraphs, with line breaks between </a:t>
            </a:r>
          </a:p>
          <a:p>
            <a:pPr lvl="3"/>
            <a:r>
              <a:rPr lang="en-GB"/>
              <a:t>Use bullet text for illustrative points</a:t>
            </a:r>
          </a:p>
        </p:txBody>
      </p:sp>
      <p:sp>
        <p:nvSpPr>
          <p:cNvPr id="4" name="Text Placeholder 7">
            <a:extLst>
              <a:ext uri="{FF2B5EF4-FFF2-40B4-BE49-F238E27FC236}">
                <a16:creationId xmlns:a16="http://schemas.microsoft.com/office/drawing/2014/main" id="{02674EA2-EAF8-C641-B326-BCF522061527}"/>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8611867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 page text &amp; image (no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CB16B8F5-C767-6E4F-B69D-6DAE3E323744}"/>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&amp; image (without falling numbers)</a:t>
            </a:r>
          </a:p>
        </p:txBody>
      </p:sp>
      <p:sp>
        <p:nvSpPr>
          <p:cNvPr id="6" name="Picture Placeholder 5">
            <a:extLst>
              <a:ext uri="{FF2B5EF4-FFF2-40B4-BE49-F238E27FC236}">
                <a16:creationId xmlns:a16="http://schemas.microsoft.com/office/drawing/2014/main" id="{C1860C10-8CD6-1849-8771-10A2DC6E3438}"/>
              </a:ext>
            </a:extLst>
          </p:cNvPr>
          <p:cNvSpPr>
            <a:spLocks noGrp="1"/>
          </p:cNvSpPr>
          <p:nvPr>
            <p:ph type="pic" sz="quarter" idx="12"/>
          </p:nvPr>
        </p:nvSpPr>
        <p:spPr>
          <a:xfrm>
            <a:off x="4751388" y="1952625"/>
            <a:ext cx="3889375" cy="3948113"/>
          </a:xfrm>
          <a:prstGeom prst="rect">
            <a:avLst/>
          </a:prstGeom>
        </p:spPr>
        <p:txBody>
          <a:bodyPr/>
          <a:lstStyle>
            <a:lvl1pPr>
              <a:buNone/>
              <a:defRPr b="0" i="0">
                <a:latin typeface="Lato" panose="020F0502020204030203" pitchFamily="34" charset="77"/>
              </a:defRPr>
            </a:lvl1pPr>
          </a:lstStyle>
          <a:p>
            <a:r>
              <a:rPr lang="en-US"/>
              <a:t>Click icon to add picture</a:t>
            </a:r>
            <a:endParaRPr lang="en-GB"/>
          </a:p>
        </p:txBody>
      </p:sp>
      <p:sp>
        <p:nvSpPr>
          <p:cNvPr id="5" name="Text Placeholder 7">
            <a:extLst>
              <a:ext uri="{FF2B5EF4-FFF2-40B4-BE49-F238E27FC236}">
                <a16:creationId xmlns:a16="http://schemas.microsoft.com/office/drawing/2014/main" id="{5F4F4E01-3089-4C6E-A520-0CC70D660322}"/>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1639927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page text &amp; graph (no numbers)">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8CE9AAFD-C723-6940-A73B-DE2E1FC36903}"/>
              </a:ext>
            </a:extLst>
          </p:cNvPr>
          <p:cNvSpPr>
            <a:spLocks noGrp="1"/>
          </p:cNvSpPr>
          <p:nvPr>
            <p:ph type="body" sz="quarter" idx="11" hasCustomPrompt="1"/>
          </p:nvPr>
        </p:nvSpPr>
        <p:spPr>
          <a:xfrm>
            <a:off x="503238" y="1484313"/>
            <a:ext cx="8137525" cy="377825"/>
          </a:xfrm>
          <a:prstGeom prst="rect">
            <a:avLst/>
          </a:prstGeom>
        </p:spPr>
        <p:txBody>
          <a:bodyPr/>
          <a:lstStyle>
            <a:lvl1pPr>
              <a:buFontTx/>
              <a:buNone/>
              <a:defRPr sz="1600" b="1">
                <a:solidFill>
                  <a:srgbClr val="951B81"/>
                </a:solidFill>
                <a:latin typeface="+mj-lt"/>
                <a:cs typeface="Rubik Medium" panose="02000604000000020004" pitchFamily="2" charset="-79"/>
              </a:defRPr>
            </a:lvl1pPr>
          </a:lstStyle>
          <a:p>
            <a:pPr lvl="0"/>
            <a:r>
              <a:rPr lang="en-GB"/>
              <a:t>Content page text graph (without falling numbers)</a:t>
            </a:r>
          </a:p>
        </p:txBody>
      </p:sp>
      <p:sp>
        <p:nvSpPr>
          <p:cNvPr id="7" name="Chart Placeholder 15">
            <a:extLst>
              <a:ext uri="{FF2B5EF4-FFF2-40B4-BE49-F238E27FC236}">
                <a16:creationId xmlns:a16="http://schemas.microsoft.com/office/drawing/2014/main" id="{B9FF6F86-111F-EF44-B00D-CAF95F963AE4}"/>
              </a:ext>
            </a:extLst>
          </p:cNvPr>
          <p:cNvSpPr>
            <a:spLocks noGrp="1"/>
          </p:cNvSpPr>
          <p:nvPr>
            <p:ph type="chart" sz="quarter" idx="12" hasCustomPrompt="1"/>
          </p:nvPr>
        </p:nvSpPr>
        <p:spPr>
          <a:xfrm>
            <a:off x="4751388" y="1952625"/>
            <a:ext cx="3889375" cy="3875802"/>
          </a:xfrm>
          <a:prstGeom prst="rect">
            <a:avLst/>
          </a:prstGeom>
        </p:spPr>
        <p:txBody>
          <a:bodyPr/>
          <a:lstStyle>
            <a:lvl1pPr>
              <a:buFontTx/>
              <a:buNone/>
              <a:defRPr sz="1000" b="1" i="0" baseline="0">
                <a:solidFill>
                  <a:srgbClr val="951B81"/>
                </a:solidFill>
                <a:latin typeface="Lato" panose="020F0502020204030203" pitchFamily="34" charset="77"/>
              </a:defRPr>
            </a:lvl1pPr>
          </a:lstStyle>
          <a:p>
            <a:r>
              <a:rPr lang="en-GB"/>
              <a:t>Chart title</a:t>
            </a:r>
          </a:p>
        </p:txBody>
      </p:sp>
      <p:sp>
        <p:nvSpPr>
          <p:cNvPr id="5" name="Text Placeholder 7">
            <a:extLst>
              <a:ext uri="{FF2B5EF4-FFF2-40B4-BE49-F238E27FC236}">
                <a16:creationId xmlns:a16="http://schemas.microsoft.com/office/drawing/2014/main" id="{F2FDD2F2-A2CA-4A73-8271-20486EEF5B48}"/>
              </a:ext>
            </a:extLst>
          </p:cNvPr>
          <p:cNvSpPr>
            <a:spLocks noGrp="1"/>
          </p:cNvSpPr>
          <p:nvPr>
            <p:ph type="body" sz="quarter" idx="13" hasCustomPrompt="1"/>
          </p:nvPr>
        </p:nvSpPr>
        <p:spPr>
          <a:xfrm>
            <a:off x="503238" y="1952625"/>
            <a:ext cx="3889375" cy="3599089"/>
          </a:xfrm>
          <a:prstGeom prst="rect">
            <a:avLst/>
          </a:prstGeom>
        </p:spPr>
        <p:txBody>
          <a:bodyPr/>
          <a:lstStyle>
            <a:lvl1pPr marL="0">
              <a:buFontTx/>
              <a:buNone/>
              <a:defRPr sz="1500" b="0" i="0">
                <a:solidFill>
                  <a:srgbClr val="951B81"/>
                </a:solidFill>
                <a:latin typeface="Lato" panose="020F0502020204030203" pitchFamily="34" charset="77"/>
              </a:defRPr>
            </a:lvl1pPr>
            <a:lvl2pPr marL="0">
              <a:buFontTx/>
              <a:buNone/>
              <a:defRPr sz="1200" b="1" i="0" baseline="0">
                <a:latin typeface="Lato" panose="020F0502020204030203" pitchFamily="34" charset="77"/>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a:latin typeface="Lato" panose="020F0502020204030203" pitchFamily="34" charset="77"/>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a:latin typeface="Lato" panose="020F0502020204030203" pitchFamily="34" charset="77"/>
              </a:defRPr>
            </a:lvl4pPr>
            <a:lvl5pPr>
              <a:buFontTx/>
              <a:buNone/>
              <a:defRPr sz="1000">
                <a:latin typeface="Lato" panose="020F0502020204030203" pitchFamily="34" charset="77"/>
              </a:defRPr>
            </a:lvl5pPr>
          </a:lstStyle>
          <a:p>
            <a:pPr lvl="0"/>
            <a:r>
              <a:rPr lang="en-GB"/>
              <a:t>Click here to edit text</a:t>
            </a:r>
          </a:p>
          <a:p>
            <a:pPr lvl="1"/>
            <a:r>
              <a:rPr lang="en-GB"/>
              <a:t>Subheading font style</a:t>
            </a:r>
          </a:p>
          <a:p>
            <a:pPr marL="0" marR="0" lvl="2" indent="-228600" algn="l" defTabSz="914400" rtl="0" eaLnBrk="1" fontAlgn="auto" latinLnBrk="0" hangingPunct="1">
              <a:lnSpc>
                <a:spcPct val="90000"/>
              </a:lnSpc>
              <a:spcBef>
                <a:spcPts val="500"/>
              </a:spcBef>
              <a:spcAft>
                <a:spcPts val="0"/>
              </a:spcAft>
              <a:buClrTx/>
              <a:buSzTx/>
              <a:buFontTx/>
              <a:buNone/>
              <a:tabLst/>
              <a:defRPr/>
            </a:pPr>
            <a:r>
              <a:rPr lang="en-GB"/>
              <a:t>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 Lorem </a:t>
            </a:r>
            <a:r>
              <a:rPr lang="en-GB" err="1"/>
              <a:t>impsem</a:t>
            </a:r>
            <a:r>
              <a:rPr lang="en-GB"/>
              <a:t> sample text here as body text for paragraphs of running text</a:t>
            </a:r>
          </a:p>
          <a:p>
            <a:pPr marL="180000" marR="0" lvl="3" indent="18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lang="en-GB"/>
              <a:t>Pull out point of interest in bullet text</a:t>
            </a:r>
          </a:p>
          <a:p>
            <a:pPr lvl="3"/>
            <a:endParaRPr lang="en-GB"/>
          </a:p>
        </p:txBody>
      </p:sp>
    </p:spTree>
    <p:extLst>
      <p:ext uri="{BB962C8B-B14F-4D97-AF65-F5344CB8AC3E}">
        <p14:creationId xmlns:p14="http://schemas.microsoft.com/office/powerpoint/2010/main" val="3259552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page image 2">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D82D0B9D-05F2-0847-8076-C404DC7233B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064" y="9141"/>
            <a:ext cx="9135871" cy="6845813"/>
          </a:xfrm>
          <a:prstGeom prst="rect">
            <a:avLst/>
          </a:prstGeom>
        </p:spPr>
      </p:pic>
      <p:sp>
        <p:nvSpPr>
          <p:cNvPr id="7" name="TextBox 6">
            <a:extLst>
              <a:ext uri="{FF2B5EF4-FFF2-40B4-BE49-F238E27FC236}">
                <a16:creationId xmlns:a16="http://schemas.microsoft.com/office/drawing/2014/main" id="{697A2BA3-9797-4848-89FE-0F5DD89FE417}"/>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8" name="Text Placeholder 4">
            <a:extLst>
              <a:ext uri="{FF2B5EF4-FFF2-40B4-BE49-F238E27FC236}">
                <a16:creationId xmlns:a16="http://schemas.microsoft.com/office/drawing/2014/main" id="{E21B6772-FB82-9D44-B25F-C3B6AF6A8BB1}"/>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Text Placeholder 2">
            <a:extLst>
              <a:ext uri="{FF2B5EF4-FFF2-40B4-BE49-F238E27FC236}">
                <a16:creationId xmlns:a16="http://schemas.microsoft.com/office/drawing/2014/main" id="{C236450C-F39E-D04E-AC6A-7752F7DE3073}"/>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63783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age image 3">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rcRect/>
          <a:stretch/>
        </p:blipFill>
        <p:spPr>
          <a:xfrm>
            <a:off x="0" y="3048"/>
            <a:ext cx="9144000" cy="6851904"/>
          </a:xfrm>
          <a:prstGeom prst="rect">
            <a:avLst/>
          </a:prstGeom>
        </p:spPr>
      </p:pic>
      <p:sp>
        <p:nvSpPr>
          <p:cNvPr id="12" name="TextBox 11">
            <a:extLst>
              <a:ext uri="{FF2B5EF4-FFF2-40B4-BE49-F238E27FC236}">
                <a16:creationId xmlns:a16="http://schemas.microsoft.com/office/drawing/2014/main" id="{BA4AE7E9-B6E5-F347-B29E-A06E4E42B4B5}"/>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6" name="Text Placeholder 4">
            <a:extLst>
              <a:ext uri="{FF2B5EF4-FFF2-40B4-BE49-F238E27FC236}">
                <a16:creationId xmlns:a16="http://schemas.microsoft.com/office/drawing/2014/main" id="{5778D31C-50B7-8048-92B0-2DCD962F83DA}"/>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7" name="Text Placeholder 2">
            <a:extLst>
              <a:ext uri="{FF2B5EF4-FFF2-40B4-BE49-F238E27FC236}">
                <a16:creationId xmlns:a16="http://schemas.microsoft.com/office/drawing/2014/main" id="{B1120088-AA54-4347-B946-4E4FF42595D4}"/>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529503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 page image 4">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7" name="TextBox 6">
            <a:extLst>
              <a:ext uri="{FF2B5EF4-FFF2-40B4-BE49-F238E27FC236}">
                <a16:creationId xmlns:a16="http://schemas.microsoft.com/office/drawing/2014/main" id="{454E7328-BA11-AF4F-8327-313DD12E4B3A}"/>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9" name="Text Placeholder 4">
            <a:extLst>
              <a:ext uri="{FF2B5EF4-FFF2-40B4-BE49-F238E27FC236}">
                <a16:creationId xmlns:a16="http://schemas.microsoft.com/office/drawing/2014/main" id="{F1DFC4CA-F4EF-014A-8814-77E4E654FBAB}"/>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10" name="Text Placeholder 2">
            <a:extLst>
              <a:ext uri="{FF2B5EF4-FFF2-40B4-BE49-F238E27FC236}">
                <a16:creationId xmlns:a16="http://schemas.microsoft.com/office/drawing/2014/main" id="{A995591A-BD90-C94B-AB2D-67B424962D2A}"/>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3765701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ver page image 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92B644F-C014-1B48-8909-B0848699867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3048"/>
            <a:ext cx="9144000" cy="6851904"/>
          </a:xfrm>
          <a:prstGeom prst="rect">
            <a:avLst/>
          </a:prstGeom>
        </p:spPr>
      </p:pic>
      <p:sp>
        <p:nvSpPr>
          <p:cNvPr id="12" name="TextBox 11">
            <a:extLst>
              <a:ext uri="{FF2B5EF4-FFF2-40B4-BE49-F238E27FC236}">
                <a16:creationId xmlns:a16="http://schemas.microsoft.com/office/drawing/2014/main" id="{2C381772-BCDF-F647-9BE9-7328E933CF0E}"/>
              </a:ext>
            </a:extLst>
          </p:cNvPr>
          <p:cNvSpPr txBox="1"/>
          <p:nvPr/>
        </p:nvSpPr>
        <p:spPr>
          <a:xfrm>
            <a:off x="1039799"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
        <p:nvSpPr>
          <p:cNvPr id="6" name="Text Placeholder 4">
            <a:extLst>
              <a:ext uri="{FF2B5EF4-FFF2-40B4-BE49-F238E27FC236}">
                <a16:creationId xmlns:a16="http://schemas.microsoft.com/office/drawing/2014/main" id="{B4E5DA47-DAEA-D440-A5EA-E4B2CC425769}"/>
              </a:ext>
            </a:extLst>
          </p:cNvPr>
          <p:cNvSpPr>
            <a:spLocks noGrp="1"/>
          </p:cNvSpPr>
          <p:nvPr>
            <p:ph type="body" sz="quarter" idx="11" hasCustomPrompt="1"/>
          </p:nvPr>
        </p:nvSpPr>
        <p:spPr>
          <a:xfrm>
            <a:off x="1011143" y="5190186"/>
            <a:ext cx="5716332" cy="1088436"/>
          </a:xfrm>
          <a:prstGeom prst="rect">
            <a:avLst/>
          </a:prstGeom>
        </p:spPr>
        <p:txBody>
          <a:bodyPr anchor="t"/>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two line Master headline</a:t>
            </a:r>
          </a:p>
        </p:txBody>
      </p:sp>
      <p:sp>
        <p:nvSpPr>
          <p:cNvPr id="9" name="Text Placeholder 2">
            <a:extLst>
              <a:ext uri="{FF2B5EF4-FFF2-40B4-BE49-F238E27FC236}">
                <a16:creationId xmlns:a16="http://schemas.microsoft.com/office/drawing/2014/main" id="{25E11C82-CC99-3843-B3CA-BC1CCB98BA20}"/>
              </a:ext>
            </a:extLst>
          </p:cNvPr>
          <p:cNvSpPr>
            <a:spLocks noGrp="1"/>
          </p:cNvSpPr>
          <p:nvPr>
            <p:ph type="body" sz="quarter" idx="10" hasCustomPrompt="1"/>
          </p:nvPr>
        </p:nvSpPr>
        <p:spPr>
          <a:xfrm>
            <a:off x="1024022" y="4372377"/>
            <a:ext cx="5932016" cy="724634"/>
          </a:xfrm>
          <a:prstGeom prst="rect">
            <a:avLst/>
          </a:prstGeom>
        </p:spPr>
        <p:txBody>
          <a:bodyPr anchor="b"/>
          <a:lstStyle>
            <a:lvl1pPr>
              <a:spcBef>
                <a:spcPts val="0"/>
              </a:spcBef>
              <a:buFontTx/>
              <a:buNone/>
              <a:defRPr sz="1800" b="0" i="0">
                <a:solidFill>
                  <a:schemeClr val="bg1"/>
                </a:solidFill>
                <a:latin typeface="Lato" panose="020F0502020204030203" pitchFamily="34" charset="77"/>
              </a:defRPr>
            </a:lvl1pPr>
          </a:lstStyle>
          <a:p>
            <a:r>
              <a:rPr lang="en-US" sz="1800" baseline="0">
                <a:solidFill>
                  <a:schemeClr val="bg1"/>
                </a:solidFill>
                <a:latin typeface="Lato" panose="020F0502020204030203" pitchFamily="34" charset="77"/>
              </a:rPr>
              <a:t>Click to edit two line subhead for name and date </a:t>
            </a:r>
            <a:endParaRPr lang="en-GB" sz="1800" baseline="0">
              <a:solidFill>
                <a:schemeClr val="bg1"/>
              </a:solidFill>
              <a:latin typeface="Lato" panose="020F0502020204030203" pitchFamily="34" charset="77"/>
            </a:endParaRPr>
          </a:p>
        </p:txBody>
      </p:sp>
    </p:spTree>
    <p:extLst>
      <p:ext uri="{BB962C8B-B14F-4D97-AF65-F5344CB8AC3E}">
        <p14:creationId xmlns:p14="http://schemas.microsoft.com/office/powerpoint/2010/main" val="1399625288"/>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3962436-C5C0-43DC-8EAE-099D081DAFAC}" type="datetimeFigureOut">
              <a:rPr lang="en-GB" smtClean="0"/>
              <a:t>20/06/2024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328B68-C495-4221-A6D1-1AD650468E9A}" type="slidenum">
              <a:rPr lang="en-GB" smtClean="0"/>
              <a:t>‹#›</a:t>
            </a:fld>
            <a:endParaRPr lang="en-GB"/>
          </a:p>
        </p:txBody>
      </p:sp>
    </p:spTree>
    <p:extLst>
      <p:ext uri="{BB962C8B-B14F-4D97-AF65-F5344CB8AC3E}">
        <p14:creationId xmlns:p14="http://schemas.microsoft.com/office/powerpoint/2010/main" val="1217846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page 1: Purpl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DB58AB1-67B8-854C-9A94-69B44A70D70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3" name="Text Placeholder 2">
            <a:extLst>
              <a:ext uri="{FF2B5EF4-FFF2-40B4-BE49-F238E27FC236}">
                <a16:creationId xmlns:a16="http://schemas.microsoft.com/office/drawing/2014/main" id="{BDFD3668-AEF2-2D46-BBB9-16A7C854B85F}"/>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5" name="Text Placeholder 4">
            <a:extLst>
              <a:ext uri="{FF2B5EF4-FFF2-40B4-BE49-F238E27FC236}">
                <a16:creationId xmlns:a16="http://schemas.microsoft.com/office/drawing/2014/main" id="{29BDD682-2763-9243-B14F-9C857C1A8971}"/>
              </a:ext>
            </a:extLst>
          </p:cNvPr>
          <p:cNvSpPr>
            <a:spLocks noGrp="1"/>
          </p:cNvSpPr>
          <p:nvPr>
            <p:ph type="body" sz="quarter" idx="11" hasCustomPrompt="1"/>
          </p:nvPr>
        </p:nvSpPr>
        <p:spPr>
          <a:xfrm>
            <a:off x="1030461" y="1593079"/>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1" name="TextBox 10">
            <a:extLst>
              <a:ext uri="{FF2B5EF4-FFF2-40B4-BE49-F238E27FC236}">
                <a16:creationId xmlns:a16="http://schemas.microsoft.com/office/drawing/2014/main" id="{85F42570-83F6-6947-9DCF-10F580069B36}"/>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26691541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page 2: Yellow">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2E6E2EE-B91C-CE42-B018-5FFC42EBB47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26" name="Text Placeholder 2">
            <a:extLst>
              <a:ext uri="{FF2B5EF4-FFF2-40B4-BE49-F238E27FC236}">
                <a16:creationId xmlns:a16="http://schemas.microsoft.com/office/drawing/2014/main" id="{693FD4AB-D534-0548-912D-FA3262674504}"/>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27" name="Text Placeholder 4">
            <a:extLst>
              <a:ext uri="{FF2B5EF4-FFF2-40B4-BE49-F238E27FC236}">
                <a16:creationId xmlns:a16="http://schemas.microsoft.com/office/drawing/2014/main" id="{E321B71F-F6C1-CD41-B8EE-FA54B83EF6A4}"/>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28" name="TextBox 27">
            <a:extLst>
              <a:ext uri="{FF2B5EF4-FFF2-40B4-BE49-F238E27FC236}">
                <a16:creationId xmlns:a16="http://schemas.microsoft.com/office/drawing/2014/main" id="{AC50254A-C91C-3644-BB24-716BDE10304D}"/>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41174092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page 3: Pi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F467AC0-8D4D-BB4F-A4F3-C1EC47FB3F1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17" name="Text Placeholder 2">
            <a:extLst>
              <a:ext uri="{FF2B5EF4-FFF2-40B4-BE49-F238E27FC236}">
                <a16:creationId xmlns:a16="http://schemas.microsoft.com/office/drawing/2014/main" id="{65CE9704-45F5-AA46-90AB-22A5DC6BD07A}"/>
              </a:ext>
            </a:extLst>
          </p:cNvPr>
          <p:cNvSpPr>
            <a:spLocks noGrp="1"/>
          </p:cNvSpPr>
          <p:nvPr>
            <p:ph type="body" sz="quarter" idx="10" hasCustomPrompt="1"/>
          </p:nvPr>
        </p:nvSpPr>
        <p:spPr>
          <a:xfrm>
            <a:off x="1030461" y="3770488"/>
            <a:ext cx="5932016" cy="978794"/>
          </a:xfrm>
          <a:prstGeom prst="rect">
            <a:avLst/>
          </a:prstGeom>
        </p:spPr>
        <p:txBody>
          <a:bodyPr anchor="t"/>
          <a:lstStyle>
            <a:lvl1pPr>
              <a:spcBef>
                <a:spcPts val="0"/>
              </a:spcBef>
              <a:buFontTx/>
              <a:buNone/>
              <a:defRPr sz="1800" b="0" i="0">
                <a:solidFill>
                  <a:schemeClr val="bg1"/>
                </a:solidFill>
                <a:latin typeface="Lato" panose="020F0502020204030203" pitchFamily="34" charset="77"/>
              </a:defRPr>
            </a:lvl1pPr>
          </a:lstStyle>
          <a:p>
            <a:r>
              <a:rPr lang="en-US" baseline="0">
                <a:solidFill>
                  <a:schemeClr val="bg1"/>
                </a:solidFill>
              </a:rPr>
              <a:t>Click to edit two line title number</a:t>
            </a:r>
            <a:endParaRPr lang="en-GB" baseline="0">
              <a:solidFill>
                <a:schemeClr val="bg1"/>
              </a:solidFill>
            </a:endParaRPr>
          </a:p>
        </p:txBody>
      </p:sp>
      <p:sp>
        <p:nvSpPr>
          <p:cNvPr id="18" name="Text Placeholder 4">
            <a:extLst>
              <a:ext uri="{FF2B5EF4-FFF2-40B4-BE49-F238E27FC236}">
                <a16:creationId xmlns:a16="http://schemas.microsoft.com/office/drawing/2014/main" id="{471F1FEB-D33D-4541-97D4-CFFA46E480B0}"/>
              </a:ext>
            </a:extLst>
          </p:cNvPr>
          <p:cNvSpPr>
            <a:spLocks noGrp="1"/>
          </p:cNvSpPr>
          <p:nvPr>
            <p:ph type="body" sz="quarter" idx="11" hasCustomPrompt="1"/>
          </p:nvPr>
        </p:nvSpPr>
        <p:spPr>
          <a:xfrm>
            <a:off x="1030461" y="1586204"/>
            <a:ext cx="5716332" cy="1987420"/>
          </a:xfrm>
          <a:prstGeom prst="rect">
            <a:avLst/>
          </a:prstGeom>
        </p:spPr>
        <p:txBody>
          <a:bodyPr anchor="b"/>
          <a:lstStyle>
            <a:lvl1pPr marL="0" indent="0">
              <a:spcBef>
                <a:spcPts val="0"/>
              </a:spcBef>
              <a:buFontTx/>
              <a:buNone/>
              <a:defRPr sz="3200" b="1">
                <a:solidFill>
                  <a:schemeClr val="bg1"/>
                </a:solidFill>
                <a:latin typeface="+mj-lt"/>
                <a:cs typeface="Rubik Medium" panose="02000604000000020004" pitchFamily="2" charset="-79"/>
              </a:defRPr>
            </a:lvl1pPr>
          </a:lstStyle>
          <a:p>
            <a:pPr fontAlgn="b"/>
            <a:r>
              <a:rPr lang="en-GB" baseline="0">
                <a:solidFill>
                  <a:schemeClr val="bg1"/>
                </a:solidFill>
              </a:rPr>
              <a:t>Click to edit four line Master headline</a:t>
            </a:r>
          </a:p>
        </p:txBody>
      </p:sp>
      <p:sp>
        <p:nvSpPr>
          <p:cNvPr id="19" name="TextBox 18">
            <a:extLst>
              <a:ext uri="{FF2B5EF4-FFF2-40B4-BE49-F238E27FC236}">
                <a16:creationId xmlns:a16="http://schemas.microsoft.com/office/drawing/2014/main" id="{923FEA16-9AD6-B841-9D5F-5B4D5F9CF0FF}"/>
              </a:ext>
            </a:extLst>
          </p:cNvPr>
          <p:cNvSpPr txBox="1"/>
          <p:nvPr/>
        </p:nvSpPr>
        <p:spPr>
          <a:xfrm>
            <a:off x="1030461" y="6365573"/>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chemeClr val="bg1"/>
                </a:solidFill>
                <a:latin typeface="Lato" panose="020F0502020204030203" pitchFamily="34" charset="77"/>
              </a:rPr>
              <a:t>nationalnumeracy.org.uk</a:t>
            </a:r>
            <a:endParaRPr lang="en-GB" sz="1200" b="0" i="0">
              <a:solidFill>
                <a:schemeClr val="bg1"/>
              </a:solidFill>
              <a:latin typeface="Lato" panose="020F0502020204030203" pitchFamily="34" charset="77"/>
            </a:endParaRPr>
          </a:p>
        </p:txBody>
      </p:sp>
    </p:spTree>
    <p:extLst>
      <p:ext uri="{BB962C8B-B14F-4D97-AF65-F5344CB8AC3E}">
        <p14:creationId xmlns:p14="http://schemas.microsoft.com/office/powerpoint/2010/main" val="32228258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2.jpeg"/><Relationship Id="rId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DB030C50-FFAB-324C-B9BB-B2E0F74EAFA9}"/>
              </a:ext>
            </a:extLst>
          </p:cNvPr>
          <p:cNvSpPr txBox="1">
            <a:spLocks/>
          </p:cNvSpPr>
          <p:nvPr/>
        </p:nvSpPr>
        <p:spPr>
          <a:xfrm>
            <a:off x="1366515" y="5303543"/>
            <a:ext cx="6198716" cy="1254420"/>
          </a:xfrm>
          <a:prstGeom prst="rect">
            <a:avLst/>
          </a:prstGeom>
        </p:spPr>
        <p:txBody>
          <a:bodyPr anchor="t">
            <a:normAutofit/>
          </a:bodyPr>
          <a:lstStyle>
            <a:lvl1pPr algn="l" defTabSz="914400" rtl="0" eaLnBrk="1" fontAlgn="b" latinLnBrk="0" hangingPunct="1">
              <a:lnSpc>
                <a:spcPct val="90000"/>
              </a:lnSpc>
              <a:spcBef>
                <a:spcPct val="0"/>
              </a:spcBef>
              <a:buNone/>
              <a:defRPr sz="3200" b="1" i="0" kern="1200" baseline="0">
                <a:solidFill>
                  <a:schemeClr val="bg1"/>
                </a:solidFill>
                <a:latin typeface="Rubik Medium" panose="02000604000000020004" pitchFamily="2" charset="-79"/>
                <a:ea typeface="+mj-ea"/>
                <a:cs typeface="+mj-cs"/>
              </a:defRPr>
            </a:lvl1pPr>
          </a:lstStyle>
          <a:p>
            <a:pPr fontAlgn="b"/>
            <a:r>
              <a:rPr lang="en-GB" baseline="0">
                <a:solidFill>
                  <a:schemeClr val="bg1"/>
                </a:solidFill>
              </a:rPr>
              <a:t>Click to edit two line Master headline</a:t>
            </a:r>
          </a:p>
        </p:txBody>
      </p:sp>
      <p:sp>
        <p:nvSpPr>
          <p:cNvPr id="11" name="Subtitle 2">
            <a:extLst>
              <a:ext uri="{FF2B5EF4-FFF2-40B4-BE49-F238E27FC236}">
                <a16:creationId xmlns:a16="http://schemas.microsoft.com/office/drawing/2014/main" id="{2B494810-8F66-BB4E-85E1-3816444B389F}"/>
              </a:ext>
            </a:extLst>
          </p:cNvPr>
          <p:cNvSpPr txBox="1">
            <a:spLocks/>
          </p:cNvSpPr>
          <p:nvPr/>
        </p:nvSpPr>
        <p:spPr>
          <a:xfrm>
            <a:off x="1366515" y="4500564"/>
            <a:ext cx="5441479" cy="685800"/>
          </a:xfrm>
          <a:prstGeom prst="rect">
            <a:avLst/>
          </a:prstGeom>
        </p:spPr>
        <p:txBody>
          <a:bodyPr anchor="b">
            <a:normAutofit/>
          </a:bodyPr>
          <a:lstStyle>
            <a:lvl1pPr marL="0" indent="0" algn="l" defTabSz="914400" rtl="0" eaLnBrk="1" fontAlgn="t" latinLnBrk="0" hangingPunct="1">
              <a:lnSpc>
                <a:spcPct val="90000"/>
              </a:lnSpc>
              <a:spcBef>
                <a:spcPts val="0"/>
              </a:spcBef>
              <a:buFont typeface="Arial" pitchFamily="34" charset="0"/>
              <a:buNone/>
              <a:defRPr sz="1800" kern="1200" baseline="0">
                <a:solidFill>
                  <a:schemeClr val="bg1"/>
                </a:solidFill>
                <a:latin typeface="Lato Light" panose="020F0302020204030203" pitchFamily="34" charset="77"/>
                <a:ea typeface="+mn-ea"/>
                <a:cs typeface="+mn-cs"/>
              </a:defRPr>
            </a:lvl1pPr>
            <a:lvl2pPr marL="457200" indent="0" algn="ctr" defTabSz="914400" rtl="0" eaLnBrk="1" latinLnBrk="0" hangingPunct="1">
              <a:lnSpc>
                <a:spcPct val="90000"/>
              </a:lnSpc>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ctr" defTabSz="914400" rtl="0" eaLnBrk="1" latinLnBrk="0" hangingPunct="1">
              <a:lnSpc>
                <a:spcPct val="90000"/>
              </a:lnSpc>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ctr" defTabSz="914400" rtl="0" eaLnBrk="1" latinLnBrk="0" hangingPunct="1">
              <a:lnSpc>
                <a:spcPct val="90000"/>
              </a:lnSpc>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ctr" defTabSz="914400" rtl="0" eaLnBrk="1" latinLnBrk="0" hangingPunct="1">
              <a:lnSpc>
                <a:spcPct val="90000"/>
              </a:lnSpc>
              <a:spcBef>
                <a:spcPct val="20000"/>
              </a:spcBef>
              <a:buFont typeface="Arial" pitchFamily="34" charset="0"/>
              <a:buNone/>
              <a:defRPr sz="12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baseline="0">
                <a:solidFill>
                  <a:schemeClr val="bg1"/>
                </a:solidFill>
              </a:rPr>
              <a:t>Click to edit one line date</a:t>
            </a:r>
          </a:p>
          <a:p>
            <a:r>
              <a:rPr lang="en-US" baseline="0">
                <a:solidFill>
                  <a:schemeClr val="bg1"/>
                </a:solidFill>
              </a:rPr>
              <a:t>Click to edit one line name</a:t>
            </a:r>
            <a:endParaRPr lang="en-GB" baseline="0">
              <a:solidFill>
                <a:schemeClr val="bg1"/>
              </a:solidFill>
            </a:endParaRPr>
          </a:p>
        </p:txBody>
      </p:sp>
    </p:spTree>
    <p:extLst>
      <p:ext uri="{BB962C8B-B14F-4D97-AF65-F5344CB8AC3E}">
        <p14:creationId xmlns:p14="http://schemas.microsoft.com/office/powerpoint/2010/main" val="421247926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txStyles>
    <p:titleStyle>
      <a:lvl1pPr algn="l" defTabSz="914400" rtl="0" eaLnBrk="1" latinLnBrk="0" hangingPunct="1">
        <a:lnSpc>
          <a:spcPct val="90000"/>
        </a:lnSpc>
        <a:spcBef>
          <a:spcPct val="0"/>
        </a:spcBef>
        <a:buNone/>
        <a:defRPr sz="2400" b="1" i="0" kern="1200">
          <a:solidFill>
            <a:schemeClr val="accent4"/>
          </a:solidFill>
          <a:latin typeface="+mn-lt"/>
          <a:ea typeface="+mj-ea"/>
          <a:cs typeface="+mj-cs"/>
        </a:defRPr>
      </a:lvl1pPr>
    </p:titleStyle>
    <p:bodyStyle>
      <a:lvl1pPr marL="0" indent="0" algn="l" defTabSz="914400" rtl="0" eaLnBrk="1" latinLnBrk="0" hangingPunct="1">
        <a:lnSpc>
          <a:spcPct val="90000"/>
        </a:lnSpc>
        <a:spcBef>
          <a:spcPct val="20000"/>
        </a:spcBef>
        <a:buFont typeface="Arial" pitchFamily="34" charset="0"/>
        <a:buNone/>
        <a:defRPr sz="2000" kern="1200">
          <a:solidFill>
            <a:schemeClr val="tx1"/>
          </a:solidFill>
          <a:latin typeface="+mn-lt"/>
          <a:ea typeface="+mn-ea"/>
          <a:cs typeface="+mn-cs"/>
        </a:defRPr>
      </a:lvl1pPr>
      <a:lvl2pPr marL="0" indent="0" algn="l" defTabSz="914400" rtl="0" eaLnBrk="1" latinLnBrk="0" hangingPunct="1">
        <a:lnSpc>
          <a:spcPct val="90000"/>
        </a:lnSpc>
        <a:spcBef>
          <a:spcPct val="20000"/>
        </a:spcBef>
        <a:buFont typeface="Arial" pitchFamily="34" charset="0"/>
        <a:buNone/>
        <a:defRPr sz="1800" kern="1200">
          <a:solidFill>
            <a:schemeClr val="tx1"/>
          </a:solidFill>
          <a:latin typeface="+mn-lt"/>
          <a:ea typeface="+mn-ea"/>
          <a:cs typeface="+mn-cs"/>
        </a:defRPr>
      </a:lvl2pPr>
      <a:lvl3pPr marL="0" indent="0" algn="l" defTabSz="914400" rtl="0" eaLnBrk="1" latinLnBrk="0" hangingPunct="1">
        <a:lnSpc>
          <a:spcPct val="90000"/>
        </a:lnSpc>
        <a:spcBef>
          <a:spcPct val="20000"/>
        </a:spcBef>
        <a:buFont typeface="Arial" pitchFamily="34" charset="0"/>
        <a:buNone/>
        <a:defRPr sz="1600" kern="1200">
          <a:solidFill>
            <a:schemeClr val="tx1"/>
          </a:solidFill>
          <a:latin typeface="+mn-lt"/>
          <a:ea typeface="+mn-ea"/>
          <a:cs typeface="+mn-cs"/>
        </a:defRPr>
      </a:lvl3pPr>
      <a:lvl4pPr marL="0" indent="0" algn="l" defTabSz="914400" rtl="0" eaLnBrk="1" latinLnBrk="0" hangingPunct="1">
        <a:lnSpc>
          <a:spcPct val="90000"/>
        </a:lnSpc>
        <a:spcBef>
          <a:spcPct val="20000"/>
        </a:spcBef>
        <a:buFont typeface="Arial" pitchFamily="34" charset="0"/>
        <a:buNone/>
        <a:defRPr sz="1400" kern="1200">
          <a:solidFill>
            <a:schemeClr val="tx1"/>
          </a:solidFill>
          <a:latin typeface="+mn-lt"/>
          <a:ea typeface="+mn-ea"/>
          <a:cs typeface="+mn-cs"/>
        </a:defRPr>
      </a:lvl4pPr>
      <a:lvl5pPr marL="0" indent="0" algn="l" defTabSz="914400" rtl="0" eaLnBrk="1" latinLnBrk="0" hangingPunct="1">
        <a:lnSpc>
          <a:spcPct val="90000"/>
        </a:lnSpc>
        <a:spcBef>
          <a:spcPct val="20000"/>
        </a:spcBef>
        <a:buFont typeface="Arial" pitchFamily="34" charset="0"/>
        <a:buNone/>
        <a:defRPr sz="1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206719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03">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51EFA3-2A10-3C41-84C0-54A52AA1E8D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3" name="TextBox 2">
            <a:extLst>
              <a:ext uri="{FF2B5EF4-FFF2-40B4-BE49-F238E27FC236}">
                <a16:creationId xmlns:a16="http://schemas.microsoft.com/office/drawing/2014/main" id="{B9D67E5C-5380-A044-8E72-1A24391EBF07}"/>
              </a:ext>
            </a:extLst>
          </p:cNvPr>
          <p:cNvSpPr txBox="1"/>
          <p:nvPr/>
        </p:nvSpPr>
        <p:spPr>
          <a:xfrm>
            <a:off x="415651" y="6293210"/>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rgbClr val="951B81"/>
                </a:solidFill>
                <a:latin typeface="Lato" panose="020F0502020204030203" pitchFamily="34" charset="77"/>
              </a:rPr>
              <a:t>nationalnumeracy.org.uk</a:t>
            </a:r>
            <a:endParaRPr lang="en-GB" sz="1200" b="0" i="0">
              <a:solidFill>
                <a:srgbClr val="951B81"/>
              </a:solidFill>
              <a:latin typeface="Lato" panose="020F0502020204030203" pitchFamily="34" charset="77"/>
            </a:endParaRPr>
          </a:p>
        </p:txBody>
      </p:sp>
      <p:cxnSp>
        <p:nvCxnSpPr>
          <p:cNvPr id="4" name="Straight Connector 3">
            <a:extLst>
              <a:ext uri="{FF2B5EF4-FFF2-40B4-BE49-F238E27FC236}">
                <a16:creationId xmlns:a16="http://schemas.microsoft.com/office/drawing/2014/main" id="{1B716D79-07DA-4349-A0B0-95E1E60F2B95}"/>
              </a:ext>
            </a:extLst>
          </p:cNvPr>
          <p:cNvCxnSpPr>
            <a:cxnSpLocks/>
          </p:cNvCxnSpPr>
          <p:nvPr/>
        </p:nvCxnSpPr>
        <p:spPr>
          <a:xfrm>
            <a:off x="503238" y="6214277"/>
            <a:ext cx="8137525" cy="0"/>
          </a:xfrm>
          <a:prstGeom prst="line">
            <a:avLst/>
          </a:prstGeom>
          <a:ln w="22225">
            <a:solidFill>
              <a:srgbClr val="951B8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811202"/>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951EFA3-2A10-3C41-84C0-54A52AA1E8D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0" y="6096"/>
            <a:ext cx="9144000" cy="6851904"/>
          </a:xfrm>
          <a:prstGeom prst="rect">
            <a:avLst/>
          </a:prstGeom>
        </p:spPr>
      </p:pic>
      <p:sp>
        <p:nvSpPr>
          <p:cNvPr id="3" name="TextBox 2">
            <a:extLst>
              <a:ext uri="{FF2B5EF4-FFF2-40B4-BE49-F238E27FC236}">
                <a16:creationId xmlns:a16="http://schemas.microsoft.com/office/drawing/2014/main" id="{B9D67E5C-5380-A044-8E72-1A24391EBF07}"/>
              </a:ext>
            </a:extLst>
          </p:cNvPr>
          <p:cNvSpPr txBox="1"/>
          <p:nvPr/>
        </p:nvSpPr>
        <p:spPr>
          <a:xfrm>
            <a:off x="415651" y="6293210"/>
            <a:ext cx="348849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err="1">
                <a:solidFill>
                  <a:srgbClr val="951B81"/>
                </a:solidFill>
                <a:latin typeface="Lato" panose="020F0502020204030203" pitchFamily="34" charset="77"/>
              </a:rPr>
              <a:t>nationalnumeracy.org.uk</a:t>
            </a:r>
            <a:endParaRPr lang="en-GB" sz="1200" b="0" i="0">
              <a:solidFill>
                <a:srgbClr val="951B81"/>
              </a:solidFill>
              <a:latin typeface="Lato" panose="020F0502020204030203" pitchFamily="34" charset="77"/>
            </a:endParaRPr>
          </a:p>
        </p:txBody>
      </p:sp>
      <p:cxnSp>
        <p:nvCxnSpPr>
          <p:cNvPr id="4" name="Straight Connector 3">
            <a:extLst>
              <a:ext uri="{FF2B5EF4-FFF2-40B4-BE49-F238E27FC236}">
                <a16:creationId xmlns:a16="http://schemas.microsoft.com/office/drawing/2014/main" id="{1B716D79-07DA-4349-A0B0-95E1E60F2B95}"/>
              </a:ext>
            </a:extLst>
          </p:cNvPr>
          <p:cNvCxnSpPr>
            <a:cxnSpLocks/>
          </p:cNvCxnSpPr>
          <p:nvPr/>
        </p:nvCxnSpPr>
        <p:spPr>
          <a:xfrm>
            <a:off x="503238" y="6214277"/>
            <a:ext cx="8137525" cy="0"/>
          </a:xfrm>
          <a:prstGeom prst="line">
            <a:avLst/>
          </a:prstGeom>
          <a:ln w="22225">
            <a:solidFill>
              <a:srgbClr val="951B8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376649"/>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23">
          <p15:clr>
            <a:srgbClr val="F26B43"/>
          </p15:clr>
        </p15:guide>
        <p15:guide id="2" pos="317">
          <p15:clr>
            <a:srgbClr val="F26B43"/>
          </p15:clr>
        </p15:guide>
        <p15:guide id="3" pos="5443">
          <p15:clr>
            <a:srgbClr val="F26B43"/>
          </p15:clr>
        </p15:guide>
        <p15:guide id="4" orient="horz" pos="3906">
          <p15:clr>
            <a:srgbClr val="F26B43"/>
          </p15:clr>
        </p15:guide>
        <p15:guide id="5" orient="horz" pos="935">
          <p15:clr>
            <a:srgbClr val="F26B43"/>
          </p15:clr>
        </p15:guide>
        <p15:guide id="6" pos="2767">
          <p15:clr>
            <a:srgbClr val="F26B43"/>
          </p15:clr>
        </p15:guide>
        <p15:guide id="7" pos="2993">
          <p15:clr>
            <a:srgbClr val="F26B43"/>
          </p15:clr>
        </p15:guide>
        <p15:guide id="8" orient="horz" pos="123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mailto:schoolsandfamilies@nationalnumeracy.org.uk" TargetMode="Externa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C51125C7-58D1-E5A2-C98B-B7315A4726FC}"/>
              </a:ext>
            </a:extLst>
          </p:cNvPr>
          <p:cNvSpPr>
            <a:spLocks noGrp="1"/>
          </p:cNvSpPr>
          <p:nvPr>
            <p:ph type="body" sz="quarter" idx="11"/>
          </p:nvPr>
        </p:nvSpPr>
        <p:spPr>
          <a:xfrm>
            <a:off x="1021125" y="5190186"/>
            <a:ext cx="6694620" cy="1088436"/>
          </a:xfrm>
        </p:spPr>
        <p:txBody>
          <a:bodyPr lIns="91440" tIns="45720" rIns="91440" bIns="45720" anchor="t"/>
          <a:lstStyle/>
          <a:p>
            <a:r>
              <a:rPr lang="en-US" dirty="0">
                <a:cs typeface="Rubik Medium"/>
              </a:rPr>
              <a:t>Schools &amp; Families </a:t>
            </a:r>
            <a:r>
              <a:rPr lang="en-US" dirty="0" err="1">
                <a:cs typeface="Rubik Medium"/>
              </a:rPr>
              <a:t>Programme</a:t>
            </a:r>
          </a:p>
        </p:txBody>
      </p:sp>
    </p:spTree>
    <p:extLst>
      <p:ext uri="{BB962C8B-B14F-4D97-AF65-F5344CB8AC3E}">
        <p14:creationId xmlns:p14="http://schemas.microsoft.com/office/powerpoint/2010/main" val="22424693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8" y="1040967"/>
            <a:ext cx="8137525" cy="377825"/>
          </a:xfrm>
        </p:spPr>
        <p:txBody>
          <a:bodyPr/>
          <a:lstStyle/>
          <a:p>
            <a:r>
              <a:rPr lang="en-GB" sz="2400" dirty="0"/>
              <a:t>Resource Hub</a:t>
            </a:r>
          </a:p>
        </p:txBody>
      </p:sp>
      <p:sp>
        <p:nvSpPr>
          <p:cNvPr id="4" name="TextBox 3">
            <a:extLst>
              <a:ext uri="{FF2B5EF4-FFF2-40B4-BE49-F238E27FC236}">
                <a16:creationId xmlns:a16="http://schemas.microsoft.com/office/drawing/2014/main" id="{EEEC95E9-EDAB-77C4-8D29-2C055F153D25}"/>
              </a:ext>
            </a:extLst>
          </p:cNvPr>
          <p:cNvSpPr txBox="1"/>
          <p:nvPr/>
        </p:nvSpPr>
        <p:spPr>
          <a:xfrm>
            <a:off x="889729" y="2210351"/>
            <a:ext cx="7358314" cy="2031325"/>
          </a:xfrm>
          <a:prstGeom prst="rect">
            <a:avLst/>
          </a:prstGeom>
          <a:noFill/>
        </p:spPr>
        <p:txBody>
          <a:bodyPr wrap="square" lIns="91440" tIns="45720" rIns="91440" bIns="45720" rtlCol="0" anchor="t">
            <a:spAutoFit/>
          </a:bodyPr>
          <a:lstStyle/>
          <a:p>
            <a:r>
              <a:rPr lang="en-GB" dirty="0">
                <a:ea typeface="Lato"/>
                <a:cs typeface="Lato"/>
              </a:rPr>
              <a:t>Online pages with all information and resources about the Schools &amp; </a:t>
            </a:r>
            <a:r>
              <a:rPr lang="en-GB">
                <a:ea typeface="Lato"/>
                <a:cs typeface="Lato"/>
              </a:rPr>
              <a:t>Families Programme. </a:t>
            </a:r>
            <a:endParaRPr lang="en-GB" dirty="0">
              <a:ea typeface="Lato"/>
              <a:cs typeface="Lato"/>
            </a:endParaRPr>
          </a:p>
          <a:p>
            <a:endParaRPr lang="en-GB" dirty="0">
              <a:ea typeface="Lato"/>
              <a:cs typeface="Lato"/>
            </a:endParaRPr>
          </a:p>
          <a:p>
            <a:r>
              <a:rPr lang="en-GB" dirty="0">
                <a:ea typeface="Lato"/>
                <a:cs typeface="Lato"/>
              </a:rPr>
              <a:t>All resources can be downloaded.</a:t>
            </a:r>
          </a:p>
          <a:p>
            <a:endParaRPr lang="en-GB" dirty="0">
              <a:ea typeface="Lato"/>
              <a:cs typeface="Lato"/>
            </a:endParaRPr>
          </a:p>
          <a:p>
            <a:r>
              <a:rPr lang="en-GB" dirty="0">
                <a:ea typeface="Lato"/>
                <a:cs typeface="Lato"/>
              </a:rPr>
              <a:t>Where there are multiple resources in a zip folder, open the ones with your cluster name in the title.</a:t>
            </a:r>
          </a:p>
        </p:txBody>
      </p:sp>
    </p:spTree>
    <p:extLst>
      <p:ext uri="{BB962C8B-B14F-4D97-AF65-F5344CB8AC3E}">
        <p14:creationId xmlns:p14="http://schemas.microsoft.com/office/powerpoint/2010/main" val="10533058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a:t>Parental Engagement Webinar</a:t>
            </a:r>
          </a:p>
        </p:txBody>
      </p:sp>
      <p:sp>
        <p:nvSpPr>
          <p:cNvPr id="3" name="TextBox 2">
            <a:extLst>
              <a:ext uri="{FF2B5EF4-FFF2-40B4-BE49-F238E27FC236}">
                <a16:creationId xmlns:a16="http://schemas.microsoft.com/office/drawing/2014/main" id="{2E046CFF-BD82-8BBB-00D6-F374ACE06E94}"/>
              </a:ext>
            </a:extLst>
          </p:cNvPr>
          <p:cNvSpPr txBox="1"/>
          <p:nvPr/>
        </p:nvSpPr>
        <p:spPr>
          <a:xfrm>
            <a:off x="600366" y="2173364"/>
            <a:ext cx="5477164" cy="1477328"/>
          </a:xfrm>
          <a:prstGeom prst="rect">
            <a:avLst/>
          </a:prstGeom>
          <a:noFill/>
        </p:spPr>
        <p:txBody>
          <a:bodyPr wrap="square" rtlCol="0">
            <a:spAutoFit/>
          </a:bodyPr>
          <a:lstStyle/>
          <a:p>
            <a:r>
              <a:rPr lang="en-GB" b="1" dirty="0"/>
              <a:t>Wednesday 18</a:t>
            </a:r>
            <a:r>
              <a:rPr lang="en-GB" b="1" baseline="30000" dirty="0"/>
              <a:t>th</a:t>
            </a:r>
            <a:r>
              <a:rPr lang="en-GB" b="1" dirty="0"/>
              <a:t> September</a:t>
            </a:r>
          </a:p>
          <a:p>
            <a:r>
              <a:rPr lang="en-GB" b="1" dirty="0"/>
              <a:t>3:30pm – 4:30pm</a:t>
            </a:r>
          </a:p>
          <a:p>
            <a:endParaRPr lang="en-GB" b="1" dirty="0"/>
          </a:p>
          <a:p>
            <a:r>
              <a:rPr lang="en-GB" dirty="0"/>
              <a:t>Zoom</a:t>
            </a:r>
          </a:p>
          <a:p>
            <a:r>
              <a:rPr lang="en-GB" dirty="0"/>
              <a:t>Parental Engagement Expert: Sue Skyrme</a:t>
            </a:r>
          </a:p>
        </p:txBody>
      </p:sp>
      <p:pic>
        <p:nvPicPr>
          <p:cNvPr id="5" name="Picture 4" descr="A person and kids playing with colorful objects&#10;&#10;Description automatically generated">
            <a:extLst>
              <a:ext uri="{FF2B5EF4-FFF2-40B4-BE49-F238E27FC236}">
                <a16:creationId xmlns:a16="http://schemas.microsoft.com/office/drawing/2014/main" id="{79C46571-040B-D980-0CBF-42D1FE442FA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209306" y="2057117"/>
            <a:ext cx="3334328" cy="2222885"/>
          </a:xfrm>
          <a:prstGeom prst="rect">
            <a:avLst/>
          </a:prstGeom>
        </p:spPr>
      </p:pic>
      <p:sp>
        <p:nvSpPr>
          <p:cNvPr id="6" name="TextBox 5">
            <a:extLst>
              <a:ext uri="{FF2B5EF4-FFF2-40B4-BE49-F238E27FC236}">
                <a16:creationId xmlns:a16="http://schemas.microsoft.com/office/drawing/2014/main" id="{2A5F2EB4-3D3F-9920-7122-2013BF9188D7}"/>
              </a:ext>
            </a:extLst>
          </p:cNvPr>
          <p:cNvSpPr txBox="1"/>
          <p:nvPr/>
        </p:nvSpPr>
        <p:spPr>
          <a:xfrm>
            <a:off x="604835" y="4684636"/>
            <a:ext cx="7938799" cy="1200329"/>
          </a:xfrm>
          <a:prstGeom prst="rect">
            <a:avLst/>
          </a:prstGeom>
          <a:noFill/>
        </p:spPr>
        <p:txBody>
          <a:bodyPr wrap="square" rtlCol="0">
            <a:spAutoFit/>
          </a:bodyPr>
          <a:lstStyle/>
          <a:p>
            <a:r>
              <a:rPr lang="en-GB" dirty="0"/>
              <a:t>Numeracy Champions and other interested staff are invited to join a webinar led by an expert on tested strategies for engaging and involving parents and carers in their children’s maths learning. Following the webinar, a resource pack will be provided.</a:t>
            </a:r>
          </a:p>
        </p:txBody>
      </p:sp>
    </p:spTree>
    <p:extLst>
      <p:ext uri="{BB962C8B-B14F-4D97-AF65-F5344CB8AC3E}">
        <p14:creationId xmlns:p14="http://schemas.microsoft.com/office/powerpoint/2010/main" val="2293335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dirty="0"/>
              <a:t>Forums</a:t>
            </a:r>
          </a:p>
        </p:txBody>
      </p:sp>
      <p:sp>
        <p:nvSpPr>
          <p:cNvPr id="3" name="TextBox 2">
            <a:extLst>
              <a:ext uri="{FF2B5EF4-FFF2-40B4-BE49-F238E27FC236}">
                <a16:creationId xmlns:a16="http://schemas.microsoft.com/office/drawing/2014/main" id="{E4EB2CDF-1282-D1DC-56F7-4A174CF22871}"/>
              </a:ext>
            </a:extLst>
          </p:cNvPr>
          <p:cNvSpPr txBox="1"/>
          <p:nvPr/>
        </p:nvSpPr>
        <p:spPr>
          <a:xfrm>
            <a:off x="602599" y="1812786"/>
            <a:ext cx="3172836" cy="2308324"/>
          </a:xfrm>
          <a:prstGeom prst="rect">
            <a:avLst/>
          </a:prstGeom>
          <a:noFill/>
        </p:spPr>
        <p:txBody>
          <a:bodyPr wrap="square" rtlCol="0">
            <a:spAutoFit/>
          </a:bodyPr>
          <a:lstStyle/>
          <a:p>
            <a:r>
              <a:rPr lang="en-GB" b="1" dirty="0"/>
              <a:t>Tuesday 12</a:t>
            </a:r>
            <a:r>
              <a:rPr lang="en-GB" b="1" baseline="30000" dirty="0"/>
              <a:t>th</a:t>
            </a:r>
            <a:r>
              <a:rPr lang="en-GB" b="1" dirty="0"/>
              <a:t> November </a:t>
            </a:r>
          </a:p>
          <a:p>
            <a:r>
              <a:rPr lang="en-GB" dirty="0"/>
              <a:t>3:30pm – 4:30pm</a:t>
            </a:r>
          </a:p>
          <a:p>
            <a:endParaRPr lang="en-GB" dirty="0"/>
          </a:p>
          <a:p>
            <a:r>
              <a:rPr lang="en-GB" b="1" dirty="0"/>
              <a:t>Wednesday 6</a:t>
            </a:r>
            <a:r>
              <a:rPr lang="en-GB" b="1" baseline="30000" dirty="0"/>
              <a:t>th</a:t>
            </a:r>
            <a:r>
              <a:rPr lang="en-GB" b="1" dirty="0"/>
              <a:t> February</a:t>
            </a:r>
          </a:p>
          <a:p>
            <a:r>
              <a:rPr lang="en-GB" dirty="0"/>
              <a:t>9:30am – 10:30am</a:t>
            </a:r>
          </a:p>
          <a:p>
            <a:endParaRPr lang="en-GB" dirty="0"/>
          </a:p>
          <a:p>
            <a:r>
              <a:rPr lang="en-GB" b="1" dirty="0"/>
              <a:t>Thursday 12</a:t>
            </a:r>
            <a:r>
              <a:rPr lang="en-GB" b="1" baseline="30000" dirty="0"/>
              <a:t>th</a:t>
            </a:r>
            <a:r>
              <a:rPr lang="en-GB" b="1" dirty="0"/>
              <a:t> June</a:t>
            </a:r>
          </a:p>
          <a:p>
            <a:r>
              <a:rPr lang="en-GB" dirty="0"/>
              <a:t>2:00pm – 3:00pm</a:t>
            </a:r>
          </a:p>
        </p:txBody>
      </p:sp>
      <p:sp>
        <p:nvSpPr>
          <p:cNvPr id="4" name="TextBox 3">
            <a:extLst>
              <a:ext uri="{FF2B5EF4-FFF2-40B4-BE49-F238E27FC236}">
                <a16:creationId xmlns:a16="http://schemas.microsoft.com/office/drawing/2014/main" id="{56D62255-561C-2B46-ACD2-A6CE8E4396D7}"/>
              </a:ext>
            </a:extLst>
          </p:cNvPr>
          <p:cNvSpPr txBox="1"/>
          <p:nvPr/>
        </p:nvSpPr>
        <p:spPr>
          <a:xfrm>
            <a:off x="602599" y="4416782"/>
            <a:ext cx="7938799" cy="1631216"/>
          </a:xfrm>
          <a:prstGeom prst="rect">
            <a:avLst/>
          </a:prstGeom>
          <a:noFill/>
        </p:spPr>
        <p:txBody>
          <a:bodyPr wrap="square" rtlCol="0">
            <a:spAutoFit/>
          </a:bodyPr>
          <a:lstStyle/>
          <a:p>
            <a:pPr>
              <a:spcAft>
                <a:spcPts val="1200"/>
              </a:spcAft>
            </a:pPr>
            <a:r>
              <a:rPr lang="en-GB" dirty="0"/>
              <a:t>Numeracy Champions will be invited to an online forum (Zoom) each term. This is a great way to share what’s working well in school, to seek advice from others, and to hear about successful approaches in other schools.</a:t>
            </a:r>
          </a:p>
          <a:p>
            <a:r>
              <a:rPr lang="en-GB" dirty="0"/>
              <a:t>These sessions also provide National Numeracy with an opportunity to share relevant updates from schools.</a:t>
            </a:r>
          </a:p>
        </p:txBody>
      </p:sp>
      <p:pic>
        <p:nvPicPr>
          <p:cNvPr id="6" name="Picture 5" descr="A group of people around a table&#10;&#10;Description automatically generated">
            <a:extLst>
              <a:ext uri="{FF2B5EF4-FFF2-40B4-BE49-F238E27FC236}">
                <a16:creationId xmlns:a16="http://schemas.microsoft.com/office/drawing/2014/main" id="{42462508-B3CD-B979-0AF1-D13376F8E86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617869" y="1893455"/>
            <a:ext cx="3341483" cy="2227655"/>
          </a:xfrm>
          <a:prstGeom prst="rect">
            <a:avLst/>
          </a:prstGeom>
        </p:spPr>
      </p:pic>
    </p:spTree>
    <p:extLst>
      <p:ext uri="{BB962C8B-B14F-4D97-AF65-F5344CB8AC3E}">
        <p14:creationId xmlns:p14="http://schemas.microsoft.com/office/powerpoint/2010/main" val="2888421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dirty="0"/>
              <a:t>Impact Reporting</a:t>
            </a:r>
          </a:p>
        </p:txBody>
      </p:sp>
      <p:pic>
        <p:nvPicPr>
          <p:cNvPr id="7" name="Picture 6">
            <a:extLst>
              <a:ext uri="{FF2B5EF4-FFF2-40B4-BE49-F238E27FC236}">
                <a16:creationId xmlns:a16="http://schemas.microsoft.com/office/drawing/2014/main" id="{EA570AD2-BE6F-EC0F-EE66-423B963DBB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515" y="3243703"/>
            <a:ext cx="7914968" cy="1301764"/>
          </a:xfrm>
          <a:prstGeom prst="rect">
            <a:avLst/>
          </a:prstGeom>
        </p:spPr>
      </p:pic>
      <p:pic>
        <p:nvPicPr>
          <p:cNvPr id="9" name="Picture 8">
            <a:extLst>
              <a:ext uri="{FF2B5EF4-FFF2-40B4-BE49-F238E27FC236}">
                <a16:creationId xmlns:a16="http://schemas.microsoft.com/office/drawing/2014/main" id="{05CA7662-7F18-7B1F-F827-AB1B493BE9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515" y="2222760"/>
            <a:ext cx="7914968" cy="675443"/>
          </a:xfrm>
          <a:prstGeom prst="rect">
            <a:avLst/>
          </a:prstGeom>
        </p:spPr>
      </p:pic>
    </p:spTree>
    <p:extLst>
      <p:ext uri="{BB962C8B-B14F-4D97-AF65-F5344CB8AC3E}">
        <p14:creationId xmlns:p14="http://schemas.microsoft.com/office/powerpoint/2010/main" val="18074274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dirty="0"/>
              <a:t>Impact Reporting</a:t>
            </a:r>
          </a:p>
        </p:txBody>
      </p:sp>
      <p:pic>
        <p:nvPicPr>
          <p:cNvPr id="4" name="Picture 3">
            <a:extLst>
              <a:ext uri="{FF2B5EF4-FFF2-40B4-BE49-F238E27FC236}">
                <a16:creationId xmlns:a16="http://schemas.microsoft.com/office/drawing/2014/main" id="{01D6B9D7-0D83-24E9-F217-9612043994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237" y="1894929"/>
            <a:ext cx="8137526" cy="1534071"/>
          </a:xfrm>
          <a:prstGeom prst="rect">
            <a:avLst/>
          </a:prstGeom>
        </p:spPr>
      </p:pic>
      <p:pic>
        <p:nvPicPr>
          <p:cNvPr id="6" name="Picture 5">
            <a:extLst>
              <a:ext uri="{FF2B5EF4-FFF2-40B4-BE49-F238E27FC236}">
                <a16:creationId xmlns:a16="http://schemas.microsoft.com/office/drawing/2014/main" id="{8C9B60E3-2082-C6CB-9A9E-D4057295C3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37" y="3624511"/>
            <a:ext cx="8137525" cy="1775346"/>
          </a:xfrm>
          <a:prstGeom prst="rect">
            <a:avLst/>
          </a:prstGeom>
        </p:spPr>
      </p:pic>
    </p:spTree>
    <p:extLst>
      <p:ext uri="{BB962C8B-B14F-4D97-AF65-F5344CB8AC3E}">
        <p14:creationId xmlns:p14="http://schemas.microsoft.com/office/powerpoint/2010/main" val="1997340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dirty="0"/>
              <a:t>Volunteering</a:t>
            </a:r>
          </a:p>
        </p:txBody>
      </p:sp>
      <p:sp>
        <p:nvSpPr>
          <p:cNvPr id="3" name="TextBox 2">
            <a:extLst>
              <a:ext uri="{FF2B5EF4-FFF2-40B4-BE49-F238E27FC236}">
                <a16:creationId xmlns:a16="http://schemas.microsoft.com/office/drawing/2014/main" id="{CC2FF3E1-5CBA-9DC1-EBDA-79F9FB2DE160}"/>
              </a:ext>
            </a:extLst>
          </p:cNvPr>
          <p:cNvSpPr txBox="1"/>
          <p:nvPr/>
        </p:nvSpPr>
        <p:spPr>
          <a:xfrm>
            <a:off x="646545" y="1751602"/>
            <a:ext cx="8063346" cy="4108817"/>
          </a:xfrm>
          <a:prstGeom prst="rect">
            <a:avLst/>
          </a:prstGeom>
          <a:noFill/>
        </p:spPr>
        <p:txBody>
          <a:bodyPr wrap="square" rtlCol="0">
            <a:spAutoFit/>
          </a:bodyPr>
          <a:lstStyle/>
          <a:p>
            <a:pPr>
              <a:spcAft>
                <a:spcPts val="1200"/>
              </a:spcAft>
            </a:pPr>
            <a:r>
              <a:rPr lang="en-GB" dirty="0"/>
              <a:t>Get children thinking about the maths in the real world with National Numeracy!</a:t>
            </a:r>
          </a:p>
          <a:p>
            <a:pPr>
              <a:spcAft>
                <a:spcPts val="1200"/>
              </a:spcAft>
            </a:pPr>
            <a:r>
              <a:rPr lang="en-GB" dirty="0"/>
              <a:t>Where available, volunteers from the corporate world will come into schools to share their experiences through our ‘My Maths Story’ assembly and/or ‘Maths in the Real World’ interactive classroom lesson. It’s a great way of raising the profile of maths in your school and helping children see why they learn it.</a:t>
            </a:r>
          </a:p>
          <a:p>
            <a:pPr>
              <a:spcAft>
                <a:spcPts val="1200"/>
              </a:spcAft>
            </a:pPr>
            <a:r>
              <a:rPr lang="en-GB" b="1" dirty="0"/>
              <a:t>Our activities aim to:</a:t>
            </a:r>
          </a:p>
          <a:p>
            <a:pPr marL="285750" indent="-285750">
              <a:spcAft>
                <a:spcPts val="600"/>
              </a:spcAft>
              <a:buFont typeface="Arial" panose="020B0604020202020204" pitchFamily="34" charset="0"/>
              <a:buChar char="•"/>
            </a:pPr>
            <a:r>
              <a:rPr lang="en-GB" dirty="0"/>
              <a:t>Enable pupils to make the link between what they are learning and the world of work.</a:t>
            </a:r>
          </a:p>
          <a:p>
            <a:pPr marL="285750" indent="-285750">
              <a:spcAft>
                <a:spcPts val="600"/>
              </a:spcAft>
              <a:buFont typeface="Arial" panose="020B0604020202020204" pitchFamily="34" charset="0"/>
              <a:buChar char="•"/>
            </a:pPr>
            <a:r>
              <a:rPr lang="en-GB" dirty="0"/>
              <a:t>Encourage children to think about jobs that involve maths.</a:t>
            </a:r>
          </a:p>
          <a:p>
            <a:pPr marL="285750" indent="-285750">
              <a:spcAft>
                <a:spcPts val="600"/>
              </a:spcAft>
              <a:buFont typeface="Arial" panose="020B0604020202020204" pitchFamily="34" charset="0"/>
              <a:buChar char="•"/>
            </a:pPr>
            <a:r>
              <a:rPr lang="en-GB" dirty="0"/>
              <a:t>Inspire children to see the maths in everyday life beyond school.</a:t>
            </a:r>
          </a:p>
          <a:p>
            <a:pPr marL="285750" indent="-285750">
              <a:spcAft>
                <a:spcPts val="600"/>
              </a:spcAft>
              <a:buFont typeface="Arial" panose="020B0604020202020204" pitchFamily="34" charset="0"/>
              <a:buChar char="•"/>
            </a:pPr>
            <a:r>
              <a:rPr lang="en-GB" dirty="0"/>
              <a:t>Challenge stereotypes about careers and the world of work.</a:t>
            </a:r>
          </a:p>
        </p:txBody>
      </p:sp>
    </p:spTree>
    <p:extLst>
      <p:ext uri="{BB962C8B-B14F-4D97-AF65-F5344CB8AC3E}">
        <p14:creationId xmlns:p14="http://schemas.microsoft.com/office/powerpoint/2010/main" val="3051232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dirty="0"/>
              <a:t>Volunteering: ‘My Maths Story’ assembly</a:t>
            </a:r>
          </a:p>
        </p:txBody>
      </p:sp>
      <p:sp>
        <p:nvSpPr>
          <p:cNvPr id="3" name="TextBox 2">
            <a:extLst>
              <a:ext uri="{FF2B5EF4-FFF2-40B4-BE49-F238E27FC236}">
                <a16:creationId xmlns:a16="http://schemas.microsoft.com/office/drawing/2014/main" id="{CC2FF3E1-5CBA-9DC1-EBDA-79F9FB2DE160}"/>
              </a:ext>
            </a:extLst>
          </p:cNvPr>
          <p:cNvSpPr txBox="1"/>
          <p:nvPr/>
        </p:nvSpPr>
        <p:spPr>
          <a:xfrm>
            <a:off x="577416" y="1631529"/>
            <a:ext cx="8063346" cy="923330"/>
          </a:xfrm>
          <a:prstGeom prst="rect">
            <a:avLst/>
          </a:prstGeom>
          <a:noFill/>
        </p:spPr>
        <p:txBody>
          <a:bodyPr wrap="square" rtlCol="0">
            <a:spAutoFit/>
          </a:bodyPr>
          <a:lstStyle/>
          <a:p>
            <a:pPr>
              <a:spcAft>
                <a:spcPts val="1200"/>
              </a:spcAft>
            </a:pPr>
            <a:r>
              <a:rPr lang="en-GB" dirty="0"/>
              <a:t>Volunteers share their own numeracy journey, what their job entails, what they do in their spare time, and how it all involves numeracy. They will also encourage the children to think about how they use numeracy every day.</a:t>
            </a:r>
          </a:p>
        </p:txBody>
      </p:sp>
      <p:sp>
        <p:nvSpPr>
          <p:cNvPr id="4" name="TextBox 3">
            <a:extLst>
              <a:ext uri="{FF2B5EF4-FFF2-40B4-BE49-F238E27FC236}">
                <a16:creationId xmlns:a16="http://schemas.microsoft.com/office/drawing/2014/main" id="{679BE251-67AB-3048-1EAE-6E1CF08103C3}"/>
              </a:ext>
            </a:extLst>
          </p:cNvPr>
          <p:cNvSpPr txBox="1"/>
          <p:nvPr/>
        </p:nvSpPr>
        <p:spPr>
          <a:xfrm>
            <a:off x="577416" y="2554859"/>
            <a:ext cx="4243966" cy="3631763"/>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1500" dirty="0"/>
              <a:t>Talks take approximately 15 minutes.</a:t>
            </a:r>
          </a:p>
          <a:p>
            <a:pPr marL="285750" indent="-285750">
              <a:spcAft>
                <a:spcPts val="1200"/>
              </a:spcAft>
              <a:buFont typeface="Arial" panose="020B0604020202020204" pitchFamily="34" charset="0"/>
              <a:buChar char="•"/>
            </a:pPr>
            <a:r>
              <a:rPr lang="en-GB" sz="1500" dirty="0"/>
              <a:t>1 or 2 volunteers will attend. We will let you know their name and job title in advance.</a:t>
            </a:r>
          </a:p>
          <a:p>
            <a:pPr marL="285750" indent="-285750">
              <a:spcAft>
                <a:spcPts val="1200"/>
              </a:spcAft>
              <a:buFont typeface="Arial" panose="020B0604020202020204" pitchFamily="34" charset="0"/>
              <a:buChar char="•"/>
            </a:pPr>
            <a:r>
              <a:rPr lang="en-GB" sz="1500" dirty="0"/>
              <a:t>Talks are suitable for Key Stage 2 </a:t>
            </a:r>
          </a:p>
          <a:p>
            <a:pPr marL="285750" indent="-285750">
              <a:spcAft>
                <a:spcPts val="1200"/>
              </a:spcAft>
              <a:buFont typeface="Arial" panose="020B0604020202020204" pitchFamily="34" charset="0"/>
              <a:buChar char="•"/>
            </a:pPr>
            <a:r>
              <a:rPr lang="en-GB" sz="1500" dirty="0"/>
              <a:t>Volunteers will use pre-prepared slides to deliver the talk.</a:t>
            </a:r>
          </a:p>
          <a:p>
            <a:pPr marL="285750" indent="-285750">
              <a:spcAft>
                <a:spcPts val="1200"/>
              </a:spcAft>
              <a:buFont typeface="Arial" panose="020B0604020202020204" pitchFamily="34" charset="0"/>
              <a:buChar char="•"/>
            </a:pPr>
            <a:r>
              <a:rPr lang="en-GB" sz="1500" dirty="0"/>
              <a:t>We advise you to encourage children to prepare some questions to ask the volunteer about their job/career in advance of the session.</a:t>
            </a:r>
          </a:p>
          <a:p>
            <a:pPr marL="285750" indent="-285750">
              <a:spcAft>
                <a:spcPts val="1200"/>
              </a:spcAft>
              <a:buFont typeface="Arial" panose="020B0604020202020204" pitchFamily="34" charset="0"/>
              <a:buChar char="•"/>
            </a:pPr>
            <a:r>
              <a:rPr lang="en-GB" sz="1500" dirty="0"/>
              <a:t>We will need a laptop attached to a screen available to use.</a:t>
            </a:r>
          </a:p>
        </p:txBody>
      </p:sp>
      <p:pic>
        <p:nvPicPr>
          <p:cNvPr id="6" name="Picture 5" descr="A group of people in a classroom&#10;&#10;Description automatically generated">
            <a:extLst>
              <a:ext uri="{FF2B5EF4-FFF2-40B4-BE49-F238E27FC236}">
                <a16:creationId xmlns:a16="http://schemas.microsoft.com/office/drawing/2014/main" id="{B20384C1-85E7-CCEB-5C5F-22745DEBD3D6}"/>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900034" y="2982786"/>
            <a:ext cx="3850782" cy="2305503"/>
          </a:xfrm>
          <a:prstGeom prst="rect">
            <a:avLst/>
          </a:prstGeom>
        </p:spPr>
      </p:pic>
    </p:spTree>
    <p:extLst>
      <p:ext uri="{BB962C8B-B14F-4D97-AF65-F5344CB8AC3E}">
        <p14:creationId xmlns:p14="http://schemas.microsoft.com/office/powerpoint/2010/main" val="19590676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dirty="0"/>
              <a:t>Volunteering: ‘Maths in the Real World’ interactive classroom session</a:t>
            </a:r>
          </a:p>
        </p:txBody>
      </p:sp>
      <p:sp>
        <p:nvSpPr>
          <p:cNvPr id="3" name="TextBox 2">
            <a:extLst>
              <a:ext uri="{FF2B5EF4-FFF2-40B4-BE49-F238E27FC236}">
                <a16:creationId xmlns:a16="http://schemas.microsoft.com/office/drawing/2014/main" id="{CC2FF3E1-5CBA-9DC1-EBDA-79F9FB2DE160}"/>
              </a:ext>
            </a:extLst>
          </p:cNvPr>
          <p:cNvSpPr txBox="1"/>
          <p:nvPr/>
        </p:nvSpPr>
        <p:spPr>
          <a:xfrm>
            <a:off x="577416" y="1888356"/>
            <a:ext cx="8063346" cy="1323439"/>
          </a:xfrm>
          <a:prstGeom prst="rect">
            <a:avLst/>
          </a:prstGeom>
          <a:noFill/>
        </p:spPr>
        <p:txBody>
          <a:bodyPr wrap="square" rtlCol="0">
            <a:spAutoFit/>
          </a:bodyPr>
          <a:lstStyle/>
          <a:p>
            <a:pPr>
              <a:spcAft>
                <a:spcPts val="1200"/>
              </a:spcAft>
            </a:pPr>
            <a:r>
              <a:rPr lang="en-GB" sz="1600" dirty="0"/>
              <a:t>This session is designed to be teacher-led and supported by volunteers. Children will meet characters, some in real life and some fictional and explore the maths they use in their jobs and hobbies. Children are split into small groups and take part in a carousel activity, with the groups moving around the classroom to visit different characters in turn. A short reflective activity follows the carousel. </a:t>
            </a:r>
          </a:p>
        </p:txBody>
      </p:sp>
      <p:sp>
        <p:nvSpPr>
          <p:cNvPr id="4" name="TextBox 3">
            <a:extLst>
              <a:ext uri="{FF2B5EF4-FFF2-40B4-BE49-F238E27FC236}">
                <a16:creationId xmlns:a16="http://schemas.microsoft.com/office/drawing/2014/main" id="{679BE251-67AB-3048-1EAE-6E1CF08103C3}"/>
              </a:ext>
            </a:extLst>
          </p:cNvPr>
          <p:cNvSpPr txBox="1"/>
          <p:nvPr/>
        </p:nvSpPr>
        <p:spPr>
          <a:xfrm>
            <a:off x="503237" y="3281655"/>
            <a:ext cx="3828618" cy="2785378"/>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1500" dirty="0"/>
              <a:t>One 50-60 minute lesson.</a:t>
            </a:r>
          </a:p>
          <a:p>
            <a:pPr marL="285750" indent="-285750">
              <a:spcAft>
                <a:spcPts val="1200"/>
              </a:spcAft>
              <a:buFont typeface="Arial" panose="020B0604020202020204" pitchFamily="34" charset="0"/>
              <a:buChar char="•"/>
            </a:pPr>
            <a:r>
              <a:rPr lang="en-GB" sz="1500" dirty="0"/>
              <a:t>Suitable for Upper Key Stage 2.</a:t>
            </a:r>
          </a:p>
          <a:p>
            <a:pPr marL="285750" indent="-285750">
              <a:spcAft>
                <a:spcPts val="1200"/>
              </a:spcAft>
              <a:buFont typeface="Arial" panose="020B0604020202020204" pitchFamily="34" charset="0"/>
              <a:buChar char="•"/>
            </a:pPr>
            <a:r>
              <a:rPr lang="en-GB" sz="1500" dirty="0"/>
              <a:t>A PowerPoint slide deck will guide you through the lesson.</a:t>
            </a:r>
          </a:p>
          <a:p>
            <a:pPr marL="285750" indent="-285750">
              <a:spcAft>
                <a:spcPts val="1200"/>
              </a:spcAft>
              <a:buFont typeface="Arial" panose="020B0604020202020204" pitchFamily="34" charset="0"/>
              <a:buChar char="•"/>
            </a:pPr>
            <a:r>
              <a:rPr lang="en-GB" sz="1500" dirty="0"/>
              <a:t>A full lesson plan is provided with character details, job profiles and an activity sheet.</a:t>
            </a:r>
          </a:p>
          <a:p>
            <a:pPr marL="285750" indent="-285750">
              <a:spcAft>
                <a:spcPts val="1200"/>
              </a:spcAft>
              <a:buFont typeface="Arial" panose="020B0604020202020204" pitchFamily="34" charset="0"/>
              <a:buChar char="•"/>
            </a:pPr>
            <a:r>
              <a:rPr lang="en-GB" sz="1500" dirty="0"/>
              <a:t>The school needs to provide 6 large pieces of paper, pens and pencils.</a:t>
            </a:r>
          </a:p>
        </p:txBody>
      </p:sp>
      <p:pic>
        <p:nvPicPr>
          <p:cNvPr id="7" name="Picture 6" descr="A group of people writing on a large paper&#10;&#10;Description automatically generated">
            <a:extLst>
              <a:ext uri="{FF2B5EF4-FFF2-40B4-BE49-F238E27FC236}">
                <a16:creationId xmlns:a16="http://schemas.microsoft.com/office/drawing/2014/main" id="{0B332D22-2BCD-A99C-3C93-891BED4555B2}"/>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581646" y="3281655"/>
            <a:ext cx="3713837" cy="2785378"/>
          </a:xfrm>
          <a:prstGeom prst="rect">
            <a:avLst/>
          </a:prstGeom>
        </p:spPr>
      </p:pic>
    </p:spTree>
    <p:extLst>
      <p:ext uri="{BB962C8B-B14F-4D97-AF65-F5344CB8AC3E}">
        <p14:creationId xmlns:p14="http://schemas.microsoft.com/office/powerpoint/2010/main" val="2125738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dirty="0"/>
              <a:t>Volunteering: Next steps</a:t>
            </a:r>
          </a:p>
        </p:txBody>
      </p:sp>
      <p:sp>
        <p:nvSpPr>
          <p:cNvPr id="3" name="TextBox 2">
            <a:extLst>
              <a:ext uri="{FF2B5EF4-FFF2-40B4-BE49-F238E27FC236}">
                <a16:creationId xmlns:a16="http://schemas.microsoft.com/office/drawing/2014/main" id="{CC2FF3E1-5CBA-9DC1-EBDA-79F9FB2DE160}"/>
              </a:ext>
            </a:extLst>
          </p:cNvPr>
          <p:cNvSpPr txBox="1"/>
          <p:nvPr/>
        </p:nvSpPr>
        <p:spPr>
          <a:xfrm>
            <a:off x="568178" y="2197892"/>
            <a:ext cx="4003821" cy="2462213"/>
          </a:xfrm>
          <a:prstGeom prst="rect">
            <a:avLst/>
          </a:prstGeom>
          <a:noFill/>
        </p:spPr>
        <p:txBody>
          <a:bodyPr wrap="square" rtlCol="0">
            <a:spAutoFit/>
          </a:bodyPr>
          <a:lstStyle/>
          <a:p>
            <a:pPr>
              <a:spcAft>
                <a:spcPts val="1200"/>
              </a:spcAft>
            </a:pPr>
            <a:r>
              <a:rPr lang="en-GB" dirty="0"/>
              <a:t>Our Volunteering Manager, Laura Hill, will be in touch from September if there is a volunteer available in your local area. </a:t>
            </a:r>
          </a:p>
          <a:p>
            <a:pPr>
              <a:spcAft>
                <a:spcPts val="1200"/>
              </a:spcAft>
            </a:pPr>
            <a:r>
              <a:rPr lang="en-GB" dirty="0"/>
              <a:t>We are regularly training new volunteers so there may be a volunteer available later in the school year.</a:t>
            </a:r>
          </a:p>
        </p:txBody>
      </p:sp>
      <p:pic>
        <p:nvPicPr>
          <p:cNvPr id="6" name="Picture 5" descr="A group of people in a classroom&#10;&#10;Description automatically generated">
            <a:extLst>
              <a:ext uri="{FF2B5EF4-FFF2-40B4-BE49-F238E27FC236}">
                <a16:creationId xmlns:a16="http://schemas.microsoft.com/office/drawing/2014/main" id="{00863A9C-C11B-4DE4-A080-FF0406046769}"/>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982874" y="2105890"/>
            <a:ext cx="3528292" cy="2646219"/>
          </a:xfrm>
          <a:prstGeom prst="rect">
            <a:avLst/>
          </a:prstGeom>
        </p:spPr>
      </p:pic>
    </p:spTree>
    <p:extLst>
      <p:ext uri="{BB962C8B-B14F-4D97-AF65-F5344CB8AC3E}">
        <p14:creationId xmlns:p14="http://schemas.microsoft.com/office/powerpoint/2010/main" val="39594106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dirty="0"/>
              <a:t>Webinars</a:t>
            </a:r>
          </a:p>
        </p:txBody>
      </p:sp>
      <p:sp>
        <p:nvSpPr>
          <p:cNvPr id="3" name="TextBox 2">
            <a:extLst>
              <a:ext uri="{FF2B5EF4-FFF2-40B4-BE49-F238E27FC236}">
                <a16:creationId xmlns:a16="http://schemas.microsoft.com/office/drawing/2014/main" id="{8844B339-7A50-66F2-F137-8C3CA8958AFB}"/>
              </a:ext>
            </a:extLst>
          </p:cNvPr>
          <p:cNvSpPr txBox="1"/>
          <p:nvPr/>
        </p:nvSpPr>
        <p:spPr>
          <a:xfrm>
            <a:off x="568178" y="2197892"/>
            <a:ext cx="4262440" cy="2462213"/>
          </a:xfrm>
          <a:prstGeom prst="rect">
            <a:avLst/>
          </a:prstGeom>
          <a:noFill/>
        </p:spPr>
        <p:txBody>
          <a:bodyPr wrap="square" rtlCol="0">
            <a:spAutoFit/>
          </a:bodyPr>
          <a:lstStyle/>
          <a:p>
            <a:pPr>
              <a:spcAft>
                <a:spcPts val="1200"/>
              </a:spcAft>
            </a:pPr>
            <a:r>
              <a:rPr lang="en-GB" dirty="0"/>
              <a:t>Numeracy Champions and other interested staff will be invited to a webinar each term, which will focus on a specific subject, such as maths anxiety or dyscalculia.</a:t>
            </a:r>
          </a:p>
          <a:p>
            <a:pPr>
              <a:spcAft>
                <a:spcPts val="1200"/>
              </a:spcAft>
            </a:pPr>
            <a:r>
              <a:rPr lang="en-GB" dirty="0"/>
              <a:t>These will provide continuing professional development and in-depth discussion into relevant topics.</a:t>
            </a:r>
          </a:p>
        </p:txBody>
      </p:sp>
      <p:pic>
        <p:nvPicPr>
          <p:cNvPr id="1026" name="Picture 2" descr="Just Finance Foundation">
            <a:extLst>
              <a:ext uri="{FF2B5EF4-FFF2-40B4-BE49-F238E27FC236}">
                <a16:creationId xmlns:a16="http://schemas.microsoft.com/office/drawing/2014/main" id="{3EDF2F48-D988-79DA-5246-09ABD10B6FC5}"/>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5279921" y="2790705"/>
            <a:ext cx="3295901" cy="12765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0983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8" y="1040967"/>
            <a:ext cx="8137525" cy="377825"/>
          </a:xfrm>
        </p:spPr>
        <p:txBody>
          <a:bodyPr/>
          <a:lstStyle/>
          <a:p>
            <a:r>
              <a:rPr lang="en-GB" sz="2400"/>
              <a:t>Housekeeping</a:t>
            </a:r>
          </a:p>
        </p:txBody>
      </p:sp>
      <p:sp>
        <p:nvSpPr>
          <p:cNvPr id="4" name="Text Placeholder 3">
            <a:extLst>
              <a:ext uri="{FF2B5EF4-FFF2-40B4-BE49-F238E27FC236}">
                <a16:creationId xmlns:a16="http://schemas.microsoft.com/office/drawing/2014/main" id="{23E066ED-6AA5-6453-2A4C-61B7DCBC5F4C}"/>
              </a:ext>
            </a:extLst>
          </p:cNvPr>
          <p:cNvSpPr>
            <a:spLocks noGrp="1"/>
          </p:cNvSpPr>
          <p:nvPr>
            <p:ph type="body" sz="quarter" idx="13"/>
          </p:nvPr>
        </p:nvSpPr>
        <p:spPr>
          <a:xfrm>
            <a:off x="503238" y="1952625"/>
            <a:ext cx="4438217" cy="3599089"/>
          </a:xfrm>
        </p:spPr>
        <p:txBody>
          <a:bodyPr/>
          <a:lstStyle/>
          <a:p>
            <a:pPr marL="285750" indent="-285750">
              <a:buFont typeface="Arial" panose="020B0604020202020204" pitchFamily="34" charset="0"/>
              <a:buChar char="•"/>
            </a:pPr>
            <a:r>
              <a:rPr lang="en-US" sz="2000">
                <a:solidFill>
                  <a:schemeClr val="tx1"/>
                </a:solidFill>
              </a:rPr>
              <a:t>Keep microphones on mute unless speaking</a:t>
            </a:r>
          </a:p>
          <a:p>
            <a:pPr marL="285750" indent="-285750">
              <a:buFont typeface="Arial" panose="020B0604020202020204" pitchFamily="34" charset="0"/>
              <a:buChar char="•"/>
            </a:pPr>
            <a:r>
              <a:rPr lang="en-US" sz="2000">
                <a:solidFill>
                  <a:schemeClr val="tx1"/>
                </a:solidFill>
              </a:rPr>
              <a:t>Where possible, please have your camera on</a:t>
            </a:r>
          </a:p>
          <a:p>
            <a:pPr marL="285750" indent="-285750">
              <a:buFont typeface="Arial" panose="020B0604020202020204" pitchFamily="34" charset="0"/>
              <a:buChar char="•"/>
            </a:pPr>
            <a:r>
              <a:rPr lang="en-US" sz="2000">
                <a:solidFill>
                  <a:schemeClr val="tx1"/>
                </a:solidFill>
              </a:rPr>
              <a:t>Change your name to be first name + surname using the three dots next to your name</a:t>
            </a:r>
          </a:p>
        </p:txBody>
      </p:sp>
      <p:pic>
        <p:nvPicPr>
          <p:cNvPr id="1026" name="Picture 2" descr="A screenshot of a computer&#10;&#10;Description automatically generated with medium confidence">
            <a:extLst>
              <a:ext uri="{FF2B5EF4-FFF2-40B4-BE49-F238E27FC236}">
                <a16:creationId xmlns:a16="http://schemas.microsoft.com/office/drawing/2014/main" id="{924914D2-3C87-2B26-9DC4-93BE7DCCAB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8297" y="1899516"/>
            <a:ext cx="3433971" cy="2701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01461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dirty="0"/>
              <a:t>Newsletter</a:t>
            </a:r>
          </a:p>
        </p:txBody>
      </p:sp>
      <p:sp>
        <p:nvSpPr>
          <p:cNvPr id="3" name="TextBox 2">
            <a:extLst>
              <a:ext uri="{FF2B5EF4-FFF2-40B4-BE49-F238E27FC236}">
                <a16:creationId xmlns:a16="http://schemas.microsoft.com/office/drawing/2014/main" id="{52A5776B-76A3-F395-4DFC-15CFB893BFD4}"/>
              </a:ext>
            </a:extLst>
          </p:cNvPr>
          <p:cNvSpPr txBox="1"/>
          <p:nvPr/>
        </p:nvSpPr>
        <p:spPr>
          <a:xfrm>
            <a:off x="568178" y="2197892"/>
            <a:ext cx="4262440" cy="2646878"/>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dirty="0"/>
              <a:t>Termly National Numeracy Schools newsletter</a:t>
            </a:r>
          </a:p>
          <a:p>
            <a:pPr marL="285750" indent="-285750">
              <a:spcAft>
                <a:spcPts val="1200"/>
              </a:spcAft>
              <a:buFont typeface="Arial" panose="020B0604020202020204" pitchFamily="34" charset="0"/>
              <a:buChar char="•"/>
            </a:pPr>
            <a:r>
              <a:rPr lang="en-GB" dirty="0"/>
              <a:t>Campaign activities</a:t>
            </a:r>
          </a:p>
          <a:p>
            <a:pPr marL="285750" indent="-285750">
              <a:spcAft>
                <a:spcPts val="1200"/>
              </a:spcAft>
              <a:buFont typeface="Arial" panose="020B0604020202020204" pitchFamily="34" charset="0"/>
              <a:buChar char="•"/>
            </a:pPr>
            <a:r>
              <a:rPr lang="en-GB" dirty="0"/>
              <a:t>Other opportunities</a:t>
            </a:r>
          </a:p>
          <a:p>
            <a:pPr marL="285750" indent="-285750">
              <a:spcAft>
                <a:spcPts val="1200"/>
              </a:spcAft>
              <a:buFont typeface="Arial" panose="020B0604020202020204" pitchFamily="34" charset="0"/>
              <a:buChar char="•"/>
            </a:pPr>
            <a:r>
              <a:rPr lang="en-GB" dirty="0"/>
              <a:t>Webinar information</a:t>
            </a:r>
          </a:p>
          <a:p>
            <a:pPr marL="285750" indent="-285750">
              <a:spcAft>
                <a:spcPts val="1200"/>
              </a:spcAft>
              <a:buFont typeface="Arial" panose="020B0604020202020204" pitchFamily="34" charset="0"/>
              <a:buChar char="•"/>
            </a:pPr>
            <a:r>
              <a:rPr lang="en-GB" dirty="0"/>
              <a:t>Continue to engage with National Numeracy after the programme</a:t>
            </a:r>
          </a:p>
        </p:txBody>
      </p:sp>
      <p:pic>
        <p:nvPicPr>
          <p:cNvPr id="6" name="Picture 5" descr="A group of children sitting at a table&#10;&#10;Description automatically generated">
            <a:extLst>
              <a:ext uri="{FF2B5EF4-FFF2-40B4-BE49-F238E27FC236}">
                <a16:creationId xmlns:a16="http://schemas.microsoft.com/office/drawing/2014/main" id="{8F6DA2DA-465A-6C8B-56C6-38463E759447}"/>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003921" y="2275349"/>
            <a:ext cx="3207496" cy="2405622"/>
          </a:xfrm>
          <a:prstGeom prst="rect">
            <a:avLst/>
          </a:prstGeom>
        </p:spPr>
      </p:pic>
    </p:spTree>
    <p:extLst>
      <p:ext uri="{BB962C8B-B14F-4D97-AF65-F5344CB8AC3E}">
        <p14:creationId xmlns:p14="http://schemas.microsoft.com/office/powerpoint/2010/main" val="27695170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dirty="0"/>
              <a:t>Communicating about the programme</a:t>
            </a:r>
          </a:p>
        </p:txBody>
      </p:sp>
      <p:sp>
        <p:nvSpPr>
          <p:cNvPr id="3" name="TextBox 2">
            <a:extLst>
              <a:ext uri="{FF2B5EF4-FFF2-40B4-BE49-F238E27FC236}">
                <a16:creationId xmlns:a16="http://schemas.microsoft.com/office/drawing/2014/main" id="{EB21A0D6-49E8-9F90-8E49-1F0E1E26D031}"/>
              </a:ext>
            </a:extLst>
          </p:cNvPr>
          <p:cNvSpPr txBox="1"/>
          <p:nvPr/>
        </p:nvSpPr>
        <p:spPr>
          <a:xfrm>
            <a:off x="568178" y="2197892"/>
            <a:ext cx="4262440" cy="2215991"/>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dirty="0"/>
              <a:t>Introductory letter home to parents/carers</a:t>
            </a:r>
          </a:p>
          <a:p>
            <a:pPr marL="285750" indent="-285750">
              <a:spcAft>
                <a:spcPts val="1200"/>
              </a:spcAft>
              <a:buFont typeface="Arial" panose="020B0604020202020204" pitchFamily="34" charset="0"/>
              <a:buChar char="•"/>
            </a:pPr>
            <a:r>
              <a:rPr lang="en-GB" dirty="0"/>
              <a:t>Presentation to families</a:t>
            </a:r>
          </a:p>
          <a:p>
            <a:pPr marL="285750" indent="-285750">
              <a:spcAft>
                <a:spcPts val="1200"/>
              </a:spcAft>
              <a:buFont typeface="Arial" panose="020B0604020202020204" pitchFamily="34" charset="0"/>
              <a:buChar char="•"/>
            </a:pPr>
            <a:r>
              <a:rPr lang="en-GB" dirty="0"/>
              <a:t>Presentation to staff</a:t>
            </a:r>
          </a:p>
          <a:p>
            <a:pPr marL="285750" indent="-285750">
              <a:spcAft>
                <a:spcPts val="1200"/>
              </a:spcAft>
              <a:buFont typeface="Arial" panose="020B0604020202020204" pitchFamily="34" charset="0"/>
              <a:buChar char="•"/>
            </a:pPr>
            <a:r>
              <a:rPr lang="en-GB" dirty="0"/>
              <a:t>Assembly to pupils about Family Maths activities</a:t>
            </a:r>
          </a:p>
        </p:txBody>
      </p:sp>
      <p:pic>
        <p:nvPicPr>
          <p:cNvPr id="5" name="Picture 4" descr="A group of people in a room&#10;&#10;Description automatically generated">
            <a:extLst>
              <a:ext uri="{FF2B5EF4-FFF2-40B4-BE49-F238E27FC236}">
                <a16:creationId xmlns:a16="http://schemas.microsoft.com/office/drawing/2014/main" id="{6904EF16-79E6-608B-3219-D256D214366D}"/>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309699" y="2197892"/>
            <a:ext cx="3138303" cy="2215991"/>
          </a:xfrm>
          <a:prstGeom prst="rect">
            <a:avLst/>
          </a:prstGeom>
        </p:spPr>
      </p:pic>
    </p:spTree>
    <p:extLst>
      <p:ext uri="{BB962C8B-B14F-4D97-AF65-F5344CB8AC3E}">
        <p14:creationId xmlns:p14="http://schemas.microsoft.com/office/powerpoint/2010/main" val="33656308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7" y="1139289"/>
            <a:ext cx="8137525" cy="377825"/>
          </a:xfrm>
        </p:spPr>
        <p:txBody>
          <a:bodyPr/>
          <a:lstStyle/>
          <a:p>
            <a:r>
              <a:rPr lang="en-GB" sz="2400" dirty="0"/>
              <a:t>Legacy</a:t>
            </a:r>
          </a:p>
        </p:txBody>
      </p:sp>
      <p:sp>
        <p:nvSpPr>
          <p:cNvPr id="3" name="TextBox 2">
            <a:extLst>
              <a:ext uri="{FF2B5EF4-FFF2-40B4-BE49-F238E27FC236}">
                <a16:creationId xmlns:a16="http://schemas.microsoft.com/office/drawing/2014/main" id="{13C00A30-E6E8-97A2-62EA-B8E9E2DF4155}"/>
              </a:ext>
            </a:extLst>
          </p:cNvPr>
          <p:cNvSpPr txBox="1"/>
          <p:nvPr/>
        </p:nvSpPr>
        <p:spPr>
          <a:xfrm>
            <a:off x="598123" y="1668142"/>
            <a:ext cx="7799967" cy="830997"/>
          </a:xfrm>
          <a:prstGeom prst="rect">
            <a:avLst/>
          </a:prstGeom>
          <a:noFill/>
        </p:spPr>
        <p:txBody>
          <a:bodyPr wrap="square" rtlCol="0">
            <a:spAutoFit/>
          </a:bodyPr>
          <a:lstStyle/>
          <a:p>
            <a:pPr>
              <a:spcAft>
                <a:spcPts val="1200"/>
              </a:spcAft>
            </a:pPr>
            <a:r>
              <a:rPr lang="en-GB" sz="1600" dirty="0"/>
              <a:t>A key aspect of this programme is that schools are able to carry on supporting their staff, parents, carers and children, leaving a </a:t>
            </a:r>
            <a:r>
              <a:rPr lang="en-GB" sz="1600" b="1" dirty="0"/>
              <a:t>legacy </a:t>
            </a:r>
            <a:r>
              <a:rPr lang="en-GB" sz="1600" dirty="0"/>
              <a:t>into future years, led by the Numeracy Champions.</a:t>
            </a:r>
          </a:p>
        </p:txBody>
      </p:sp>
      <p:sp>
        <p:nvSpPr>
          <p:cNvPr id="4" name="TextBox 3">
            <a:extLst>
              <a:ext uri="{FF2B5EF4-FFF2-40B4-BE49-F238E27FC236}">
                <a16:creationId xmlns:a16="http://schemas.microsoft.com/office/drawing/2014/main" id="{9D413AE6-F70B-7F64-4A61-EC7548A8AF28}"/>
              </a:ext>
            </a:extLst>
          </p:cNvPr>
          <p:cNvSpPr txBox="1"/>
          <p:nvPr/>
        </p:nvSpPr>
        <p:spPr>
          <a:xfrm>
            <a:off x="598123" y="2612552"/>
            <a:ext cx="7799967" cy="3477875"/>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1500" dirty="0"/>
              <a:t>Use our resources to help engage and involve parents and carers with children’s numeracy.</a:t>
            </a:r>
          </a:p>
          <a:p>
            <a:pPr marL="285750" indent="-285750">
              <a:spcAft>
                <a:spcPts val="1200"/>
              </a:spcAft>
              <a:buFont typeface="Arial" panose="020B0604020202020204" pitchFamily="34" charset="0"/>
              <a:buChar char="•"/>
            </a:pPr>
            <a:r>
              <a:rPr lang="en-GB" sz="1500" dirty="0"/>
              <a:t>Encourage families to use the </a:t>
            </a:r>
            <a:r>
              <a:rPr lang="en-GB" sz="1500" b="1" dirty="0"/>
              <a:t>Family Maths activities </a:t>
            </a:r>
            <a:r>
              <a:rPr lang="en-GB" sz="1500" dirty="0"/>
              <a:t>(more scrapbooks can be purchased if needed).</a:t>
            </a:r>
          </a:p>
          <a:p>
            <a:pPr marL="285750" indent="-285750">
              <a:spcAft>
                <a:spcPts val="1200"/>
              </a:spcAft>
              <a:buFont typeface="Arial" panose="020B0604020202020204" pitchFamily="34" charset="0"/>
              <a:buChar char="•"/>
            </a:pPr>
            <a:r>
              <a:rPr lang="en-GB" sz="1500" dirty="0"/>
              <a:t>Participate in </a:t>
            </a:r>
            <a:r>
              <a:rPr lang="en-GB" sz="1500" b="1" dirty="0"/>
              <a:t>National Numeracy Day </a:t>
            </a:r>
            <a:r>
              <a:rPr lang="en-GB" sz="1500" dirty="0"/>
              <a:t>and </a:t>
            </a:r>
            <a:r>
              <a:rPr lang="en-GB" sz="1500" b="1" dirty="0"/>
              <a:t>Number Confidence Week</a:t>
            </a:r>
            <a:r>
              <a:rPr lang="en-GB" sz="1500" dirty="0"/>
              <a:t>.</a:t>
            </a:r>
          </a:p>
          <a:p>
            <a:pPr marL="285750" indent="-285750">
              <a:spcAft>
                <a:spcPts val="1200"/>
              </a:spcAft>
              <a:buFont typeface="Arial" panose="020B0604020202020204" pitchFamily="34" charset="0"/>
              <a:buChar char="•"/>
            </a:pPr>
            <a:r>
              <a:rPr lang="en-GB" sz="1500" dirty="0"/>
              <a:t>Run </a:t>
            </a:r>
            <a:r>
              <a:rPr lang="en-GB" sz="1500" b="1" dirty="0"/>
              <a:t>‘Help Your Child Love Maths!’ </a:t>
            </a:r>
            <a:r>
              <a:rPr lang="en-GB" sz="1500" dirty="0"/>
              <a:t>workshops for parents and carers.</a:t>
            </a:r>
          </a:p>
          <a:p>
            <a:pPr marL="285750" indent="-285750">
              <a:spcAft>
                <a:spcPts val="1200"/>
              </a:spcAft>
              <a:buFont typeface="Arial" panose="020B0604020202020204" pitchFamily="34" charset="0"/>
              <a:buChar char="•"/>
            </a:pPr>
            <a:r>
              <a:rPr lang="en-GB" sz="1500" dirty="0"/>
              <a:t>Use the </a:t>
            </a:r>
            <a:r>
              <a:rPr lang="en-GB" sz="1500" b="1" dirty="0"/>
              <a:t>National Numeracy Challenge.</a:t>
            </a:r>
          </a:p>
          <a:p>
            <a:pPr marL="285750" indent="-285750">
              <a:spcAft>
                <a:spcPts val="1200"/>
              </a:spcAft>
              <a:buFont typeface="Arial" panose="020B0604020202020204" pitchFamily="34" charset="0"/>
              <a:buChar char="•"/>
            </a:pPr>
            <a:r>
              <a:rPr lang="en-GB" sz="1500" dirty="0"/>
              <a:t>Host visits from </a:t>
            </a:r>
            <a:r>
              <a:rPr lang="en-GB" sz="1500" b="1" dirty="0"/>
              <a:t>corporate volunteers.</a:t>
            </a:r>
            <a:endParaRPr lang="en-GB" sz="1500" dirty="0"/>
          </a:p>
          <a:p>
            <a:pPr marL="285750" indent="-285750">
              <a:spcAft>
                <a:spcPts val="1200"/>
              </a:spcAft>
              <a:buFont typeface="Arial" panose="020B0604020202020204" pitchFamily="34" charset="0"/>
              <a:buChar char="•"/>
            </a:pPr>
            <a:r>
              <a:rPr lang="en-GB" sz="1500" dirty="0"/>
              <a:t>Join termly </a:t>
            </a:r>
            <a:r>
              <a:rPr lang="en-GB" sz="1500" b="1" dirty="0"/>
              <a:t>webinars.</a:t>
            </a:r>
          </a:p>
          <a:p>
            <a:pPr marL="285750" indent="-285750">
              <a:spcAft>
                <a:spcPts val="1200"/>
              </a:spcAft>
              <a:buFont typeface="Arial" panose="020B0604020202020204" pitchFamily="34" charset="0"/>
              <a:buChar char="•"/>
            </a:pPr>
            <a:r>
              <a:rPr lang="en-GB" sz="1500" dirty="0"/>
              <a:t>Receive the termly </a:t>
            </a:r>
            <a:r>
              <a:rPr lang="en-GB" sz="1500" b="1" dirty="0"/>
              <a:t>newsletter.</a:t>
            </a:r>
            <a:endParaRPr lang="en-GB" sz="1500" dirty="0"/>
          </a:p>
        </p:txBody>
      </p:sp>
    </p:spTree>
    <p:extLst>
      <p:ext uri="{BB962C8B-B14F-4D97-AF65-F5344CB8AC3E}">
        <p14:creationId xmlns:p14="http://schemas.microsoft.com/office/powerpoint/2010/main" val="3070126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8" y="1040967"/>
            <a:ext cx="8137525" cy="377825"/>
          </a:xfrm>
        </p:spPr>
        <p:txBody>
          <a:bodyPr/>
          <a:lstStyle/>
          <a:p>
            <a:r>
              <a:rPr lang="en-GB" sz="2400"/>
              <a:t>Housekeeping</a:t>
            </a:r>
          </a:p>
        </p:txBody>
      </p:sp>
      <p:sp>
        <p:nvSpPr>
          <p:cNvPr id="4" name="Text Placeholder 3">
            <a:extLst>
              <a:ext uri="{FF2B5EF4-FFF2-40B4-BE49-F238E27FC236}">
                <a16:creationId xmlns:a16="http://schemas.microsoft.com/office/drawing/2014/main" id="{23E066ED-6AA5-6453-2A4C-61B7DCBC5F4C}"/>
              </a:ext>
            </a:extLst>
          </p:cNvPr>
          <p:cNvSpPr>
            <a:spLocks noGrp="1"/>
          </p:cNvSpPr>
          <p:nvPr>
            <p:ph type="body" sz="quarter" idx="13"/>
          </p:nvPr>
        </p:nvSpPr>
        <p:spPr>
          <a:xfrm>
            <a:off x="503238" y="1952625"/>
            <a:ext cx="7726362" cy="3599089"/>
          </a:xfrm>
        </p:spPr>
        <p:txBody>
          <a:bodyPr/>
          <a:lstStyle/>
          <a:p>
            <a:pPr marL="285750" indent="-285750">
              <a:buFont typeface="Arial" panose="020B0604020202020204" pitchFamily="34" charset="0"/>
              <a:buChar char="•"/>
            </a:pPr>
            <a:r>
              <a:rPr lang="en-US" sz="2000">
                <a:solidFill>
                  <a:schemeClr val="tx1"/>
                </a:solidFill>
              </a:rPr>
              <a:t>This session is being recorded</a:t>
            </a:r>
          </a:p>
          <a:p>
            <a:pPr marL="285750" indent="-285750">
              <a:buFont typeface="Arial" panose="020B0604020202020204" pitchFamily="34" charset="0"/>
              <a:buChar char="•"/>
            </a:pPr>
            <a:r>
              <a:rPr lang="en-US" sz="2000">
                <a:solidFill>
                  <a:schemeClr val="tx1"/>
                </a:solidFill>
              </a:rPr>
              <a:t>In breakout rooms, nominate one person to feed back to the main room</a:t>
            </a:r>
          </a:p>
          <a:p>
            <a:pPr marL="285750" indent="-285750">
              <a:buFont typeface="Arial" panose="020B0604020202020204" pitchFamily="34" charset="0"/>
              <a:buChar char="•"/>
            </a:pPr>
            <a:r>
              <a:rPr lang="en-US" sz="2000">
                <a:solidFill>
                  <a:schemeClr val="tx1"/>
                </a:solidFill>
              </a:rPr>
              <a:t>Raise hand to ask or answer questions</a:t>
            </a:r>
          </a:p>
        </p:txBody>
      </p:sp>
      <p:pic>
        <p:nvPicPr>
          <p:cNvPr id="2050" name="Picture 2">
            <a:extLst>
              <a:ext uri="{FF2B5EF4-FFF2-40B4-BE49-F238E27FC236}">
                <a16:creationId xmlns:a16="http://schemas.microsoft.com/office/drawing/2014/main" id="{FCB6F596-A87A-B36F-A96E-6D71AC34E11C}"/>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595311" y="3957693"/>
            <a:ext cx="8137525" cy="1363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4698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8" y="1040967"/>
            <a:ext cx="8137525" cy="377825"/>
          </a:xfrm>
        </p:spPr>
        <p:txBody>
          <a:bodyPr/>
          <a:lstStyle/>
          <a:p>
            <a:r>
              <a:rPr lang="en-GB" sz="2400"/>
              <a:t>Agenda</a:t>
            </a:r>
          </a:p>
        </p:txBody>
      </p:sp>
      <p:sp>
        <p:nvSpPr>
          <p:cNvPr id="4" name="Text Placeholder 3">
            <a:extLst>
              <a:ext uri="{FF2B5EF4-FFF2-40B4-BE49-F238E27FC236}">
                <a16:creationId xmlns:a16="http://schemas.microsoft.com/office/drawing/2014/main" id="{23E066ED-6AA5-6453-2A4C-61B7DCBC5F4C}"/>
              </a:ext>
            </a:extLst>
          </p:cNvPr>
          <p:cNvSpPr>
            <a:spLocks noGrp="1"/>
          </p:cNvSpPr>
          <p:nvPr>
            <p:ph type="body" sz="quarter" idx="13"/>
          </p:nvPr>
        </p:nvSpPr>
        <p:spPr>
          <a:xfrm>
            <a:off x="503239" y="2478087"/>
            <a:ext cx="4157252" cy="1806575"/>
          </a:xfrm>
        </p:spPr>
        <p:txBody>
          <a:bodyPr/>
          <a:lstStyle/>
          <a:p>
            <a:pPr marL="285750" indent="-285750">
              <a:buFont typeface="Arial" panose="020B0604020202020204" pitchFamily="34" charset="0"/>
              <a:buChar char="•"/>
            </a:pPr>
            <a:r>
              <a:rPr lang="en-US" sz="1800" dirty="0">
                <a:solidFill>
                  <a:schemeClr val="tx1"/>
                </a:solidFill>
              </a:rPr>
              <a:t>Programme Overview</a:t>
            </a:r>
          </a:p>
          <a:p>
            <a:pPr marL="285750" indent="-285750">
              <a:buFont typeface="Arial" panose="020B0604020202020204" pitchFamily="34" charset="0"/>
              <a:buChar char="•"/>
            </a:pPr>
            <a:r>
              <a:rPr lang="en-US" sz="1800" dirty="0">
                <a:solidFill>
                  <a:schemeClr val="tx1"/>
                </a:solidFill>
              </a:rPr>
              <a:t>Onboarding</a:t>
            </a:r>
          </a:p>
          <a:p>
            <a:pPr marL="285750" indent="-285750">
              <a:buFont typeface="Arial" panose="020B0604020202020204" pitchFamily="34" charset="0"/>
              <a:buChar char="•"/>
            </a:pPr>
            <a:r>
              <a:rPr lang="en-US" sz="1800" dirty="0">
                <a:solidFill>
                  <a:schemeClr val="tx1"/>
                </a:solidFill>
              </a:rPr>
              <a:t>Numeracy Champion training Session 1</a:t>
            </a:r>
          </a:p>
          <a:p>
            <a:pPr marL="285750" indent="-285750">
              <a:buFont typeface="Arial" panose="020B0604020202020204" pitchFamily="34" charset="0"/>
              <a:buChar char="•"/>
            </a:pPr>
            <a:endParaRPr lang="en-US" sz="1800" dirty="0">
              <a:solidFill>
                <a:schemeClr val="tx1"/>
              </a:solidFill>
            </a:endParaRPr>
          </a:p>
        </p:txBody>
      </p:sp>
      <p:pic>
        <p:nvPicPr>
          <p:cNvPr id="5" name="Picture 4" descr="A group of people sitting at a table&#10;&#10;Description automatically generated">
            <a:extLst>
              <a:ext uri="{FF2B5EF4-FFF2-40B4-BE49-F238E27FC236}">
                <a16:creationId xmlns:a16="http://schemas.microsoft.com/office/drawing/2014/main" id="{68846D6C-3E30-3BE1-2937-9162F038C45C}"/>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4836240" y="2138822"/>
            <a:ext cx="3727655" cy="2485103"/>
          </a:xfrm>
          <a:prstGeom prst="rect">
            <a:avLst/>
          </a:prstGeom>
        </p:spPr>
      </p:pic>
    </p:spTree>
    <p:extLst>
      <p:ext uri="{BB962C8B-B14F-4D97-AF65-F5344CB8AC3E}">
        <p14:creationId xmlns:p14="http://schemas.microsoft.com/office/powerpoint/2010/main" val="574329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8" y="1040967"/>
            <a:ext cx="8137525" cy="377825"/>
          </a:xfrm>
        </p:spPr>
        <p:txBody>
          <a:bodyPr/>
          <a:lstStyle/>
          <a:p>
            <a:r>
              <a:rPr lang="en-GB" sz="2400"/>
              <a:t>National Numeracy</a:t>
            </a:r>
          </a:p>
        </p:txBody>
      </p:sp>
      <p:sp>
        <p:nvSpPr>
          <p:cNvPr id="4" name="Text Placeholder 3">
            <a:extLst>
              <a:ext uri="{FF2B5EF4-FFF2-40B4-BE49-F238E27FC236}">
                <a16:creationId xmlns:a16="http://schemas.microsoft.com/office/drawing/2014/main" id="{23E066ED-6AA5-6453-2A4C-61B7DCBC5F4C}"/>
              </a:ext>
            </a:extLst>
          </p:cNvPr>
          <p:cNvSpPr>
            <a:spLocks noGrp="1"/>
          </p:cNvSpPr>
          <p:nvPr>
            <p:ph type="body" sz="quarter" idx="13"/>
          </p:nvPr>
        </p:nvSpPr>
        <p:spPr>
          <a:xfrm>
            <a:off x="503238" y="1786473"/>
            <a:ext cx="8137524" cy="4364945"/>
          </a:xfrm>
        </p:spPr>
        <p:txBody>
          <a:bodyPr/>
          <a:lstStyle/>
          <a:p>
            <a:pPr indent="0"/>
            <a:r>
              <a:rPr lang="en-US" sz="1800">
                <a:solidFill>
                  <a:schemeClr val="tx1"/>
                </a:solidFill>
              </a:rPr>
              <a:t>Independent charity established in 2012.</a:t>
            </a:r>
          </a:p>
          <a:p>
            <a:pPr indent="0"/>
            <a:endParaRPr lang="en-US" sz="1800">
              <a:solidFill>
                <a:schemeClr val="tx1"/>
              </a:solidFill>
            </a:endParaRPr>
          </a:p>
          <a:p>
            <a:pPr indent="0"/>
            <a:r>
              <a:rPr lang="en-US" sz="1800">
                <a:solidFill>
                  <a:schemeClr val="tx1"/>
                </a:solidFill>
              </a:rPr>
              <a:t>Our vision is for everyone in the UK to get on with numbers, so they can get on with life. We aim to enable everyone across the UK to be confident and competent in using numbers and data, to be able to make good decisions in their daily life and work.</a:t>
            </a:r>
          </a:p>
          <a:p>
            <a:pPr indent="0"/>
            <a:endParaRPr lang="en-US" sz="1800">
              <a:solidFill>
                <a:schemeClr val="tx1"/>
              </a:solidFill>
            </a:endParaRPr>
          </a:p>
          <a:p>
            <a:pPr indent="0"/>
            <a:r>
              <a:rPr lang="en-US" sz="1800">
                <a:solidFill>
                  <a:schemeClr val="tx1"/>
                </a:solidFill>
              </a:rPr>
              <a:t>We are working towards our aim in two main ways:</a:t>
            </a:r>
          </a:p>
          <a:p>
            <a:pPr indent="0"/>
            <a:r>
              <a:rPr lang="en-US" sz="1800" b="1">
                <a:solidFill>
                  <a:schemeClr val="tx1"/>
                </a:solidFill>
              </a:rPr>
              <a:t>Raising awareness </a:t>
            </a:r>
            <a:r>
              <a:rPr lang="en-US" sz="1800">
                <a:solidFill>
                  <a:schemeClr val="tx1"/>
                </a:solidFill>
              </a:rPr>
              <a:t>about poor numeracy levels which exist in the UK, how numeracy differs from mathematics and promoting the recognition that everyone can improve.</a:t>
            </a:r>
          </a:p>
          <a:p>
            <a:pPr indent="0"/>
            <a:r>
              <a:rPr lang="en-US" sz="1800" b="1">
                <a:solidFill>
                  <a:schemeClr val="tx1"/>
                </a:solidFill>
              </a:rPr>
              <a:t>Improving numeracy. </a:t>
            </a:r>
            <a:r>
              <a:rPr lang="en-US" sz="1800">
                <a:solidFill>
                  <a:schemeClr val="tx1"/>
                </a:solidFill>
              </a:rPr>
              <a:t>Over half a million people have registered to check and improve their maths skills with the National Numeracy Challenge, giving them space to assess and improve on their numeracy at their own pace.</a:t>
            </a:r>
            <a:endParaRPr lang="en-US" sz="1800" b="1">
              <a:solidFill>
                <a:schemeClr val="tx1"/>
              </a:solidFill>
            </a:endParaRPr>
          </a:p>
        </p:txBody>
      </p:sp>
    </p:spTree>
    <p:extLst>
      <p:ext uri="{BB962C8B-B14F-4D97-AF65-F5344CB8AC3E}">
        <p14:creationId xmlns:p14="http://schemas.microsoft.com/office/powerpoint/2010/main" val="4123913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8" y="1040967"/>
            <a:ext cx="8137525" cy="377825"/>
          </a:xfrm>
        </p:spPr>
        <p:txBody>
          <a:bodyPr/>
          <a:lstStyle/>
          <a:p>
            <a:r>
              <a:rPr lang="en-GB" sz="2400"/>
              <a:t>Aims of the Schools &amp; Families Programme</a:t>
            </a:r>
          </a:p>
        </p:txBody>
      </p:sp>
      <p:sp>
        <p:nvSpPr>
          <p:cNvPr id="4" name="Text Placeholder 3">
            <a:extLst>
              <a:ext uri="{FF2B5EF4-FFF2-40B4-BE49-F238E27FC236}">
                <a16:creationId xmlns:a16="http://schemas.microsoft.com/office/drawing/2014/main" id="{23E066ED-6AA5-6453-2A4C-61B7DCBC5F4C}"/>
              </a:ext>
            </a:extLst>
          </p:cNvPr>
          <p:cNvSpPr>
            <a:spLocks noGrp="1"/>
          </p:cNvSpPr>
          <p:nvPr>
            <p:ph type="body" sz="quarter" idx="13"/>
          </p:nvPr>
        </p:nvSpPr>
        <p:spPr>
          <a:xfrm>
            <a:off x="503238" y="1952625"/>
            <a:ext cx="4438217" cy="3599089"/>
          </a:xfrm>
        </p:spPr>
        <p:txBody>
          <a:bodyPr/>
          <a:lstStyle/>
          <a:p>
            <a:pPr marL="285750" indent="-285750">
              <a:buFont typeface="Arial" panose="020B0604020202020204" pitchFamily="34" charset="0"/>
              <a:buChar char="•"/>
            </a:pPr>
            <a:r>
              <a:rPr lang="en-US" sz="1600">
                <a:solidFill>
                  <a:schemeClr val="tx1"/>
                </a:solidFill>
              </a:rPr>
              <a:t>To increase pupils’:</a:t>
            </a:r>
          </a:p>
          <a:p>
            <a:pPr marL="742950" lvl="1" indent="-285750">
              <a:buFont typeface="Arial" panose="020B0604020202020204" pitchFamily="34" charset="0"/>
              <a:buChar char="•"/>
            </a:pPr>
            <a:r>
              <a:rPr lang="en-US" sz="1600" b="0"/>
              <a:t>confidence with numbers,</a:t>
            </a:r>
          </a:p>
          <a:p>
            <a:pPr marL="742950" lvl="1" indent="-285750">
              <a:buFont typeface="Arial" panose="020B0604020202020204" pitchFamily="34" charset="0"/>
              <a:buChar char="•"/>
            </a:pPr>
            <a:r>
              <a:rPr lang="en-US" sz="1600" b="0"/>
              <a:t>positive feelings about maths,</a:t>
            </a:r>
          </a:p>
          <a:p>
            <a:pPr marL="742950" lvl="1" indent="-285750">
              <a:buFont typeface="Arial" panose="020B0604020202020204" pitchFamily="34" charset="0"/>
              <a:buChar char="•"/>
            </a:pPr>
            <a:r>
              <a:rPr lang="en-US" sz="1600" b="0"/>
              <a:t>awareness of the value of maths outside the classroom.</a:t>
            </a:r>
          </a:p>
          <a:p>
            <a:pPr marL="285750" indent="-285750">
              <a:buFontTx/>
              <a:buChar char="-"/>
            </a:pPr>
            <a:endParaRPr lang="en-US" sz="1600">
              <a:solidFill>
                <a:schemeClr val="tx1"/>
              </a:solidFill>
            </a:endParaRPr>
          </a:p>
          <a:p>
            <a:pPr marL="285750" indent="-285750">
              <a:buFont typeface="Arial" panose="020B0604020202020204" pitchFamily="34" charset="0"/>
              <a:buChar char="•"/>
            </a:pPr>
            <a:r>
              <a:rPr lang="en-US" sz="1600">
                <a:solidFill>
                  <a:schemeClr val="tx1"/>
                </a:solidFill>
              </a:rPr>
              <a:t>To increase parents’, carers’ and school staff’s confidence in supporting children with maths.</a:t>
            </a:r>
          </a:p>
          <a:p>
            <a:pPr marL="285750" indent="-285750">
              <a:buFont typeface="Arial" panose="020B0604020202020204" pitchFamily="34" charset="0"/>
              <a:buChar char="•"/>
            </a:pPr>
            <a:endParaRPr lang="en-US" sz="1600">
              <a:solidFill>
                <a:schemeClr val="tx1"/>
              </a:solidFill>
            </a:endParaRPr>
          </a:p>
          <a:p>
            <a:pPr marL="285750" indent="-285750">
              <a:buFont typeface="Arial" panose="020B0604020202020204" pitchFamily="34" charset="0"/>
              <a:buChar char="•"/>
            </a:pPr>
            <a:r>
              <a:rPr lang="en-US" sz="1600">
                <a:solidFill>
                  <a:schemeClr val="tx1"/>
                </a:solidFill>
              </a:rPr>
              <a:t>To establish lasting approaches and strategies that will continue in schools beyond the end of the programme.</a:t>
            </a:r>
          </a:p>
        </p:txBody>
      </p:sp>
      <p:pic>
        <p:nvPicPr>
          <p:cNvPr id="5" name="Picture 2" descr="boy at computer">
            <a:extLst>
              <a:ext uri="{FF2B5EF4-FFF2-40B4-BE49-F238E27FC236}">
                <a16:creationId xmlns:a16="http://schemas.microsoft.com/office/drawing/2014/main" id="{83EB7597-6507-DF8F-B2B3-B48FA575FFFC}"/>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5369030" y="2493818"/>
            <a:ext cx="3271732" cy="2072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999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8" y="1053493"/>
            <a:ext cx="8137525" cy="377825"/>
          </a:xfrm>
        </p:spPr>
        <p:txBody>
          <a:bodyPr/>
          <a:lstStyle/>
          <a:p>
            <a:r>
              <a:rPr lang="en-GB" sz="2400"/>
              <a:t>Programme Overview</a:t>
            </a:r>
          </a:p>
        </p:txBody>
      </p:sp>
      <p:sp>
        <p:nvSpPr>
          <p:cNvPr id="3" name="Text Placeholder 3">
            <a:extLst>
              <a:ext uri="{FF2B5EF4-FFF2-40B4-BE49-F238E27FC236}">
                <a16:creationId xmlns:a16="http://schemas.microsoft.com/office/drawing/2014/main" id="{83DE73D7-2AEF-E513-0B69-DAC3F6F74DB7}"/>
              </a:ext>
            </a:extLst>
          </p:cNvPr>
          <p:cNvSpPr txBox="1">
            <a:spLocks/>
          </p:cNvSpPr>
          <p:nvPr/>
        </p:nvSpPr>
        <p:spPr>
          <a:xfrm>
            <a:off x="503238" y="1502324"/>
            <a:ext cx="8382144" cy="377826"/>
          </a:xfrm>
          <a:prstGeom prst="rect">
            <a:avLst/>
          </a:prstGeom>
        </p:spPr>
        <p:txBody>
          <a:bodyPr/>
          <a:lstStyle>
            <a:lvl1pPr marL="0" indent="-228600" algn="l" defTabSz="914400" rtl="0" eaLnBrk="1" latinLnBrk="0" hangingPunct="1">
              <a:lnSpc>
                <a:spcPct val="90000"/>
              </a:lnSpc>
              <a:spcBef>
                <a:spcPts val="1000"/>
              </a:spcBef>
              <a:buFontTx/>
              <a:buNone/>
              <a:defRPr sz="1500" b="0" i="0" kern="1200">
                <a:solidFill>
                  <a:srgbClr val="951B81"/>
                </a:solidFill>
                <a:latin typeface="Lato" panose="020F0502020204030203" pitchFamily="34" charset="77"/>
                <a:ea typeface="+mn-ea"/>
                <a:cs typeface="+mn-cs"/>
              </a:defRPr>
            </a:lvl1pPr>
            <a:lvl2pPr marL="0" indent="-228600" algn="l" defTabSz="914400" rtl="0" eaLnBrk="1" latinLnBrk="0" hangingPunct="1">
              <a:lnSpc>
                <a:spcPct val="90000"/>
              </a:lnSpc>
              <a:spcBef>
                <a:spcPts val="500"/>
              </a:spcBef>
              <a:buFontTx/>
              <a:buNone/>
              <a:defRPr sz="1200" b="1" i="0" kern="1200" baseline="0">
                <a:solidFill>
                  <a:schemeClr val="tx1"/>
                </a:solidFill>
                <a:latin typeface="Lato" panose="020F0502020204030203" pitchFamily="34" charset="77"/>
                <a:ea typeface="+mn-ea"/>
                <a:cs typeface="+mn-cs"/>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kern="1200">
                <a:solidFill>
                  <a:schemeClr val="tx1"/>
                </a:solidFill>
                <a:latin typeface="Lato" panose="020F0502020204030203" pitchFamily="34" charset="77"/>
                <a:ea typeface="+mn-ea"/>
                <a:cs typeface="+mn-cs"/>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kern="1200">
                <a:solidFill>
                  <a:schemeClr val="tx1"/>
                </a:solidFill>
                <a:latin typeface="Lato" panose="020F0502020204030203" pitchFamily="34" charset="77"/>
                <a:ea typeface="+mn-ea"/>
                <a:cs typeface="+mn-cs"/>
              </a:defRPr>
            </a:lvl4pPr>
            <a:lvl5pPr marL="2057400" indent="-228600" algn="l" defTabSz="914400" rtl="0" eaLnBrk="1" latinLnBrk="0" hangingPunct="1">
              <a:lnSpc>
                <a:spcPct val="90000"/>
              </a:lnSpc>
              <a:spcBef>
                <a:spcPts val="500"/>
              </a:spcBef>
              <a:buFontTx/>
              <a:buNone/>
              <a:defRPr sz="1000" kern="1200">
                <a:solidFill>
                  <a:schemeClr val="tx1"/>
                </a:solidFill>
                <a:latin typeface="Lato" panose="020F050202020403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r>
              <a:rPr lang="en-US" sz="1600" dirty="0">
                <a:solidFill>
                  <a:schemeClr val="tx1"/>
                </a:solidFill>
              </a:rPr>
              <a:t>Each participating school receives a package of support across the year:</a:t>
            </a:r>
          </a:p>
        </p:txBody>
      </p:sp>
      <p:sp>
        <p:nvSpPr>
          <p:cNvPr id="4" name="Rectangle 3">
            <a:extLst>
              <a:ext uri="{FF2B5EF4-FFF2-40B4-BE49-F238E27FC236}">
                <a16:creationId xmlns:a16="http://schemas.microsoft.com/office/drawing/2014/main" id="{6E4FD24D-00E8-6ECA-630A-B04B1776F5FC}"/>
              </a:ext>
            </a:extLst>
          </p:cNvPr>
          <p:cNvSpPr/>
          <p:nvPr/>
        </p:nvSpPr>
        <p:spPr>
          <a:xfrm>
            <a:off x="618259" y="1858790"/>
            <a:ext cx="3705225" cy="2060718"/>
          </a:xfrm>
          <a:prstGeom prst="rect">
            <a:avLst/>
          </a:prstGeom>
          <a:solidFill>
            <a:schemeClr val="bg1"/>
          </a:solidFill>
          <a:ln w="28575">
            <a:solidFill>
              <a:srgbClr val="F00CC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400" b="1" dirty="0">
                <a:solidFill>
                  <a:srgbClr val="000000"/>
                </a:solidFill>
                <a:highlight>
                  <a:srgbClr val="FFFF00"/>
                </a:highlight>
                <a:latin typeface="Lato" panose="020F0502020204030203" pitchFamily="34" charset="0"/>
              </a:rPr>
              <a:t>Training</a:t>
            </a:r>
          </a:p>
          <a:p>
            <a:pPr marL="285750" indent="-285750" fontAlgn="base">
              <a:buFont typeface="Arial" panose="020B0604020202020204" pitchFamily="34" charset="0"/>
              <a:buChar char="•"/>
            </a:pPr>
            <a:r>
              <a:rPr lang="en-US" sz="1400" b="1" dirty="0">
                <a:solidFill>
                  <a:schemeClr val="tx1"/>
                </a:solidFill>
                <a:highlight>
                  <a:srgbClr val="FFFFFF"/>
                </a:highlight>
                <a:latin typeface="+mj-lt"/>
              </a:rPr>
              <a:t>Numeracy Champion </a:t>
            </a:r>
            <a:r>
              <a:rPr lang="en-US" sz="1400" dirty="0">
                <a:solidFill>
                  <a:schemeClr val="tx1"/>
                </a:solidFill>
                <a:highlight>
                  <a:srgbClr val="FFFFFF"/>
                </a:highlight>
                <a:latin typeface="+mj-lt"/>
              </a:rPr>
              <a:t>training</a:t>
            </a:r>
            <a:r>
              <a:rPr lang="en-US" sz="1400" i="0" dirty="0">
                <a:solidFill>
                  <a:schemeClr val="tx1"/>
                </a:solidFill>
                <a:effectLst/>
                <a:highlight>
                  <a:srgbClr val="FFFFFF"/>
                </a:highlight>
                <a:latin typeface="+mj-lt"/>
              </a:rPr>
              <a:t> for up to three members of staff, enabling the Champions to </a:t>
            </a:r>
            <a:r>
              <a:rPr lang="en-US" sz="1400" dirty="0">
                <a:solidFill>
                  <a:schemeClr val="tx1"/>
                </a:solidFill>
                <a:latin typeface="+mj-lt"/>
              </a:rPr>
              <a:t>support staff, parents/ carers and children with number confidence. </a:t>
            </a:r>
          </a:p>
          <a:p>
            <a:pPr marL="285750" indent="-285750" fontAlgn="base">
              <a:buFont typeface="Arial" panose="020B0604020202020204" pitchFamily="34" charset="0"/>
              <a:buChar char="•"/>
            </a:pPr>
            <a:r>
              <a:rPr lang="en-US" sz="1400" b="1" dirty="0">
                <a:solidFill>
                  <a:schemeClr val="tx1"/>
                </a:solidFill>
                <a:latin typeface="+mj-lt"/>
              </a:rPr>
              <a:t>Parental engagement webinar </a:t>
            </a:r>
            <a:r>
              <a:rPr lang="en-US" sz="1400" dirty="0">
                <a:solidFill>
                  <a:schemeClr val="tx1"/>
                </a:solidFill>
                <a:latin typeface="+mj-lt"/>
              </a:rPr>
              <a:t>for project lead.</a:t>
            </a:r>
            <a:r>
              <a:rPr lang="en-US" sz="1800" dirty="0"/>
              <a:t>.</a:t>
            </a:r>
            <a:endParaRPr lang="en-GB" dirty="0"/>
          </a:p>
        </p:txBody>
      </p:sp>
      <p:sp>
        <p:nvSpPr>
          <p:cNvPr id="5" name="Rectangle 4">
            <a:extLst>
              <a:ext uri="{FF2B5EF4-FFF2-40B4-BE49-F238E27FC236}">
                <a16:creationId xmlns:a16="http://schemas.microsoft.com/office/drawing/2014/main" id="{ADA2B57F-370E-E65C-FA26-5880DF37B198}"/>
              </a:ext>
            </a:extLst>
          </p:cNvPr>
          <p:cNvSpPr/>
          <p:nvPr/>
        </p:nvSpPr>
        <p:spPr>
          <a:xfrm>
            <a:off x="4572000" y="1858789"/>
            <a:ext cx="3705225" cy="2060719"/>
          </a:xfrm>
          <a:prstGeom prst="rect">
            <a:avLst/>
          </a:prstGeom>
          <a:solidFill>
            <a:schemeClr val="bg1"/>
          </a:solidFill>
          <a:ln w="28575">
            <a:solidFill>
              <a:srgbClr val="0ABAE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400" b="1" dirty="0">
                <a:solidFill>
                  <a:srgbClr val="000000"/>
                </a:solidFill>
                <a:highlight>
                  <a:srgbClr val="FFFF00"/>
                </a:highlight>
                <a:latin typeface="Lato" panose="020F0502020204030203" pitchFamily="34" charset="0"/>
              </a:rPr>
              <a:t>Resources</a:t>
            </a:r>
          </a:p>
          <a:p>
            <a:pPr marL="285750" indent="-285750" fontAlgn="base">
              <a:buFont typeface="Arial" panose="020B0604020202020204" pitchFamily="34" charset="0"/>
              <a:buChar char="•"/>
            </a:pPr>
            <a:r>
              <a:rPr lang="en-US" sz="1400" b="1" dirty="0">
                <a:solidFill>
                  <a:schemeClr val="tx1"/>
                </a:solidFill>
                <a:highlight>
                  <a:srgbClr val="FFFFFF"/>
                </a:highlight>
                <a:latin typeface="+mj-lt"/>
              </a:rPr>
              <a:t>Family Maths Toolkit </a:t>
            </a:r>
            <a:r>
              <a:rPr lang="en-US" sz="1400" dirty="0">
                <a:solidFill>
                  <a:schemeClr val="tx1"/>
                </a:solidFill>
                <a:highlight>
                  <a:srgbClr val="FFFFFF"/>
                </a:highlight>
                <a:latin typeface="+mj-lt"/>
              </a:rPr>
              <a:t>activities and scrapbooks for all pupils.</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Materials for communications with parents.</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Materials to deliver </a:t>
            </a:r>
            <a:r>
              <a:rPr lang="en-US" sz="1400" b="1" dirty="0">
                <a:solidFill>
                  <a:schemeClr val="tx1"/>
                </a:solidFill>
                <a:highlight>
                  <a:srgbClr val="FFFFFF"/>
                </a:highlight>
                <a:latin typeface="+mj-lt"/>
              </a:rPr>
              <a:t>‘Help Your Child Love Maths!’ </a:t>
            </a:r>
            <a:r>
              <a:rPr lang="en-US" sz="1400" dirty="0">
                <a:solidFill>
                  <a:schemeClr val="tx1"/>
                </a:solidFill>
                <a:highlight>
                  <a:srgbClr val="FFFFFF"/>
                </a:highlight>
                <a:latin typeface="+mj-lt"/>
              </a:rPr>
              <a:t>parent workshops.</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Access to the </a:t>
            </a:r>
            <a:r>
              <a:rPr lang="en-US" sz="1400" b="1" dirty="0">
                <a:solidFill>
                  <a:schemeClr val="tx1"/>
                </a:solidFill>
                <a:highlight>
                  <a:srgbClr val="FFFFFF"/>
                </a:highlight>
                <a:latin typeface="+mj-lt"/>
              </a:rPr>
              <a:t>National Numeracy Challenge </a:t>
            </a:r>
            <a:r>
              <a:rPr lang="en-US" sz="1400" dirty="0">
                <a:solidFill>
                  <a:schemeClr val="tx1"/>
                </a:solidFill>
                <a:highlight>
                  <a:srgbClr val="FFFFFF"/>
                </a:highlight>
                <a:latin typeface="+mj-lt"/>
              </a:rPr>
              <a:t>for staff and parents.</a:t>
            </a:r>
            <a:r>
              <a:rPr lang="en-US" sz="1800" dirty="0"/>
              <a:t>.</a:t>
            </a:r>
            <a:endParaRPr lang="en-GB" dirty="0"/>
          </a:p>
        </p:txBody>
      </p:sp>
      <p:sp>
        <p:nvSpPr>
          <p:cNvPr id="6" name="Rectangle 5">
            <a:extLst>
              <a:ext uri="{FF2B5EF4-FFF2-40B4-BE49-F238E27FC236}">
                <a16:creationId xmlns:a16="http://schemas.microsoft.com/office/drawing/2014/main" id="{E313D0DC-A7E6-7CD1-4DCC-3FD564765C0F}"/>
              </a:ext>
            </a:extLst>
          </p:cNvPr>
          <p:cNvSpPr/>
          <p:nvPr/>
        </p:nvSpPr>
        <p:spPr>
          <a:xfrm>
            <a:off x="618259" y="4061663"/>
            <a:ext cx="3705225" cy="2060718"/>
          </a:xfrm>
          <a:prstGeom prst="rect">
            <a:avLst/>
          </a:prstGeom>
          <a:solidFill>
            <a:schemeClr val="bg1"/>
          </a:solidFill>
          <a:ln w="28575">
            <a:solidFill>
              <a:srgbClr val="00547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400" b="1" dirty="0">
                <a:solidFill>
                  <a:srgbClr val="000000"/>
                </a:solidFill>
                <a:highlight>
                  <a:srgbClr val="FFFF00"/>
                </a:highlight>
                <a:latin typeface="Lato" panose="020F0502020204030203" pitchFamily="34" charset="0"/>
              </a:rPr>
              <a:t>Participation</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Where available, lessons and assemblies from our </a:t>
            </a:r>
            <a:r>
              <a:rPr lang="en-US" sz="1400" b="1" dirty="0">
                <a:solidFill>
                  <a:schemeClr val="tx1"/>
                </a:solidFill>
                <a:highlight>
                  <a:srgbClr val="FFFFFF"/>
                </a:highlight>
                <a:latin typeface="+mj-lt"/>
              </a:rPr>
              <a:t>Corporate Volunteers.</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Participation in National Numeracy campaigns: </a:t>
            </a:r>
            <a:r>
              <a:rPr lang="en-US" sz="1400" b="1" dirty="0">
                <a:solidFill>
                  <a:schemeClr val="tx1"/>
                </a:solidFill>
                <a:highlight>
                  <a:srgbClr val="FFFFFF"/>
                </a:highlight>
                <a:latin typeface="+mj-lt"/>
              </a:rPr>
              <a:t>National Numeracy Day </a:t>
            </a:r>
            <a:r>
              <a:rPr lang="en-US" sz="1400" dirty="0">
                <a:solidFill>
                  <a:schemeClr val="tx1"/>
                </a:solidFill>
                <a:highlight>
                  <a:srgbClr val="FFFFFF"/>
                </a:highlight>
                <a:latin typeface="+mj-lt"/>
              </a:rPr>
              <a:t>and </a:t>
            </a:r>
            <a:r>
              <a:rPr lang="en-US" sz="1400" b="1" dirty="0">
                <a:solidFill>
                  <a:schemeClr val="tx1"/>
                </a:solidFill>
                <a:highlight>
                  <a:srgbClr val="FFFFFF"/>
                </a:highlight>
                <a:latin typeface="+mj-lt"/>
              </a:rPr>
              <a:t>Number Confidence Week.</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Expert-led webinars on topics such as maths anxiety, dyscalculia and gender.</a:t>
            </a:r>
          </a:p>
          <a:p>
            <a:pPr marL="285750" indent="-285750" fontAlgn="base">
              <a:buFont typeface="Arial" panose="020B0604020202020204" pitchFamily="34" charset="0"/>
              <a:buChar char="•"/>
            </a:pPr>
            <a:endParaRPr lang="en-GB" dirty="0"/>
          </a:p>
        </p:txBody>
      </p:sp>
      <p:sp>
        <p:nvSpPr>
          <p:cNvPr id="7" name="Rectangle 6">
            <a:extLst>
              <a:ext uri="{FF2B5EF4-FFF2-40B4-BE49-F238E27FC236}">
                <a16:creationId xmlns:a16="http://schemas.microsoft.com/office/drawing/2014/main" id="{5BE2C601-5F19-261F-8498-B07CB0703886}"/>
              </a:ext>
            </a:extLst>
          </p:cNvPr>
          <p:cNvSpPr/>
          <p:nvPr/>
        </p:nvSpPr>
        <p:spPr>
          <a:xfrm>
            <a:off x="4571999" y="4061663"/>
            <a:ext cx="3705225" cy="2060718"/>
          </a:xfrm>
          <a:prstGeom prst="rect">
            <a:avLst/>
          </a:prstGeom>
          <a:solidFill>
            <a:schemeClr val="bg1"/>
          </a:solidFill>
          <a:ln w="28575">
            <a:solidFill>
              <a:srgbClr val="951B8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US" sz="1400" b="1" dirty="0">
                <a:solidFill>
                  <a:srgbClr val="000000"/>
                </a:solidFill>
                <a:highlight>
                  <a:srgbClr val="FFFF00"/>
                </a:highlight>
                <a:latin typeface="Lato" panose="020F0502020204030203" pitchFamily="34" charset="0"/>
              </a:rPr>
              <a:t>Support</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Ongoing support from a dedicated National Numeracy team throughout the programme.</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Access to an online resource hub.</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Termly online forums with other schools to share successes and challenges.</a:t>
            </a:r>
          </a:p>
          <a:p>
            <a:pPr marL="285750" indent="-285750" fontAlgn="base">
              <a:buFont typeface="Arial" panose="020B0604020202020204" pitchFamily="34" charset="0"/>
              <a:buChar char="•"/>
            </a:pPr>
            <a:r>
              <a:rPr lang="en-US" sz="1400" dirty="0">
                <a:solidFill>
                  <a:schemeClr val="tx1"/>
                </a:solidFill>
                <a:highlight>
                  <a:srgbClr val="FFFFFF"/>
                </a:highlight>
                <a:latin typeface="+mj-lt"/>
              </a:rPr>
              <a:t>Termly newsletter.</a:t>
            </a:r>
            <a:r>
              <a:rPr lang="en-US" sz="1800" dirty="0"/>
              <a:t>.</a:t>
            </a:r>
            <a:endParaRPr lang="en-GB" dirty="0"/>
          </a:p>
        </p:txBody>
      </p:sp>
    </p:spTree>
    <p:extLst>
      <p:ext uri="{BB962C8B-B14F-4D97-AF65-F5344CB8AC3E}">
        <p14:creationId xmlns:p14="http://schemas.microsoft.com/office/powerpoint/2010/main" val="8371344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8" y="1040967"/>
            <a:ext cx="8137525" cy="377825"/>
          </a:xfrm>
        </p:spPr>
        <p:txBody>
          <a:bodyPr/>
          <a:lstStyle/>
          <a:p>
            <a:r>
              <a:rPr lang="en-GB" sz="2400" dirty="0"/>
              <a:t>Clusters</a:t>
            </a:r>
          </a:p>
        </p:txBody>
      </p:sp>
      <p:graphicFrame>
        <p:nvGraphicFramePr>
          <p:cNvPr id="3" name="Table 2">
            <a:extLst>
              <a:ext uri="{FF2B5EF4-FFF2-40B4-BE49-F238E27FC236}">
                <a16:creationId xmlns:a16="http://schemas.microsoft.com/office/drawing/2014/main" id="{A5BE7D21-3FBA-2F46-8D9A-C17A298008EE}"/>
              </a:ext>
            </a:extLst>
          </p:cNvPr>
          <p:cNvGraphicFramePr>
            <a:graphicFrameLocks noGrp="1"/>
          </p:cNvGraphicFramePr>
          <p:nvPr>
            <p:extLst>
              <p:ext uri="{D42A27DB-BD31-4B8C-83A1-F6EECF244321}">
                <p14:modId xmlns:p14="http://schemas.microsoft.com/office/powerpoint/2010/main" val="4112165816"/>
              </p:ext>
            </p:extLst>
          </p:nvPr>
        </p:nvGraphicFramePr>
        <p:xfrm>
          <a:off x="618835" y="1737793"/>
          <a:ext cx="8021928" cy="4348480"/>
        </p:xfrm>
        <a:graphic>
          <a:graphicData uri="http://schemas.openxmlformats.org/drawingml/2006/table">
            <a:tbl>
              <a:tblPr firstRow="1" bandRow="1">
                <a:tableStyleId>{5C22544A-7EE6-4342-B048-85BDC9FD1C3A}</a:tableStyleId>
              </a:tblPr>
              <a:tblGrid>
                <a:gridCol w="2005482">
                  <a:extLst>
                    <a:ext uri="{9D8B030D-6E8A-4147-A177-3AD203B41FA5}">
                      <a16:colId xmlns:a16="http://schemas.microsoft.com/office/drawing/2014/main" val="2338140636"/>
                    </a:ext>
                  </a:extLst>
                </a:gridCol>
                <a:gridCol w="2005482">
                  <a:extLst>
                    <a:ext uri="{9D8B030D-6E8A-4147-A177-3AD203B41FA5}">
                      <a16:colId xmlns:a16="http://schemas.microsoft.com/office/drawing/2014/main" val="3766757460"/>
                    </a:ext>
                  </a:extLst>
                </a:gridCol>
                <a:gridCol w="2005482">
                  <a:extLst>
                    <a:ext uri="{9D8B030D-6E8A-4147-A177-3AD203B41FA5}">
                      <a16:colId xmlns:a16="http://schemas.microsoft.com/office/drawing/2014/main" val="258475286"/>
                    </a:ext>
                  </a:extLst>
                </a:gridCol>
                <a:gridCol w="2005482">
                  <a:extLst>
                    <a:ext uri="{9D8B030D-6E8A-4147-A177-3AD203B41FA5}">
                      <a16:colId xmlns:a16="http://schemas.microsoft.com/office/drawing/2014/main" val="2467687603"/>
                    </a:ext>
                  </a:extLst>
                </a:gridCol>
              </a:tblGrid>
              <a:tr h="370840">
                <a:tc>
                  <a:txBody>
                    <a:bodyPr/>
                    <a:lstStyle/>
                    <a:p>
                      <a:pPr algn="ctr"/>
                      <a:r>
                        <a:rPr lang="en-GB" dirty="0"/>
                        <a:t>Greater Manchester</a:t>
                      </a:r>
                    </a:p>
                  </a:txBody>
                  <a:tcPr/>
                </a:tc>
                <a:tc>
                  <a:txBody>
                    <a:bodyPr/>
                    <a:lstStyle/>
                    <a:p>
                      <a:pPr algn="ctr"/>
                      <a:r>
                        <a:rPr lang="en-GB" dirty="0"/>
                        <a:t>East Midlands</a:t>
                      </a:r>
                    </a:p>
                  </a:txBody>
                  <a:tcPr/>
                </a:tc>
                <a:tc>
                  <a:txBody>
                    <a:bodyPr/>
                    <a:lstStyle/>
                    <a:p>
                      <a:pPr algn="ctr"/>
                      <a:r>
                        <a:rPr lang="en-GB" dirty="0"/>
                        <a:t>North West</a:t>
                      </a:r>
                    </a:p>
                  </a:txBody>
                  <a:tcPr/>
                </a:tc>
                <a:tc>
                  <a:txBody>
                    <a:bodyPr/>
                    <a:lstStyle/>
                    <a:p>
                      <a:pPr algn="ctr"/>
                      <a:r>
                        <a:rPr lang="en-GB" dirty="0"/>
                        <a:t>Mixed</a:t>
                      </a:r>
                    </a:p>
                  </a:txBody>
                  <a:tcPr/>
                </a:tc>
                <a:extLst>
                  <a:ext uri="{0D108BD9-81ED-4DB2-BD59-A6C34878D82A}">
                    <a16:rowId xmlns:a16="http://schemas.microsoft.com/office/drawing/2014/main" val="116122252"/>
                  </a:ext>
                </a:extLst>
              </a:tr>
              <a:tr h="370840">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016426650"/>
                  </a:ext>
                </a:extLst>
              </a:tr>
              <a:tr h="370840">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26305962"/>
                  </a:ext>
                </a:extLst>
              </a:tr>
              <a:tr h="370840">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977661445"/>
                  </a:ext>
                </a:extLst>
              </a:tr>
              <a:tr h="370840">
                <a:tc>
                  <a:txBody>
                    <a:bodyPr/>
                    <a:lstStyle/>
                    <a:p>
                      <a:endParaRPr lang="en-GB"/>
                    </a:p>
                  </a:txBody>
                  <a:tcPr/>
                </a:tc>
                <a:tc>
                  <a:txBody>
                    <a:bodyPr/>
                    <a:lstStyle/>
                    <a:p>
                      <a:endParaRPr lang="en-GB" dirty="0"/>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086394396"/>
                  </a:ext>
                </a:extLst>
              </a:tr>
              <a:tr h="370840">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4242517572"/>
                  </a:ext>
                </a:extLst>
              </a:tr>
              <a:tr h="370840">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246360327"/>
                  </a:ext>
                </a:extLst>
              </a:tr>
              <a:tr h="370840">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274280941"/>
                  </a:ext>
                </a:extLst>
              </a:tr>
              <a:tr h="370840">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878640104"/>
                  </a:ext>
                </a:extLst>
              </a:tr>
              <a:tr h="370840">
                <a:tc>
                  <a:txBody>
                    <a:bodyPr/>
                    <a:lstStyle/>
                    <a:p>
                      <a:endParaRPr lang="en-GB"/>
                    </a:p>
                  </a:txBody>
                  <a:tcPr/>
                </a:tc>
                <a:tc>
                  <a:txBody>
                    <a:bodyPr/>
                    <a:lstStyle/>
                    <a:p>
                      <a:endParaRPr lang="en-GB"/>
                    </a:p>
                  </a:txBody>
                  <a:tcPr/>
                </a:tc>
                <a:tc>
                  <a:txBody>
                    <a:bodyPr/>
                    <a:lstStyle/>
                    <a:p>
                      <a:endParaRPr lang="en-GB" dirty="0"/>
                    </a:p>
                  </a:txBody>
                  <a:tcPr/>
                </a:tc>
                <a:tc>
                  <a:txBody>
                    <a:bodyPr/>
                    <a:lstStyle/>
                    <a:p>
                      <a:endParaRPr lang="en-GB"/>
                    </a:p>
                  </a:txBody>
                  <a:tcPr/>
                </a:tc>
                <a:extLst>
                  <a:ext uri="{0D108BD9-81ED-4DB2-BD59-A6C34878D82A}">
                    <a16:rowId xmlns:a16="http://schemas.microsoft.com/office/drawing/2014/main" val="1124766757"/>
                  </a:ext>
                </a:extLst>
              </a:tr>
              <a:tr h="370840">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3264249416"/>
                  </a:ext>
                </a:extLst>
              </a:tr>
            </a:tbl>
          </a:graphicData>
        </a:graphic>
      </p:graphicFrame>
    </p:spTree>
    <p:extLst>
      <p:ext uri="{BB962C8B-B14F-4D97-AF65-F5344CB8AC3E}">
        <p14:creationId xmlns:p14="http://schemas.microsoft.com/office/powerpoint/2010/main" val="1310474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EED90-1F2F-2639-9D4F-BE084C81B8A9}"/>
              </a:ext>
            </a:extLst>
          </p:cNvPr>
          <p:cNvSpPr>
            <a:spLocks noGrp="1"/>
          </p:cNvSpPr>
          <p:nvPr>
            <p:ph type="body" sz="quarter" idx="11"/>
          </p:nvPr>
        </p:nvSpPr>
        <p:spPr>
          <a:xfrm>
            <a:off x="503238" y="1040967"/>
            <a:ext cx="8137525" cy="377825"/>
          </a:xfrm>
        </p:spPr>
        <p:txBody>
          <a:bodyPr/>
          <a:lstStyle/>
          <a:p>
            <a:r>
              <a:rPr lang="en-GB" sz="2400"/>
              <a:t>School Partnership Agreement</a:t>
            </a:r>
          </a:p>
        </p:txBody>
      </p:sp>
      <p:sp>
        <p:nvSpPr>
          <p:cNvPr id="4" name="Text Placeholder 3">
            <a:extLst>
              <a:ext uri="{FF2B5EF4-FFF2-40B4-BE49-F238E27FC236}">
                <a16:creationId xmlns:a16="http://schemas.microsoft.com/office/drawing/2014/main" id="{E1C2F109-C312-353B-417B-23B82D9B69AF}"/>
              </a:ext>
            </a:extLst>
          </p:cNvPr>
          <p:cNvSpPr txBox="1">
            <a:spLocks/>
          </p:cNvSpPr>
          <p:nvPr/>
        </p:nvSpPr>
        <p:spPr>
          <a:xfrm>
            <a:off x="713064" y="1908451"/>
            <a:ext cx="5200216" cy="3599089"/>
          </a:xfrm>
          <a:prstGeom prst="rect">
            <a:avLst/>
          </a:prstGeom>
        </p:spPr>
        <p:txBody>
          <a:bodyPr lIns="91440" tIns="45720" rIns="91440" bIns="45720" anchor="t"/>
          <a:lstStyle>
            <a:lvl1pPr marL="0" indent="-228600" algn="l" defTabSz="914400" rtl="0" eaLnBrk="1" latinLnBrk="0" hangingPunct="1">
              <a:lnSpc>
                <a:spcPct val="90000"/>
              </a:lnSpc>
              <a:spcBef>
                <a:spcPts val="1000"/>
              </a:spcBef>
              <a:buFontTx/>
              <a:buNone/>
              <a:defRPr sz="1500" b="0" i="0" kern="1200">
                <a:solidFill>
                  <a:srgbClr val="951B81"/>
                </a:solidFill>
                <a:latin typeface="Lato" panose="020F0502020204030203" pitchFamily="34" charset="77"/>
                <a:ea typeface="+mn-ea"/>
                <a:cs typeface="+mn-cs"/>
              </a:defRPr>
            </a:lvl1pPr>
            <a:lvl2pPr marL="0" indent="-228600" algn="l" defTabSz="914400" rtl="0" eaLnBrk="1" latinLnBrk="0" hangingPunct="1">
              <a:lnSpc>
                <a:spcPct val="90000"/>
              </a:lnSpc>
              <a:spcBef>
                <a:spcPts val="500"/>
              </a:spcBef>
              <a:buFontTx/>
              <a:buNone/>
              <a:defRPr sz="1200" b="1" i="0" kern="1200" baseline="0">
                <a:solidFill>
                  <a:schemeClr val="tx1"/>
                </a:solidFill>
                <a:latin typeface="Lato" panose="020F0502020204030203" pitchFamily="34" charset="77"/>
                <a:ea typeface="+mn-ea"/>
                <a:cs typeface="+mn-cs"/>
              </a:defRPr>
            </a:lvl2pPr>
            <a:lvl3pPr marL="0" marR="0" indent="-228600" algn="l" defTabSz="914400" rtl="0" eaLnBrk="1" fontAlgn="auto" latinLnBrk="0" hangingPunct="1">
              <a:lnSpc>
                <a:spcPct val="90000"/>
              </a:lnSpc>
              <a:spcBef>
                <a:spcPts val="500"/>
              </a:spcBef>
              <a:spcAft>
                <a:spcPts val="0"/>
              </a:spcAft>
              <a:buClrTx/>
              <a:buSzTx/>
              <a:buFontTx/>
              <a:buNone/>
              <a:tabLst/>
              <a:defRPr sz="1200" b="0" i="0" kern="1200">
                <a:solidFill>
                  <a:schemeClr val="tx1"/>
                </a:solidFill>
                <a:latin typeface="Lato" panose="020F0502020204030203" pitchFamily="34" charset="77"/>
                <a:ea typeface="+mn-ea"/>
                <a:cs typeface="+mn-cs"/>
              </a:defRPr>
            </a:lvl3pPr>
            <a:lvl4pPr marL="0" marR="0" indent="360000" algn="l" defTabSz="914400" rtl="0" eaLnBrk="1" fontAlgn="auto" latinLnBrk="0" hangingPunct="1">
              <a:lnSpc>
                <a:spcPct val="90000"/>
              </a:lnSpc>
              <a:spcBef>
                <a:spcPts val="500"/>
              </a:spcBef>
              <a:spcAft>
                <a:spcPts val="0"/>
              </a:spcAft>
              <a:buClrTx/>
              <a:buSzTx/>
              <a:buFont typeface="Arial" panose="020B0604020202020204" pitchFamily="34" charset="0"/>
              <a:buChar char="•"/>
              <a:tabLst>
                <a:tab pos="360000" algn="l"/>
              </a:tabLst>
              <a:defRPr sz="1200" b="0" i="0" kern="1200">
                <a:solidFill>
                  <a:schemeClr val="tx1"/>
                </a:solidFill>
                <a:latin typeface="Lato" panose="020F0502020204030203" pitchFamily="34" charset="77"/>
                <a:ea typeface="+mn-ea"/>
                <a:cs typeface="+mn-cs"/>
              </a:defRPr>
            </a:lvl4pPr>
            <a:lvl5pPr marL="2057400" indent="-228600" algn="l" defTabSz="914400" rtl="0" eaLnBrk="1" latinLnBrk="0" hangingPunct="1">
              <a:lnSpc>
                <a:spcPct val="90000"/>
              </a:lnSpc>
              <a:spcBef>
                <a:spcPts val="500"/>
              </a:spcBef>
              <a:buFontTx/>
              <a:buNone/>
              <a:defRPr sz="1000" kern="1200">
                <a:solidFill>
                  <a:schemeClr val="tx1"/>
                </a:solidFill>
                <a:latin typeface="Lato" panose="020F0502020204030203"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1600" dirty="0">
                <a:solidFill>
                  <a:schemeClr val="tx1"/>
                </a:solidFill>
                <a:latin typeface="Lato"/>
                <a:ea typeface="Lato"/>
                <a:cs typeface="Lato"/>
              </a:rPr>
              <a:t>Complete and return to National Numeracy as soon as possible.</a:t>
            </a:r>
          </a:p>
          <a:p>
            <a:pPr marL="285750" indent="-285750">
              <a:buFont typeface="Arial" panose="020B0604020202020204" pitchFamily="34" charset="0"/>
              <a:buChar char="•"/>
            </a:pPr>
            <a:r>
              <a:rPr lang="en-US" sz="1600" dirty="0">
                <a:solidFill>
                  <a:schemeClr val="tx1"/>
                </a:solidFill>
                <a:latin typeface="Lato"/>
                <a:ea typeface="Lato"/>
                <a:cs typeface="Lato"/>
              </a:rPr>
              <a:t>Email signed agreement to </a:t>
            </a:r>
            <a:r>
              <a:rPr lang="en-US" sz="1600" dirty="0">
                <a:solidFill>
                  <a:schemeClr val="tx1"/>
                </a:solidFill>
                <a:latin typeface="Lato"/>
                <a:ea typeface="Lato"/>
                <a:cs typeface="Lato"/>
                <a:hlinkClick r:id="rId2">
                  <a:extLst>
                    <a:ext uri="{A12FA001-AC4F-418D-AE19-62706E023703}">
                      <ahyp:hlinkClr xmlns:ahyp="http://schemas.microsoft.com/office/drawing/2018/hyperlinkcolor" val="tx"/>
                    </a:ext>
                  </a:extLst>
                </a:hlinkClick>
              </a:rPr>
              <a:t>schoolsandfamilies@nationalnumeracy.org.uk</a:t>
            </a:r>
            <a:r>
              <a:rPr lang="en-US" sz="1600" dirty="0">
                <a:solidFill>
                  <a:schemeClr val="tx1"/>
                </a:solidFill>
                <a:latin typeface="Lato"/>
                <a:ea typeface="Lato"/>
                <a:cs typeface="Lato"/>
              </a:rPr>
              <a:t> </a:t>
            </a:r>
            <a:endParaRPr lang="en-US" sz="1600" dirty="0">
              <a:solidFill>
                <a:schemeClr val="tx1"/>
              </a:solidFill>
              <a:ea typeface="Lato"/>
              <a:cs typeface="Lato"/>
            </a:endParaRPr>
          </a:p>
        </p:txBody>
      </p:sp>
      <p:pic>
        <p:nvPicPr>
          <p:cNvPr id="5" name="Picture 4" descr="A group of people sitting around a table&#10;&#10;Description automatically generated">
            <a:extLst>
              <a:ext uri="{FF2B5EF4-FFF2-40B4-BE49-F238E27FC236}">
                <a16:creationId xmlns:a16="http://schemas.microsoft.com/office/drawing/2014/main" id="{A94C6274-65BB-C539-337A-E9EB5342DF68}"/>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2551830" y="3293807"/>
            <a:ext cx="4040340" cy="2693560"/>
          </a:xfrm>
          <a:prstGeom prst="rect">
            <a:avLst/>
          </a:prstGeom>
        </p:spPr>
      </p:pic>
    </p:spTree>
    <p:extLst>
      <p:ext uri="{BB962C8B-B14F-4D97-AF65-F5344CB8AC3E}">
        <p14:creationId xmlns:p14="http://schemas.microsoft.com/office/powerpoint/2010/main" val="3330522129"/>
      </p:ext>
    </p:extLst>
  </p:cSld>
  <p:clrMapOvr>
    <a:masterClrMapping/>
  </p:clrMapOvr>
</p:sld>
</file>

<file path=ppt/theme/theme1.xml><?xml version="1.0" encoding="utf-8"?>
<a:theme xmlns:a="http://schemas.openxmlformats.org/drawingml/2006/main" name="Theme2">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2" id="{0F7E03F4-3FED-4616-88E3-EBE6F1565AAD}" vid="{9193F136-2AFF-4EFC-9F11-4A81FAECC65C}"/>
    </a:ext>
  </a:extLst>
</a:theme>
</file>

<file path=ppt/theme/theme2.xml><?xml version="1.0" encoding="utf-8"?>
<a:theme xmlns:a="http://schemas.openxmlformats.org/drawingml/2006/main" name="Title page">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16E07631-C9A3-4F83-9EF2-2AB8622157CB}"/>
    </a:ext>
  </a:extLst>
</a:theme>
</file>

<file path=ppt/theme/theme3.xml><?xml version="1.0" encoding="utf-8"?>
<a:theme xmlns:a="http://schemas.openxmlformats.org/drawingml/2006/main" name="Content page (with falling numbers)">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5B008EEE-34FB-4B88-9888-03E1265E3605}"/>
    </a:ext>
  </a:extLst>
</a:theme>
</file>

<file path=ppt/theme/theme4.xml><?xml version="1.0" encoding="utf-8"?>
<a:theme xmlns:a="http://schemas.openxmlformats.org/drawingml/2006/main" name="Content page (no falling numbers)">
  <a:themeElements>
    <a:clrScheme name="National Numeracy">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ational Numeracy">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n_ppt_final_141220" id="{19F55699-E046-4F9B-937A-6796B9FA5169}" vid="{5FF3E6A6-47AE-4815-AC35-B1676EB11EB4}"/>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2B21833FE06F8488E9DE48F3E8C88A1" ma:contentTypeVersion="45" ma:contentTypeDescription="Create a new document." ma:contentTypeScope="" ma:versionID="a0996ed8ec116063a8c1f8347c262e4c">
  <xsd:schema xmlns:xsd="http://www.w3.org/2001/XMLSchema" xmlns:xs="http://www.w3.org/2001/XMLSchema" xmlns:p="http://schemas.microsoft.com/office/2006/metadata/properties" xmlns:ns2="3d4fb1ce-7578-4a36-b24b-8490e06c8395" xmlns:ns3="5c446c59-e2cf-4ab6-976a-d41307e20e11" xmlns:ns4="b072cec8-3e9d-43cd-90c2-d7a855a423e0" targetNamespace="http://schemas.microsoft.com/office/2006/metadata/properties" ma:root="true" ma:fieldsID="dd2e75adbe7edeaf9c9e854978e43739" ns2:_="" ns3:_="" ns4:_="">
    <xsd:import namespace="3d4fb1ce-7578-4a36-b24b-8490e06c8395"/>
    <xsd:import namespace="5c446c59-e2cf-4ab6-976a-d41307e20e11"/>
    <xsd:import namespace="b072cec8-3e9d-43cd-90c2-d7a855a423e0"/>
    <xsd:element name="properties">
      <xsd:complexType>
        <xsd:sequence>
          <xsd:element name="documentManagement">
            <xsd:complexType>
              <xsd:all>
                <xsd:element ref="ns2:Project"/>
                <xsd:element ref="ns2:Phase" minOccurs="0"/>
                <xsd:element ref="ns2:Internal_x0020_Use" minOccurs="0"/>
                <xsd:element ref="ns2:Target_x0020_Group" minOccurs="0"/>
                <xsd:element ref="ns2:Components" minOccurs="0"/>
                <xsd:element ref="ns2:Instigated_x0020_by_x003a_" minOccurs="0"/>
                <xsd:element ref="ns2:Adults_x0020_or_x0020_Schools_x003a_" minOccurs="0"/>
                <xsd:element ref="ns2:Current_x0020_Status" minOccurs="0"/>
                <xsd:element ref="ns2:Start_x0020_date" minOccurs="0"/>
                <xsd:element ref="ns2:End_x0020_date" minOccurs="0"/>
                <xsd:element ref="ns2:Educational_x0020_Input" minOccurs="0"/>
                <xsd:element ref="ns2:Budget" minOccurs="0"/>
                <xsd:element ref="ns2:Teamwork_x003f_" minOccurs="0"/>
                <xsd:element ref="ns2:Product" minOccurs="0"/>
                <xsd:element ref="ns2:External_x0020_use" minOccurs="0"/>
                <xsd:element ref="ns2:sp5s" minOccurs="0"/>
                <xsd:element ref="ns2:zygd" minOccurs="0"/>
                <xsd:element ref="ns2:_x0031__x002d_Liner" minOccurs="0"/>
                <xsd:element ref="ns2:Support" minOccurs="0"/>
                <xsd:element ref="ns2:Ed_x0020_other" minOccurs="0"/>
                <xsd:element ref="ns2:Next_x0020_Strategic_x0020_meeting" minOccurs="0"/>
                <xsd:element ref="ns3:SharedWithUsers" minOccurs="0"/>
                <xsd:element ref="ns2:Priority" minOccurs="0"/>
                <xsd:element ref="ns2:Proposed_x0020_funding" minOccurs="0"/>
                <xsd:element ref="ns4:SharingHintHash" minOccurs="0"/>
                <xsd:element ref="ns4:SharedWithDetails" minOccurs="0"/>
                <xsd:element ref="ns4:LastSharedByUser" minOccurs="0"/>
                <xsd:element ref="ns4:LastSharedByTime" minOccurs="0"/>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4fb1ce-7578-4a36-b24b-8490e06c8395" elementFormDefault="qualified">
    <xsd:import namespace="http://schemas.microsoft.com/office/2006/documentManagement/types"/>
    <xsd:import namespace="http://schemas.microsoft.com/office/infopath/2007/PartnerControls"/>
    <xsd:element name="Project" ma:index="1" ma:displayName="Project" ma:format="Dropdown" ma:indexed="true" ma:internalName="Project">
      <xsd:simpleType>
        <xsd:restriction base="dms:Choice">
          <xsd:enumeration value="BIT"/>
          <xsd:enumeration value="Challenge"/>
          <xsd:enumeration value="Mobile Maths"/>
          <xsd:enumeration value="Parental Engagement"/>
          <xsd:enumeration value="Family Maths Toolkit"/>
          <xsd:enumeration value="Firm Foundations for All"/>
          <xsd:enumeration value="PHF"/>
          <xsd:enumeration value="Passport Maths"/>
          <xsd:enumeration value="Portsmouth Counts"/>
          <xsd:enumeration value="Mayors Fund"/>
          <xsd:enumeration value="Overarching"/>
          <xsd:enumeration value="n/a"/>
          <xsd:enumeration value="Health"/>
          <xsd:enumeration value="BaNC"/>
          <xsd:enumeration value="Multiply"/>
        </xsd:restriction>
      </xsd:simpleType>
    </xsd:element>
    <xsd:element name="Phase" ma:index="2" nillable="true" ma:displayName="Phase" ma:format="Dropdown" ma:indexed="true" ma:internalName="Phase">
      <xsd:simpleType>
        <xsd:restriction base="dms:Choice">
          <xsd:enumeration value="Application"/>
          <xsd:enumeration value="Planning"/>
          <xsd:enumeration value="Research and Development"/>
          <xsd:enumeration value="Pilot"/>
          <xsd:enumeration value="Phase 2"/>
          <xsd:enumeration value="Phase 3"/>
          <xsd:enumeration value="Phase 4"/>
          <xsd:enumeration value="n/a"/>
        </xsd:restriction>
      </xsd:simpleType>
    </xsd:element>
    <xsd:element name="Internal_x0020_Use" ma:index="4" nillable="true" ma:displayName="Type of" ma:format="Dropdown" ma:internalName="Internal_x0020_Use">
      <xsd:simpleType>
        <xsd:restriction base="dms:Choice">
          <xsd:enumeration value="Activities_Tests"/>
          <xsd:enumeration value="Conference"/>
          <xsd:enumeration value="Consultation Response"/>
          <xsd:enumeration value="Contract"/>
          <xsd:enumeration value="Data"/>
          <xsd:enumeration value="Developed Parts"/>
          <xsd:enumeration value="Developing Material"/>
          <xsd:enumeration value="Evidence"/>
          <xsd:enumeration value="Expert Groups"/>
          <xsd:enumeration value="Finances"/>
          <xsd:enumeration value="Focus Groups"/>
          <xsd:enumeration value="Funding"/>
          <xsd:enumeration value="Meeting Minutes"/>
          <xsd:enumeration value="not internal"/>
          <xsd:enumeration value="Planning"/>
          <xsd:enumeration value="Financial_Quote"/>
          <xsd:enumeration value="Reference"/>
          <xsd:enumeration value="StockImages"/>
          <xsd:enumeration value="Support"/>
          <xsd:enumeration value="Survey_analysis"/>
          <xsd:enumeration value="Report/Write Up"/>
        </xsd:restriction>
      </xsd:simpleType>
    </xsd:element>
    <xsd:element name="Target_x0020_Group" ma:index="5" nillable="true" ma:displayName="Target Group" ma:format="Dropdown" ma:internalName="Target_x0020_Group">
      <xsd:simpleType>
        <xsd:restriction base="dms:Choice">
          <xsd:enumeration value="Champions"/>
          <xsd:enumeration value="Learners"/>
          <xsd:enumeration value="Partner"/>
          <xsd:enumeration value="Participant"/>
          <xsd:enumeration value="Partners and Participants"/>
          <xsd:enumeration value="Stakeholders"/>
          <xsd:enumeration value="Funders"/>
          <xsd:enumeration value="n/a"/>
        </xsd:restriction>
      </xsd:simpleType>
    </xsd:element>
    <xsd:element name="Components" ma:index="6" nillable="true" ma:displayName="Components" ma:format="Dropdown" ma:internalName="Components">
      <xsd:simpleType>
        <xsd:restriction base="dms:Choice">
          <xsd:enumeration value="Assessments"/>
          <xsd:enumeration value="Images"/>
          <xsd:enumeration value="Learn Elsewhere"/>
          <xsd:enumeration value="Legal"/>
          <xsd:enumeration value="Resources"/>
          <xsd:enumeration value="Wireframes"/>
        </xsd:restriction>
      </xsd:simpleType>
    </xsd:element>
    <xsd:element name="Instigated_x0020_by_x003a_" ma:index="7" nillable="true" ma:displayName="PM / Owner" ma:format="Dropdown" ma:indexed="true" ma:internalName="Instigated_x0020_by_x003a_">
      <xsd:simpleType>
        <xsd:restriction base="dms:Choice">
          <xsd:enumeration value="Siobhan"/>
          <xsd:enumeration value="Rachel"/>
          <xsd:enumeration value="Paul"/>
          <xsd:enumeration value="Lynn"/>
          <xsd:enumeration value="Sally"/>
          <xsd:enumeration value="Mike"/>
          <xsd:enumeration value="Vessi"/>
          <xsd:enumeration value="Serge"/>
          <xsd:enumeration value="Anna"/>
          <xsd:enumeration value="Margaret"/>
          <xsd:enumeration value="Rachael"/>
          <xsd:enumeration value="Hannah"/>
          <xsd:enumeration value="n/a"/>
        </xsd:restriction>
      </xsd:simpleType>
    </xsd:element>
    <xsd:element name="Adults_x0020_or_x0020_Schools_x003a_" ma:index="8" nillable="true" ma:displayName="Adults or Schools:" ma:format="Dropdown" ma:internalName="Adults_x0020_or_x0020_Schools_x003a_">
      <xsd:simpleType>
        <xsd:restriction base="dms:Choice">
          <xsd:enumeration value="Adults Challenge"/>
          <xsd:enumeration value="Adults other"/>
          <xsd:enumeration value="Strategic"/>
          <xsd:enumeration value="Schools"/>
          <xsd:enumeration value="Adults &amp; schools"/>
          <xsd:enumeration value="n/a"/>
        </xsd:restriction>
      </xsd:simpleType>
    </xsd:element>
    <xsd:element name="Current_x0020_Status" ma:index="9" nillable="true" ma:displayName="Dev Status" ma:format="Dropdown" ma:indexed="true" ma:internalName="Current_x0020_Status">
      <xsd:simpleType>
        <xsd:restriction base="dms:Choice">
          <xsd:enumeration value="Pipeline"/>
          <xsd:enumeration value="Active"/>
          <xsd:enumeration value="Complete"/>
          <xsd:enumeration value="n/a"/>
        </xsd:restriction>
      </xsd:simpleType>
    </xsd:element>
    <xsd:element name="Start_x0020_date" ma:index="10" nillable="true" ma:displayName="Start date" ma:format="DateOnly" ma:internalName="Start_x0020_date">
      <xsd:simpleType>
        <xsd:restriction base="dms:DateTime"/>
      </xsd:simpleType>
    </xsd:element>
    <xsd:element name="End_x0020_date" ma:index="11" nillable="true" ma:displayName="End date" ma:format="DateOnly" ma:internalName="End_x0020_date">
      <xsd:simpleType>
        <xsd:restriction base="dms:DateTime"/>
      </xsd:simpleType>
    </xsd:element>
    <xsd:element name="Educational_x0020_Input" ma:index="12" nillable="true" ma:displayName="Ed lead" ma:format="Dropdown" ma:internalName="Educational_x0020_Input">
      <xsd:simpleType>
        <xsd:restriction base="dms:Choice">
          <xsd:enumeration value="Els"/>
          <xsd:enumeration value="Derek"/>
          <xsd:enumeration value="Margaret"/>
          <xsd:enumeration value="Sue"/>
          <xsd:enumeration value="Lynn"/>
          <xsd:enumeration value="Serge"/>
          <xsd:enumeration value="tbc"/>
          <xsd:enumeration value="No"/>
        </xsd:restriction>
      </xsd:simpleType>
    </xsd:element>
    <xsd:element name="Budget" ma:index="13" nillable="true" ma:displayName="Est cost" ma:decimals="0" ma:LCID="2057" ma:internalName="Budget">
      <xsd:simpleType>
        <xsd:restriction base="dms:Currency"/>
      </xsd:simpleType>
    </xsd:element>
    <xsd:element name="Teamwork_x003f_" ma:index="14" nillable="true" ma:displayName="Teamwork" ma:format="Dropdown" ma:internalName="Teamwork_x003f_">
      <xsd:simpleType>
        <xsd:union memberTypes="dms:Text">
          <xsd:simpleType>
            <xsd:restriction base="dms:Choice">
              <xsd:enumeration value="Yes"/>
              <xsd:enumeration value="No"/>
            </xsd:restriction>
          </xsd:simpleType>
        </xsd:union>
      </xsd:simpleType>
    </xsd:element>
    <xsd:element name="Product" ma:index="15" nillable="true" ma:displayName="Product" ma:format="Dropdown" ma:indexed="true" ma:internalName="Product">
      <xsd:simpleType>
        <xsd:restriction base="dms:Choice">
          <xsd:enumeration value="BaNC"/>
          <xsd:enumeration value="Challenge Online"/>
          <xsd:enumeration value="Challenge Champions"/>
          <xsd:enumeration value="Champions Workbook"/>
          <xsd:enumeration value="Numeracy Review"/>
          <xsd:enumeration value="Family Maths Toolkit"/>
          <xsd:enumeration value="Parent Leaflets"/>
          <xsd:enumeration value="Parent Scrapbooks"/>
          <xsd:enumeration value="Firm Foundations Support Materials"/>
          <xsd:enumeration value="Overarching"/>
          <xsd:enumeration value="n/a"/>
          <xsd:enumeration value="Screener"/>
        </xsd:restriction>
      </xsd:simpleType>
    </xsd:element>
    <xsd:element name="External_x0020_use" ma:index="16" nillable="true" ma:displayName="Comms" ma:format="Dropdown" ma:internalName="External_x0020_use">
      <xsd:simpleType>
        <xsd:union memberTypes="dms:Text">
          <xsd:simpleType>
            <xsd:restriction base="dms:Choice">
              <xsd:enumeration value="Activities_Tests"/>
              <xsd:enumeration value="Ambassadors"/>
              <xsd:enumeration value="Blog_piece"/>
              <xsd:enumeration value="Brand"/>
              <xsd:enumeration value="Brief"/>
              <xsd:enumeration value="Case_study"/>
              <xsd:enumeration value="Comms_social_intern"/>
              <xsd:enumeration value="Design Features"/>
              <xsd:enumeration value="Emailing"/>
              <xsd:enumeration value="Instructions"/>
              <xsd:enumeration value="Leaflet_Handout_Overview"/>
              <xsd:enumeration value="Media"/>
              <xsd:enumeration value="Not External"/>
              <xsd:enumeration value="Posters_Banners"/>
              <xsd:enumeration value="Presentation"/>
              <xsd:enumeration value="Print Artwork"/>
              <xsd:enumeration value="Workshop"/>
            </xsd:restriction>
          </xsd:simpleType>
        </xsd:union>
      </xsd:simpleType>
    </xsd:element>
    <xsd:element name="sp5s" ma:index="17" nillable="true" ma:displayName="Text" ma:internalName="sp5s">
      <xsd:simpleType>
        <xsd:restriction base="dms:Text"/>
      </xsd:simpleType>
    </xsd:element>
    <xsd:element name="zygd" ma:index="18" nillable="true" ma:displayName="Contains data" ma:internalName="zygd">
      <xsd:simpleType>
        <xsd:restriction base="dms:Text"/>
      </xsd:simpleType>
    </xsd:element>
    <xsd:element name="_x0031__x002d_Liner" ma:index="19" nillable="true" ma:displayName="1-Liner" ma:description="A 1-line description" ma:internalName="_x0031__x002d_Liner">
      <xsd:simpleType>
        <xsd:restriction base="dms:Note">
          <xsd:maxLength value="255"/>
        </xsd:restriction>
      </xsd:simpleType>
    </xsd:element>
    <xsd:element name="Support" ma:index="20" nillable="true" ma:displayName="Support" ma:format="Dropdown" ma:internalName="Support">
      <xsd:simpleType>
        <xsd:union memberTypes="dms:Text">
          <xsd:simpleType>
            <xsd:restriction base="dms:Choice">
              <xsd:enumeration value="Jo"/>
              <xsd:enumeration value="Anna"/>
              <xsd:enumeration value="Helen"/>
              <xsd:enumeration value="n/a"/>
            </xsd:restriction>
          </xsd:simpleType>
        </xsd:union>
      </xsd:simpleType>
    </xsd:element>
    <xsd:element name="Ed_x0020_other" ma:index="21" nillable="true" ma:displayName="Ed other" ma:internalName="Ed_x0020_other">
      <xsd:complexType>
        <xsd:complexContent>
          <xsd:extension base="dms:MultiChoiceFillIn">
            <xsd:sequence>
              <xsd:element name="Value" maxOccurs="unbounded" minOccurs="0" nillable="true">
                <xsd:simpleType>
                  <xsd:union memberTypes="dms:Text">
                    <xsd:simpleType>
                      <xsd:restriction base="dms:Choice">
                        <xsd:enumeration value="Lynn"/>
                        <xsd:enumeration value="Serge"/>
                        <xsd:enumeration value="Derek"/>
                        <xsd:enumeration value="Mandy"/>
                        <xsd:enumeration value="Colin"/>
                        <xsd:enumeration value="Nina"/>
                        <xsd:enumeration value="Margaret"/>
                        <xsd:enumeration value="Pip"/>
                      </xsd:restriction>
                    </xsd:simpleType>
                  </xsd:union>
                </xsd:simpleType>
              </xsd:element>
            </xsd:sequence>
          </xsd:extension>
        </xsd:complexContent>
      </xsd:complexType>
    </xsd:element>
    <xsd:element name="Next_x0020_Strategic_x0020_meeting" ma:index="22" nillable="true" ma:displayName="Next Strategic meeting" ma:format="Dropdown" ma:internalName="Next_x0020_Strategic_x0020_meeting">
      <xsd:simpleType>
        <xsd:union memberTypes="dms:Text">
          <xsd:simpleType>
            <xsd:restriction base="dms:Choice">
              <xsd:enumeration value="Yes"/>
            </xsd:restriction>
          </xsd:simpleType>
        </xsd:union>
      </xsd:simpleType>
    </xsd:element>
    <xsd:element name="Priority" ma:index="30" nillable="true" ma:displayName="Priority" ma:decimals="0" ma:internalName="Priority">
      <xsd:simpleType>
        <xsd:restriction base="dms:Number"/>
      </xsd:simpleType>
    </xsd:element>
    <xsd:element name="Proposed_x0020_funding" ma:index="31" nillable="true" ma:displayName="Proposed funding" ma:internalName="Proposed_x0020_funding">
      <xsd:simpleType>
        <xsd:restriction base="dms:Text">
          <xsd:maxLength value="255"/>
        </xsd:restriction>
      </xsd:simpleType>
    </xsd:element>
    <xsd:element name="MediaServiceMetadata" ma:index="36" nillable="true" ma:displayName="MediaServiceMetadata" ma:description="" ma:hidden="true" ma:internalName="MediaServiceMetadata" ma:readOnly="true">
      <xsd:simpleType>
        <xsd:restriction base="dms:Note"/>
      </xsd:simpleType>
    </xsd:element>
    <xsd:element name="MediaServiceFastMetadata" ma:index="37" nillable="true" ma:displayName="MediaServiceFastMetadata" ma:description="" ma:hidden="true" ma:internalName="MediaServiceFastMetadata" ma:readOnly="true">
      <xsd:simpleType>
        <xsd:restriction base="dms:Note"/>
      </xsd:simpleType>
    </xsd:element>
    <xsd:element name="MediaServiceDateTaken" ma:index="38" nillable="true" ma:displayName="MediaServiceDateTaken" ma:hidden="true" ma:internalName="MediaServiceDateTaken" ma:readOnly="true">
      <xsd:simpleType>
        <xsd:restriction base="dms:Text"/>
      </xsd:simpleType>
    </xsd:element>
    <xsd:element name="MediaServiceAutoTags" ma:index="39" nillable="true" ma:displayName="Tags" ma:internalName="MediaServiceAutoTags" ma:readOnly="true">
      <xsd:simpleType>
        <xsd:restriction base="dms:Text"/>
      </xsd:simpleType>
    </xsd:element>
    <xsd:element name="MediaServiceGenerationTime" ma:index="40" nillable="true" ma:displayName="MediaServiceGenerationTime" ma:hidden="true" ma:internalName="MediaServiceGenerationTime" ma:readOnly="true">
      <xsd:simpleType>
        <xsd:restriction base="dms:Text"/>
      </xsd:simpleType>
    </xsd:element>
    <xsd:element name="MediaServiceEventHashCode" ma:index="41" nillable="true" ma:displayName="MediaServiceEventHashCode" ma:hidden="true" ma:internalName="MediaServiceEventHashCode" ma:readOnly="true">
      <xsd:simpleType>
        <xsd:restriction base="dms:Text"/>
      </xsd:simpleType>
    </xsd:element>
    <xsd:element name="MediaServiceOCR" ma:index="42" nillable="true" ma:displayName="Extracted Text" ma:internalName="MediaServiceOCR" ma:readOnly="true">
      <xsd:simpleType>
        <xsd:restriction base="dms:Note">
          <xsd:maxLength value="255"/>
        </xsd:restriction>
      </xsd:simpleType>
    </xsd:element>
    <xsd:element name="MediaServiceAutoKeyPoints" ma:index="43" nillable="true" ma:displayName="MediaServiceAutoKeyPoints" ma:hidden="true" ma:internalName="MediaServiceAutoKeyPoints" ma:readOnly="true">
      <xsd:simpleType>
        <xsd:restriction base="dms:Note"/>
      </xsd:simpleType>
    </xsd:element>
    <xsd:element name="MediaServiceKeyPoints" ma:index="44" nillable="true" ma:displayName="KeyPoints" ma:internalName="MediaServiceKeyPoints" ma:readOnly="true">
      <xsd:simpleType>
        <xsd:restriction base="dms:Note">
          <xsd:maxLength value="255"/>
        </xsd:restriction>
      </xsd:simpleType>
    </xsd:element>
    <xsd:element name="MediaLengthInSeconds" ma:index="45" nillable="true" ma:displayName="MediaLengthInSeconds" ma:hidden="true" ma:internalName="MediaLengthInSeconds" ma:readOnly="true">
      <xsd:simpleType>
        <xsd:restriction base="dms:Unknown"/>
      </xsd:simpleType>
    </xsd:element>
    <xsd:element name="lcf76f155ced4ddcb4097134ff3c332f" ma:index="47" nillable="true" ma:taxonomy="true" ma:internalName="lcf76f155ced4ddcb4097134ff3c332f" ma:taxonomyFieldName="MediaServiceImageTags" ma:displayName="Image Tags" ma:readOnly="false" ma:fieldId="{5cf76f15-5ced-4ddc-b409-7134ff3c332f}" ma:taxonomyMulti="true" ma:sspId="ef2560c5-e438-498a-b155-42b5557b5a9f" ma:termSetId="09814cd3-568e-fe90-9814-8d621ff8fb84" ma:anchorId="fba54fb3-c3e1-fe81-a776-ca4b69148c4d" ma:open="true" ma:isKeyword="false">
      <xsd:complexType>
        <xsd:sequence>
          <xsd:element ref="pc:Terms" minOccurs="0" maxOccurs="1"/>
        </xsd:sequence>
      </xsd:complexType>
    </xsd:element>
    <xsd:element name="MediaServiceLocation" ma:index="49" nillable="true" ma:displayName="Location" ma:indexed="true" ma:internalName="MediaServiceLocation" ma:readOnly="true">
      <xsd:simpleType>
        <xsd:restriction base="dms:Text"/>
      </xsd:simpleType>
    </xsd:element>
    <xsd:element name="MediaServiceObjectDetectorVersions" ma:index="50" nillable="true" ma:displayName="MediaServiceObjectDetectorVersions" ma:hidden="true" ma:indexed="true" ma:internalName="MediaServiceObjectDetectorVersions" ma:readOnly="true">
      <xsd:simpleType>
        <xsd:restriction base="dms:Text"/>
      </xsd:simpleType>
    </xsd:element>
    <xsd:element name="MediaServiceSearchProperties" ma:index="5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c446c59-e2cf-4ab6-976a-d41307e20e11" elementFormDefault="qualified">
    <xsd:import namespace="http://schemas.microsoft.com/office/2006/documentManagement/types"/>
    <xsd:import namespace="http://schemas.microsoft.com/office/infopath/2007/PartnerControls"/>
    <xsd:element name="SharedWithUsers" ma:index="2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48" nillable="true" ma:displayName="Taxonomy Catch All Column" ma:hidden="true" ma:list="{a7ee53dc-7a83-4204-bf94-a1a24809ac75}" ma:internalName="TaxCatchAll" ma:showField="CatchAllData" ma:web="5c446c59-e2cf-4ab6-976a-d41307e20e1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72cec8-3e9d-43cd-90c2-d7a855a423e0" elementFormDefault="qualified">
    <xsd:import namespace="http://schemas.microsoft.com/office/2006/documentManagement/types"/>
    <xsd:import namespace="http://schemas.microsoft.com/office/infopath/2007/PartnerControls"/>
    <xsd:element name="SharingHintHash" ma:index="32" nillable="true" ma:displayName="Sharing Hint Hash" ma:internalName="SharingHintHash" ma:readOnly="true">
      <xsd:simpleType>
        <xsd:restriction base="dms:Text"/>
      </xsd:simpleType>
    </xsd:element>
    <xsd:element name="SharedWithDetails" ma:index="33" nillable="true" ma:displayName="Shared With Details" ma:internalName="SharedWithDetails" ma:readOnly="true">
      <xsd:simpleType>
        <xsd:restriction base="dms:Note">
          <xsd:maxLength value="255"/>
        </xsd:restriction>
      </xsd:simpleType>
    </xsd:element>
    <xsd:element name="LastSharedByUser" ma:index="34" nillable="true" ma:displayName="Last Shared By User" ma:description="" ma:internalName="LastSharedByUser" ma:readOnly="true">
      <xsd:simpleType>
        <xsd:restriction base="dms:Note">
          <xsd:maxLength value="255"/>
        </xsd:restriction>
      </xsd:simpleType>
    </xsd:element>
    <xsd:element name="LastSharedByTime" ma:index="35" nillable="true" ma:displayName="Last Shared By Time" ma:description=""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Adults_x0020_or_x0020_Schools_x003a_ xmlns="3d4fb1ce-7578-4a36-b24b-8490e06c8395" xsi:nil="true"/>
    <Product xmlns="3d4fb1ce-7578-4a36-b24b-8490e06c8395" xsi:nil="true"/>
    <Teamwork_x003f_ xmlns="3d4fb1ce-7578-4a36-b24b-8490e06c8395" xsi:nil="true"/>
    <External_x0020_use xmlns="3d4fb1ce-7578-4a36-b24b-8490e06c8395" xsi:nil="true"/>
    <Proposed_x0020_funding xmlns="3d4fb1ce-7578-4a36-b24b-8490e06c8395" xsi:nil="true"/>
    <Instigated_x0020_by_x003a_ xmlns="3d4fb1ce-7578-4a36-b24b-8490e06c8395" xsi:nil="true"/>
    <Internal_x0020_Use xmlns="3d4fb1ce-7578-4a36-b24b-8490e06c8395" xsi:nil="true"/>
    <Current_x0020_Status xmlns="3d4fb1ce-7578-4a36-b24b-8490e06c8395" xsi:nil="true"/>
    <Educational_x0020_Input xmlns="3d4fb1ce-7578-4a36-b24b-8490e06c8395" xsi:nil="true"/>
    <lcf76f155ced4ddcb4097134ff3c332f xmlns="3d4fb1ce-7578-4a36-b24b-8490e06c8395">
      <Terms xmlns="http://schemas.microsoft.com/office/infopath/2007/PartnerControls"/>
    </lcf76f155ced4ddcb4097134ff3c332f>
    <Next_x0020_Strategic_x0020_meeting xmlns="3d4fb1ce-7578-4a36-b24b-8490e06c8395" xsi:nil="true"/>
    <End_x0020_date xmlns="3d4fb1ce-7578-4a36-b24b-8490e06c8395" xsi:nil="true"/>
    <zygd xmlns="3d4fb1ce-7578-4a36-b24b-8490e06c8395" xsi:nil="true"/>
    <Project xmlns="3d4fb1ce-7578-4a36-b24b-8490e06c8395">n/a</Project>
    <Start_x0020_date xmlns="3d4fb1ce-7578-4a36-b24b-8490e06c8395" xsi:nil="true"/>
    <sp5s xmlns="3d4fb1ce-7578-4a36-b24b-8490e06c8395" xsi:nil="true"/>
    <Components xmlns="3d4fb1ce-7578-4a36-b24b-8490e06c8395" xsi:nil="true"/>
    <Target_x0020_Group xmlns="3d4fb1ce-7578-4a36-b24b-8490e06c8395" xsi:nil="true"/>
    <Ed_x0020_other xmlns="3d4fb1ce-7578-4a36-b24b-8490e06c8395" xsi:nil="true"/>
    <Priority xmlns="3d4fb1ce-7578-4a36-b24b-8490e06c8395" xsi:nil="true"/>
    <TaxCatchAll xmlns="5c446c59-e2cf-4ab6-976a-d41307e20e11" xsi:nil="true"/>
    <Budget xmlns="3d4fb1ce-7578-4a36-b24b-8490e06c8395" xsi:nil="true"/>
    <_x0031__x002d_Liner xmlns="3d4fb1ce-7578-4a36-b24b-8490e06c8395" xsi:nil="true"/>
    <Phase xmlns="3d4fb1ce-7578-4a36-b24b-8490e06c8395" xsi:nil="true"/>
    <Support xmlns="3d4fb1ce-7578-4a36-b24b-8490e06c8395" xsi:nil="true"/>
  </documentManagement>
</p:properties>
</file>

<file path=customXml/itemProps1.xml><?xml version="1.0" encoding="utf-8"?>
<ds:datastoreItem xmlns:ds="http://schemas.openxmlformats.org/officeDocument/2006/customXml" ds:itemID="{80414457-B173-4F14-BCEA-9C0274335F83}">
  <ds:schemaRefs>
    <ds:schemaRef ds:uri="http://schemas.microsoft.com/sharepoint/v3/contenttype/forms"/>
  </ds:schemaRefs>
</ds:datastoreItem>
</file>

<file path=customXml/itemProps2.xml><?xml version="1.0" encoding="utf-8"?>
<ds:datastoreItem xmlns:ds="http://schemas.openxmlformats.org/officeDocument/2006/customXml" ds:itemID="{AE6C150E-D606-44FA-8CD4-F61227125EEB}">
  <ds:schemaRefs>
    <ds:schemaRef ds:uri="3d4fb1ce-7578-4a36-b24b-8490e06c8395"/>
    <ds:schemaRef ds:uri="5c446c59-e2cf-4ab6-976a-d41307e20e11"/>
    <ds:schemaRef ds:uri="b072cec8-3e9d-43cd-90c2-d7a855a423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08E4F4D-90BD-40F0-833A-FAFA5FD1BF2C}">
  <ds:schemaRefs>
    <ds:schemaRef ds:uri="http://schemas.microsoft.com/office/infopath/2007/PartnerControls"/>
    <ds:schemaRef ds:uri="http://purl.org/dc/terms/"/>
    <ds:schemaRef ds:uri="b072cec8-3e9d-43cd-90c2-d7a855a423e0"/>
    <ds:schemaRef ds:uri="http://schemas.microsoft.com/office/2006/documentManagement/types"/>
    <ds:schemaRef ds:uri="3d4fb1ce-7578-4a36-b24b-8490e06c8395"/>
    <ds:schemaRef ds:uri="http://www.w3.org/XML/1998/namespace"/>
    <ds:schemaRef ds:uri="http://purl.org/dc/elements/1.1/"/>
    <ds:schemaRef ds:uri="5c446c59-e2cf-4ab6-976a-d41307e20e11"/>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Theme2</Template>
  <TotalTime>258</TotalTime>
  <Words>1307</Words>
  <Application>Microsoft Office PowerPoint</Application>
  <PresentationFormat>On-screen Show (4:3)</PresentationFormat>
  <Paragraphs>133</Paragraphs>
  <Slides>22</Slides>
  <Notes>0</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22</vt:i4>
      </vt:variant>
    </vt:vector>
  </HeadingPairs>
  <TitlesOfParts>
    <vt:vector size="30" baseType="lpstr">
      <vt:lpstr>Arial</vt:lpstr>
      <vt:lpstr>Lato</vt:lpstr>
      <vt:lpstr>Lato Light</vt:lpstr>
      <vt:lpstr>Rubik Medium</vt:lpstr>
      <vt:lpstr>Theme2</vt:lpstr>
      <vt:lpstr>Title page</vt:lpstr>
      <vt:lpstr>Content page (with falling numbers)</vt:lpstr>
      <vt:lpstr>Content page (no falling numbers)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Beth Barnes</dc:creator>
  <cp:lastModifiedBy>Lizzie Green</cp:lastModifiedBy>
  <cp:revision>13</cp:revision>
  <dcterms:created xsi:type="dcterms:W3CDTF">2024-04-16T12:17:44Z</dcterms:created>
  <dcterms:modified xsi:type="dcterms:W3CDTF">2024-06-20T15:25:08Z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0x010100B2B21833FE06F8488E9DE48F3E8C88A1</vt:lpwstr>
  </property>
  <property fmtid="{D5CDD505-2E9C-101B-9397-08002B2CF9AE}" pid="3" name="MediaServiceImageTags">
    <vt:lpwstr/>
  </property>
</Properties>
</file>