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732" r:id="rId4"/>
    <p:sldMasterId id="2147483726" r:id="rId5"/>
    <p:sldMasterId id="2147483746" r:id="rId6"/>
    <p:sldMasterId id="2147483751" r:id="rId7"/>
  </p:sldMasterIdLst>
  <p:notesMasterIdLst>
    <p:notesMasterId r:id="rId53"/>
  </p:notesMasterIdLst>
  <p:handoutMasterIdLst>
    <p:handoutMasterId r:id="rId54"/>
  </p:handoutMasterIdLst>
  <p:sldIdLst>
    <p:sldId id="593" r:id="rId8"/>
    <p:sldId id="378" r:id="rId9"/>
    <p:sldId id="606" r:id="rId10"/>
    <p:sldId id="379" r:id="rId11"/>
    <p:sldId id="380" r:id="rId12"/>
    <p:sldId id="596" r:id="rId13"/>
    <p:sldId id="382" r:id="rId14"/>
    <p:sldId id="383" r:id="rId15"/>
    <p:sldId id="605" r:id="rId16"/>
    <p:sldId id="385" r:id="rId17"/>
    <p:sldId id="391" r:id="rId18"/>
    <p:sldId id="392" r:id="rId19"/>
    <p:sldId id="393" r:id="rId20"/>
    <p:sldId id="598" r:id="rId21"/>
    <p:sldId id="409" r:id="rId22"/>
    <p:sldId id="608" r:id="rId23"/>
    <p:sldId id="269" r:id="rId24"/>
    <p:sldId id="270" r:id="rId25"/>
    <p:sldId id="601" r:id="rId26"/>
    <p:sldId id="602" r:id="rId27"/>
    <p:sldId id="586" r:id="rId28"/>
    <p:sldId id="600" r:id="rId29"/>
    <p:sldId id="578" r:id="rId30"/>
    <p:sldId id="577" r:id="rId31"/>
    <p:sldId id="395" r:id="rId32"/>
    <p:sldId id="579" r:id="rId33"/>
    <p:sldId id="580" r:id="rId34"/>
    <p:sldId id="421" r:id="rId35"/>
    <p:sldId id="277" r:id="rId36"/>
    <p:sldId id="278" r:id="rId37"/>
    <p:sldId id="566" r:id="rId38"/>
    <p:sldId id="276" r:id="rId39"/>
    <p:sldId id="280" r:id="rId40"/>
    <p:sldId id="397" r:id="rId41"/>
    <p:sldId id="399" r:id="rId42"/>
    <p:sldId id="603" r:id="rId43"/>
    <p:sldId id="402" r:id="rId44"/>
    <p:sldId id="403" r:id="rId45"/>
    <p:sldId id="599" r:id="rId46"/>
    <p:sldId id="567" r:id="rId47"/>
    <p:sldId id="288" r:id="rId48"/>
    <p:sldId id="290" r:id="rId49"/>
    <p:sldId id="291" r:id="rId50"/>
    <p:sldId id="407" r:id="rId51"/>
    <p:sldId id="607" r:id="rId52"/>
  </p:sldIdLst>
  <p:sldSz cx="9144000" cy="6858000" type="screen4x3"/>
  <p:notesSz cx="6858000"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n Perkins" initials="BP" lastIdx="2" clrIdx="0">
    <p:extLst>
      <p:ext uri="{19B8F6BF-5375-455C-9EA6-DF929625EA0E}">
        <p15:presenceInfo xmlns:p15="http://schemas.microsoft.com/office/powerpoint/2012/main" userId="Ben Perkins" providerId="None"/>
      </p:ext>
    </p:extLst>
  </p:cmAuthor>
  <p:cmAuthor id="2" name="Oscar Brennecke-Dunn" initials="OB" lastIdx="10" clrIdx="1">
    <p:extLst>
      <p:ext uri="{19B8F6BF-5375-455C-9EA6-DF929625EA0E}">
        <p15:presenceInfo xmlns:p15="http://schemas.microsoft.com/office/powerpoint/2012/main" userId="S::oscar@nationalnumeracy.org.uk::cfa59397-1cb8-4501-8d23-2f70ccf827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78"/>
    <a:srgbClr val="E6007E"/>
    <a:srgbClr val="0BBBEF"/>
    <a:srgbClr val="C3006B"/>
    <a:srgbClr val="951B81"/>
    <a:srgbClr val="4635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CCBB42-64FD-4CD1-87AA-CB6D4C9949D8}" v="52" dt="2024-09-12T10:25:10.4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56169" autoAdjust="0"/>
  </p:normalViewPr>
  <p:slideViewPr>
    <p:cSldViewPr snapToGrid="0">
      <p:cViewPr varScale="1">
        <p:scale>
          <a:sx n="112" d="100"/>
          <a:sy n="112" d="100"/>
        </p:scale>
        <p:origin x="133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Skyrme" userId="9ff9ec71aa2086f7" providerId="LiveId" clId="{38511054-2944-439C-8E82-ADE9C58A94E4}"/>
    <pc:docChg chg="custSel delSld modSld">
      <pc:chgData name="Sue Skyrme" userId="9ff9ec71aa2086f7" providerId="LiveId" clId="{38511054-2944-439C-8E82-ADE9C58A94E4}" dt="2024-06-18T09:43:20.041" v="162" actId="2696"/>
      <pc:docMkLst>
        <pc:docMk/>
      </pc:docMkLst>
      <pc:sldChg chg="del">
        <pc:chgData name="Sue Skyrme" userId="9ff9ec71aa2086f7" providerId="LiveId" clId="{38511054-2944-439C-8E82-ADE9C58A94E4}" dt="2024-06-18T09:34:14.881" v="0" actId="2696"/>
        <pc:sldMkLst>
          <pc:docMk/>
          <pc:sldMk cId="4171144405" sldId="257"/>
        </pc:sldMkLst>
      </pc:sldChg>
      <pc:sldChg chg="modSp mod">
        <pc:chgData name="Sue Skyrme" userId="9ff9ec71aa2086f7" providerId="LiveId" clId="{38511054-2944-439C-8E82-ADE9C58A94E4}" dt="2024-06-18T09:40:49.984" v="105" actId="20577"/>
        <pc:sldMkLst>
          <pc:docMk/>
          <pc:sldMk cId="1246453327" sldId="378"/>
        </pc:sldMkLst>
        <pc:spChg chg="mod">
          <ac:chgData name="Sue Skyrme" userId="9ff9ec71aa2086f7" providerId="LiveId" clId="{38511054-2944-439C-8E82-ADE9C58A94E4}" dt="2024-06-18T09:40:49.984" v="105" actId="20577"/>
          <ac:spMkLst>
            <pc:docMk/>
            <pc:sldMk cId="1246453327" sldId="378"/>
            <ac:spMk id="12" creationId="{441C7B63-074E-4B17-9338-39FEEA759AC0}"/>
          </ac:spMkLst>
        </pc:spChg>
      </pc:sldChg>
      <pc:sldChg chg="modSp mod">
        <pc:chgData name="Sue Skyrme" userId="9ff9ec71aa2086f7" providerId="LiveId" clId="{38511054-2944-439C-8E82-ADE9C58A94E4}" dt="2024-06-18T09:41:57.513" v="161" actId="20577"/>
        <pc:sldMkLst>
          <pc:docMk/>
          <pc:sldMk cId="2986185403" sldId="383"/>
        </pc:sldMkLst>
        <pc:spChg chg="mod">
          <ac:chgData name="Sue Skyrme" userId="9ff9ec71aa2086f7" providerId="LiveId" clId="{38511054-2944-439C-8E82-ADE9C58A94E4}" dt="2024-06-18T09:41:57.513" v="161" actId="20577"/>
          <ac:spMkLst>
            <pc:docMk/>
            <pc:sldMk cId="2986185403" sldId="383"/>
            <ac:spMk id="12" creationId="{441C7B63-074E-4B17-9338-39FEEA759AC0}"/>
          </ac:spMkLst>
        </pc:spChg>
      </pc:sldChg>
      <pc:sldChg chg="del">
        <pc:chgData name="Sue Skyrme" userId="9ff9ec71aa2086f7" providerId="LiveId" clId="{38511054-2944-439C-8E82-ADE9C58A94E4}" dt="2024-06-18T09:43:20.041" v="162" actId="2696"/>
        <pc:sldMkLst>
          <pc:docMk/>
          <pc:sldMk cId="2742905213" sldId="406"/>
        </pc:sldMkLst>
      </pc:sldChg>
    </pc:docChg>
  </pc:docChgLst>
  <pc:docChgLst>
    <pc:chgData name="Sue Skyrme" userId="9ff9ec71aa2086f7" providerId="LiveId" clId="{8CCCBB42-64FD-4CD1-87AA-CB6D4C9949D8}"/>
    <pc:docChg chg="custSel addSld delSld modSld sldOrd">
      <pc:chgData name="Sue Skyrme" userId="9ff9ec71aa2086f7" providerId="LiveId" clId="{8CCCBB42-64FD-4CD1-87AA-CB6D4C9949D8}" dt="2024-09-12T10:29:57.984" v="5027" actId="207"/>
      <pc:docMkLst>
        <pc:docMk/>
      </pc:docMkLst>
      <pc:sldChg chg="modSp del mod">
        <pc:chgData name="Sue Skyrme" userId="9ff9ec71aa2086f7" providerId="LiveId" clId="{8CCCBB42-64FD-4CD1-87AA-CB6D4C9949D8}" dt="2024-09-12T10:19:49.620" v="4845" actId="2696"/>
        <pc:sldMkLst>
          <pc:docMk/>
          <pc:sldMk cId="2750793131" sldId="260"/>
        </pc:sldMkLst>
        <pc:spChg chg="mod">
          <ac:chgData name="Sue Skyrme" userId="9ff9ec71aa2086f7" providerId="LiveId" clId="{8CCCBB42-64FD-4CD1-87AA-CB6D4C9949D8}" dt="2024-09-10T08:31:57.682" v="874" actId="20577"/>
          <ac:spMkLst>
            <pc:docMk/>
            <pc:sldMk cId="2750793131" sldId="260"/>
            <ac:spMk id="2" creationId="{229702E5-1D29-9744-BBDB-C3A50988D7D0}"/>
          </ac:spMkLst>
        </pc:spChg>
        <pc:spChg chg="mod">
          <ac:chgData name="Sue Skyrme" userId="9ff9ec71aa2086f7" providerId="LiveId" clId="{8CCCBB42-64FD-4CD1-87AA-CB6D4C9949D8}" dt="2024-09-10T08:33:36.281" v="888" actId="20577"/>
          <ac:spMkLst>
            <pc:docMk/>
            <pc:sldMk cId="2750793131" sldId="260"/>
            <ac:spMk id="3" creationId="{89901B2E-D541-B041-728A-6C7F380D6CAF}"/>
          </ac:spMkLst>
        </pc:spChg>
        <pc:picChg chg="mod">
          <ac:chgData name="Sue Skyrme" userId="9ff9ec71aa2086f7" providerId="LiveId" clId="{8CCCBB42-64FD-4CD1-87AA-CB6D4C9949D8}" dt="2024-09-10T08:32:29.477" v="878" actId="14100"/>
          <ac:picMkLst>
            <pc:docMk/>
            <pc:sldMk cId="2750793131" sldId="260"/>
            <ac:picMk id="5" creationId="{9F0F43A8-F263-6BE2-0C42-159D6F434D26}"/>
          </ac:picMkLst>
        </pc:picChg>
      </pc:sldChg>
      <pc:sldChg chg="modSp mod">
        <pc:chgData name="Sue Skyrme" userId="9ff9ec71aa2086f7" providerId="LiveId" clId="{8CCCBB42-64FD-4CD1-87AA-CB6D4C9949D8}" dt="2024-09-11T13:58:40.304" v="4606" actId="113"/>
        <pc:sldMkLst>
          <pc:docMk/>
          <pc:sldMk cId="384022154" sldId="269"/>
        </pc:sldMkLst>
        <pc:spChg chg="mod">
          <ac:chgData name="Sue Skyrme" userId="9ff9ec71aa2086f7" providerId="LiveId" clId="{8CCCBB42-64FD-4CD1-87AA-CB6D4C9949D8}" dt="2024-09-11T13:58:40.304" v="4606" actId="113"/>
          <ac:spMkLst>
            <pc:docMk/>
            <pc:sldMk cId="384022154" sldId="269"/>
            <ac:spMk id="3" creationId="{F5D9964E-B520-C198-3E5C-615DF2044909}"/>
          </ac:spMkLst>
        </pc:spChg>
      </pc:sldChg>
      <pc:sldChg chg="modSp mod ord">
        <pc:chgData name="Sue Skyrme" userId="9ff9ec71aa2086f7" providerId="LiveId" clId="{8CCCBB42-64FD-4CD1-87AA-CB6D4C9949D8}" dt="2024-09-10T09:34:22.375" v="1552" actId="20577"/>
        <pc:sldMkLst>
          <pc:docMk/>
          <pc:sldMk cId="0" sldId="270"/>
        </pc:sldMkLst>
        <pc:spChg chg="mod">
          <ac:chgData name="Sue Skyrme" userId="9ff9ec71aa2086f7" providerId="LiveId" clId="{8CCCBB42-64FD-4CD1-87AA-CB6D4C9949D8}" dt="2024-09-10T09:34:22.375" v="1552" actId="20577"/>
          <ac:spMkLst>
            <pc:docMk/>
            <pc:sldMk cId="0" sldId="270"/>
            <ac:spMk id="4" creationId="{4E639C42-774F-4E3A-960C-D1E1F8304348}"/>
          </ac:spMkLst>
        </pc:spChg>
      </pc:sldChg>
      <pc:sldChg chg="del">
        <pc:chgData name="Sue Skyrme" userId="9ff9ec71aa2086f7" providerId="LiveId" clId="{8CCCBB42-64FD-4CD1-87AA-CB6D4C9949D8}" dt="2024-08-30T09:35:23.931" v="379" actId="2696"/>
        <pc:sldMkLst>
          <pc:docMk/>
          <pc:sldMk cId="2839581795" sldId="274"/>
        </pc:sldMkLst>
      </pc:sldChg>
      <pc:sldChg chg="modSp mod">
        <pc:chgData name="Sue Skyrme" userId="9ff9ec71aa2086f7" providerId="LiveId" clId="{8CCCBB42-64FD-4CD1-87AA-CB6D4C9949D8}" dt="2024-09-10T10:03:19.878" v="3512" actId="20577"/>
        <pc:sldMkLst>
          <pc:docMk/>
          <pc:sldMk cId="18331965" sldId="288"/>
        </pc:sldMkLst>
        <pc:spChg chg="mod">
          <ac:chgData name="Sue Skyrme" userId="9ff9ec71aa2086f7" providerId="LiveId" clId="{8CCCBB42-64FD-4CD1-87AA-CB6D4C9949D8}" dt="2024-09-10T08:46:46.177" v="1212" actId="20577"/>
          <ac:spMkLst>
            <pc:docMk/>
            <pc:sldMk cId="18331965" sldId="288"/>
            <ac:spMk id="2" creationId="{9F1776DB-B3F2-44FB-A164-C2EF3290788F}"/>
          </ac:spMkLst>
        </pc:spChg>
        <pc:spChg chg="mod">
          <ac:chgData name="Sue Skyrme" userId="9ff9ec71aa2086f7" providerId="LiveId" clId="{8CCCBB42-64FD-4CD1-87AA-CB6D4C9949D8}" dt="2024-09-10T10:03:19.878" v="3512" actId="20577"/>
          <ac:spMkLst>
            <pc:docMk/>
            <pc:sldMk cId="18331965" sldId="288"/>
            <ac:spMk id="4" creationId="{784824F8-4556-4F4C-ACC6-45554EDA3BE8}"/>
          </ac:spMkLst>
        </pc:spChg>
      </pc:sldChg>
      <pc:sldChg chg="modSp del mod">
        <pc:chgData name="Sue Skyrme" userId="9ff9ec71aa2086f7" providerId="LiveId" clId="{8CCCBB42-64FD-4CD1-87AA-CB6D4C9949D8}" dt="2024-09-10T08:46:56.590" v="1213" actId="2696"/>
        <pc:sldMkLst>
          <pc:docMk/>
          <pc:sldMk cId="3613469902" sldId="289"/>
        </pc:sldMkLst>
        <pc:spChg chg="mod">
          <ac:chgData name="Sue Skyrme" userId="9ff9ec71aa2086f7" providerId="LiveId" clId="{8CCCBB42-64FD-4CD1-87AA-CB6D4C9949D8}" dt="2024-09-10T08:46:36.479" v="1198" actId="21"/>
          <ac:spMkLst>
            <pc:docMk/>
            <pc:sldMk cId="3613469902" sldId="289"/>
            <ac:spMk id="4" creationId="{784824F8-4556-4F4C-ACC6-45554EDA3BE8}"/>
          </ac:spMkLst>
        </pc:spChg>
      </pc:sldChg>
      <pc:sldChg chg="modSp mod">
        <pc:chgData name="Sue Skyrme" userId="9ff9ec71aa2086f7" providerId="LiveId" clId="{8CCCBB42-64FD-4CD1-87AA-CB6D4C9949D8}" dt="2024-09-10T08:50:38.038" v="1233" actId="255"/>
        <pc:sldMkLst>
          <pc:docMk/>
          <pc:sldMk cId="2926299962" sldId="290"/>
        </pc:sldMkLst>
        <pc:spChg chg="mod">
          <ac:chgData name="Sue Skyrme" userId="9ff9ec71aa2086f7" providerId="LiveId" clId="{8CCCBB42-64FD-4CD1-87AA-CB6D4C9949D8}" dt="2024-09-10T08:50:38.038" v="1233" actId="255"/>
          <ac:spMkLst>
            <pc:docMk/>
            <pc:sldMk cId="2926299962" sldId="290"/>
            <ac:spMk id="2" creationId="{9F1776DB-B3F2-44FB-A164-C2EF3290788F}"/>
          </ac:spMkLst>
        </pc:spChg>
        <pc:spChg chg="mod">
          <ac:chgData name="Sue Skyrme" userId="9ff9ec71aa2086f7" providerId="LiveId" clId="{8CCCBB42-64FD-4CD1-87AA-CB6D4C9949D8}" dt="2024-09-10T08:49:44.985" v="1221" actId="14100"/>
          <ac:spMkLst>
            <pc:docMk/>
            <pc:sldMk cId="2926299962" sldId="290"/>
            <ac:spMk id="4" creationId="{784824F8-4556-4F4C-ACC6-45554EDA3BE8}"/>
          </ac:spMkLst>
        </pc:spChg>
      </pc:sldChg>
      <pc:sldChg chg="modSp mod">
        <pc:chgData name="Sue Skyrme" userId="9ff9ec71aa2086f7" providerId="LiveId" clId="{8CCCBB42-64FD-4CD1-87AA-CB6D4C9949D8}" dt="2024-09-10T08:52:55.415" v="1243" actId="21"/>
        <pc:sldMkLst>
          <pc:docMk/>
          <pc:sldMk cId="3793434003" sldId="291"/>
        </pc:sldMkLst>
        <pc:spChg chg="mod">
          <ac:chgData name="Sue Skyrme" userId="9ff9ec71aa2086f7" providerId="LiveId" clId="{8CCCBB42-64FD-4CD1-87AA-CB6D4C9949D8}" dt="2024-09-10T08:52:55.415" v="1243" actId="21"/>
          <ac:spMkLst>
            <pc:docMk/>
            <pc:sldMk cId="3793434003" sldId="291"/>
            <ac:spMk id="4" creationId="{784824F8-4556-4F4C-ACC6-45554EDA3BE8}"/>
          </ac:spMkLst>
        </pc:spChg>
      </pc:sldChg>
      <pc:sldChg chg="modSp del mod">
        <pc:chgData name="Sue Skyrme" userId="9ff9ec71aa2086f7" providerId="LiveId" clId="{8CCCBB42-64FD-4CD1-87AA-CB6D4C9949D8}" dt="2024-09-10T08:52:16.620" v="1242" actId="2696"/>
        <pc:sldMkLst>
          <pc:docMk/>
          <pc:sldMk cId="501555825" sldId="292"/>
        </pc:sldMkLst>
        <pc:spChg chg="mod">
          <ac:chgData name="Sue Skyrme" userId="9ff9ec71aa2086f7" providerId="LiveId" clId="{8CCCBB42-64FD-4CD1-87AA-CB6D4C9949D8}" dt="2024-09-10T08:51:33.775" v="1237" actId="21"/>
          <ac:spMkLst>
            <pc:docMk/>
            <pc:sldMk cId="501555825" sldId="292"/>
            <ac:spMk id="4" creationId="{784824F8-4556-4F4C-ACC6-45554EDA3BE8}"/>
          </ac:spMkLst>
        </pc:spChg>
      </pc:sldChg>
      <pc:sldChg chg="del">
        <pc:chgData name="Sue Skyrme" userId="9ff9ec71aa2086f7" providerId="LiveId" clId="{8CCCBB42-64FD-4CD1-87AA-CB6D4C9949D8}" dt="2024-09-10T10:33:06.197" v="4314" actId="2696"/>
        <pc:sldMkLst>
          <pc:docMk/>
          <pc:sldMk cId="3541826061" sldId="348"/>
        </pc:sldMkLst>
      </pc:sldChg>
      <pc:sldChg chg="modSp mod">
        <pc:chgData name="Sue Skyrme" userId="9ff9ec71aa2086f7" providerId="LiveId" clId="{8CCCBB42-64FD-4CD1-87AA-CB6D4C9949D8}" dt="2024-09-12T10:17:53.125" v="4815" actId="20577"/>
        <pc:sldMkLst>
          <pc:docMk/>
          <pc:sldMk cId="1246453327" sldId="378"/>
        </pc:sldMkLst>
        <pc:spChg chg="mod">
          <ac:chgData name="Sue Skyrme" userId="9ff9ec71aa2086f7" providerId="LiveId" clId="{8CCCBB42-64FD-4CD1-87AA-CB6D4C9949D8}" dt="2024-09-12T10:17:53.125" v="4815" actId="20577"/>
          <ac:spMkLst>
            <pc:docMk/>
            <pc:sldMk cId="1246453327" sldId="378"/>
            <ac:spMk id="12" creationId="{441C7B63-074E-4B17-9338-39FEEA759AC0}"/>
          </ac:spMkLst>
        </pc:spChg>
      </pc:sldChg>
      <pc:sldChg chg="modSp mod">
        <pc:chgData name="Sue Skyrme" userId="9ff9ec71aa2086f7" providerId="LiveId" clId="{8CCCBB42-64FD-4CD1-87AA-CB6D4C9949D8}" dt="2024-09-09T13:46:54.993" v="553" actId="20577"/>
        <pc:sldMkLst>
          <pc:docMk/>
          <pc:sldMk cId="413164932" sldId="379"/>
        </pc:sldMkLst>
        <pc:spChg chg="mod">
          <ac:chgData name="Sue Skyrme" userId="9ff9ec71aa2086f7" providerId="LiveId" clId="{8CCCBB42-64FD-4CD1-87AA-CB6D4C9949D8}" dt="2024-09-09T13:46:54.993" v="553" actId="20577"/>
          <ac:spMkLst>
            <pc:docMk/>
            <pc:sldMk cId="413164932" sldId="379"/>
            <ac:spMk id="17415" creationId="{4789020F-4CB9-4539-9BAB-D0C43F1B8F92}"/>
          </ac:spMkLst>
        </pc:spChg>
      </pc:sldChg>
      <pc:sldChg chg="modSp mod">
        <pc:chgData name="Sue Skyrme" userId="9ff9ec71aa2086f7" providerId="LiveId" clId="{8CCCBB42-64FD-4CD1-87AA-CB6D4C9949D8}" dt="2024-09-10T10:24:24.009" v="3722" actId="115"/>
        <pc:sldMkLst>
          <pc:docMk/>
          <pc:sldMk cId="1309541437" sldId="382"/>
        </pc:sldMkLst>
        <pc:spChg chg="mod">
          <ac:chgData name="Sue Skyrme" userId="9ff9ec71aa2086f7" providerId="LiveId" clId="{8CCCBB42-64FD-4CD1-87AA-CB6D4C9949D8}" dt="2024-09-10T10:24:24.009" v="3722" actId="115"/>
          <ac:spMkLst>
            <pc:docMk/>
            <pc:sldMk cId="1309541437" sldId="382"/>
            <ac:spMk id="12" creationId="{441C7B63-074E-4B17-9338-39FEEA759AC0}"/>
          </ac:spMkLst>
        </pc:spChg>
      </pc:sldChg>
      <pc:sldChg chg="modSp mod">
        <pc:chgData name="Sue Skyrme" userId="9ff9ec71aa2086f7" providerId="LiveId" clId="{8CCCBB42-64FD-4CD1-87AA-CB6D4C9949D8}" dt="2024-09-10T10:34:29.076" v="4384" actId="20577"/>
        <pc:sldMkLst>
          <pc:docMk/>
          <pc:sldMk cId="2986185403" sldId="383"/>
        </pc:sldMkLst>
        <pc:spChg chg="mod">
          <ac:chgData name="Sue Skyrme" userId="9ff9ec71aa2086f7" providerId="LiveId" clId="{8CCCBB42-64FD-4CD1-87AA-CB6D4C9949D8}" dt="2024-09-10T10:34:29.076" v="4384" actId="20577"/>
          <ac:spMkLst>
            <pc:docMk/>
            <pc:sldMk cId="2986185403" sldId="383"/>
            <ac:spMk id="12" creationId="{441C7B63-074E-4B17-9338-39FEEA759AC0}"/>
          </ac:spMkLst>
        </pc:spChg>
        <pc:spChg chg="mod">
          <ac:chgData name="Sue Skyrme" userId="9ff9ec71aa2086f7" providerId="LiveId" clId="{8CCCBB42-64FD-4CD1-87AA-CB6D4C9949D8}" dt="2024-09-10T10:34:22.453" v="4374" actId="20577"/>
          <ac:spMkLst>
            <pc:docMk/>
            <pc:sldMk cId="2986185403" sldId="383"/>
            <ac:spMk id="17415" creationId="{4789020F-4CB9-4539-9BAB-D0C43F1B8F92}"/>
          </ac:spMkLst>
        </pc:spChg>
      </pc:sldChg>
      <pc:sldChg chg="modSp mod">
        <pc:chgData name="Sue Skyrme" userId="9ff9ec71aa2086f7" providerId="LiveId" clId="{8CCCBB42-64FD-4CD1-87AA-CB6D4C9949D8}" dt="2024-09-11T13:56:39.963" v="4586" actId="5793"/>
        <pc:sldMkLst>
          <pc:docMk/>
          <pc:sldMk cId="3373538360" sldId="385"/>
        </pc:sldMkLst>
        <pc:spChg chg="mod">
          <ac:chgData name="Sue Skyrme" userId="9ff9ec71aa2086f7" providerId="LiveId" clId="{8CCCBB42-64FD-4CD1-87AA-CB6D4C9949D8}" dt="2024-09-11T13:56:39.963" v="4586" actId="5793"/>
          <ac:spMkLst>
            <pc:docMk/>
            <pc:sldMk cId="3373538360" sldId="385"/>
            <ac:spMk id="12" creationId="{441C7B63-074E-4B17-9338-39FEEA759AC0}"/>
          </ac:spMkLst>
        </pc:spChg>
        <pc:spChg chg="mod">
          <ac:chgData name="Sue Skyrme" userId="9ff9ec71aa2086f7" providerId="LiveId" clId="{8CCCBB42-64FD-4CD1-87AA-CB6D4C9949D8}" dt="2024-09-09T13:56:39.498" v="630" actId="20577"/>
          <ac:spMkLst>
            <pc:docMk/>
            <pc:sldMk cId="3373538360" sldId="385"/>
            <ac:spMk id="17415" creationId="{4789020F-4CB9-4539-9BAB-D0C43F1B8F92}"/>
          </ac:spMkLst>
        </pc:spChg>
      </pc:sldChg>
      <pc:sldChg chg="modSp mod">
        <pc:chgData name="Sue Skyrme" userId="9ff9ec71aa2086f7" providerId="LiveId" clId="{8CCCBB42-64FD-4CD1-87AA-CB6D4C9949D8}" dt="2024-09-11T13:57:07.861" v="4591" actId="20577"/>
        <pc:sldMkLst>
          <pc:docMk/>
          <pc:sldMk cId="4179721230" sldId="393"/>
        </pc:sldMkLst>
        <pc:spChg chg="mod">
          <ac:chgData name="Sue Skyrme" userId="9ff9ec71aa2086f7" providerId="LiveId" clId="{8CCCBB42-64FD-4CD1-87AA-CB6D4C9949D8}" dt="2024-09-11T13:57:07.861" v="4591" actId="20577"/>
          <ac:spMkLst>
            <pc:docMk/>
            <pc:sldMk cId="4179721230" sldId="393"/>
            <ac:spMk id="12" creationId="{441C7B63-074E-4B17-9338-39FEEA759AC0}"/>
          </ac:spMkLst>
        </pc:spChg>
      </pc:sldChg>
      <pc:sldChg chg="del">
        <pc:chgData name="Sue Skyrme" userId="9ff9ec71aa2086f7" providerId="LiveId" clId="{8CCCBB42-64FD-4CD1-87AA-CB6D4C9949D8}" dt="2024-08-30T09:35:57.356" v="393" actId="2696"/>
        <pc:sldMkLst>
          <pc:docMk/>
          <pc:sldMk cId="1132327218" sldId="394"/>
        </pc:sldMkLst>
      </pc:sldChg>
      <pc:sldChg chg="delSp modSp mod">
        <pc:chgData name="Sue Skyrme" userId="9ff9ec71aa2086f7" providerId="LiveId" clId="{8CCCBB42-64FD-4CD1-87AA-CB6D4C9949D8}" dt="2024-09-12T10:27:02.587" v="4946" actId="20577"/>
        <pc:sldMkLst>
          <pc:docMk/>
          <pc:sldMk cId="1476855900" sldId="399"/>
        </pc:sldMkLst>
        <pc:spChg chg="del mod">
          <ac:chgData name="Sue Skyrme" userId="9ff9ec71aa2086f7" providerId="LiveId" clId="{8CCCBB42-64FD-4CD1-87AA-CB6D4C9949D8}" dt="2024-09-12T10:26:39.088" v="4934"/>
          <ac:spMkLst>
            <pc:docMk/>
            <pc:sldMk cId="1476855900" sldId="399"/>
            <ac:spMk id="2" creationId="{7645A886-B438-43E9-81A7-D195E66BFB83}"/>
          </ac:spMkLst>
        </pc:spChg>
        <pc:spChg chg="del mod">
          <ac:chgData name="Sue Skyrme" userId="9ff9ec71aa2086f7" providerId="LiveId" clId="{8CCCBB42-64FD-4CD1-87AA-CB6D4C9949D8}" dt="2024-09-12T10:26:39.083" v="4932" actId="21"/>
          <ac:spMkLst>
            <pc:docMk/>
            <pc:sldMk cId="1476855900" sldId="399"/>
            <ac:spMk id="7" creationId="{2C38715A-7797-4412-B07A-48393991DA22}"/>
          </ac:spMkLst>
        </pc:spChg>
        <pc:spChg chg="mod">
          <ac:chgData name="Sue Skyrme" userId="9ff9ec71aa2086f7" providerId="LiveId" clId="{8CCCBB42-64FD-4CD1-87AA-CB6D4C9949D8}" dt="2024-09-12T10:26:44.655" v="4936" actId="27636"/>
          <ac:spMkLst>
            <pc:docMk/>
            <pc:sldMk cId="1476855900" sldId="399"/>
            <ac:spMk id="12" creationId="{441C7B63-074E-4B17-9338-39FEEA759AC0}"/>
          </ac:spMkLst>
        </pc:spChg>
        <pc:spChg chg="mod">
          <ac:chgData name="Sue Skyrme" userId="9ff9ec71aa2086f7" providerId="LiveId" clId="{8CCCBB42-64FD-4CD1-87AA-CB6D4C9949D8}" dt="2024-09-12T10:27:02.587" v="4946" actId="20577"/>
          <ac:spMkLst>
            <pc:docMk/>
            <pc:sldMk cId="1476855900" sldId="399"/>
            <ac:spMk id="17415" creationId="{4789020F-4CB9-4539-9BAB-D0C43F1B8F92}"/>
          </ac:spMkLst>
        </pc:spChg>
      </pc:sldChg>
      <pc:sldChg chg="addSp modSp mod">
        <pc:chgData name="Sue Skyrme" userId="9ff9ec71aa2086f7" providerId="LiveId" clId="{8CCCBB42-64FD-4CD1-87AA-CB6D4C9949D8}" dt="2024-09-10T17:36:15.436" v="4510" actId="20577"/>
        <pc:sldMkLst>
          <pc:docMk/>
          <pc:sldMk cId="1767407119" sldId="402"/>
        </pc:sldMkLst>
        <pc:spChg chg="add mod">
          <ac:chgData name="Sue Skyrme" userId="9ff9ec71aa2086f7" providerId="LiveId" clId="{8CCCBB42-64FD-4CD1-87AA-CB6D4C9949D8}" dt="2024-09-10T17:36:15.436" v="4510" actId="20577"/>
          <ac:spMkLst>
            <pc:docMk/>
            <pc:sldMk cId="1767407119" sldId="402"/>
            <ac:spMk id="3" creationId="{0ECBDD39-5078-113E-4E66-4F571697D1C4}"/>
          </ac:spMkLst>
        </pc:spChg>
        <pc:spChg chg="mod">
          <ac:chgData name="Sue Skyrme" userId="9ff9ec71aa2086f7" providerId="LiveId" clId="{8CCCBB42-64FD-4CD1-87AA-CB6D4C9949D8}" dt="2024-08-30T09:37:13.167" v="422" actId="20577"/>
          <ac:spMkLst>
            <pc:docMk/>
            <pc:sldMk cId="1767407119" sldId="402"/>
            <ac:spMk id="17415" creationId="{4789020F-4CB9-4539-9BAB-D0C43F1B8F92}"/>
          </ac:spMkLst>
        </pc:spChg>
      </pc:sldChg>
      <pc:sldChg chg="modSp mod">
        <pc:chgData name="Sue Skyrme" userId="9ff9ec71aa2086f7" providerId="LiveId" clId="{8CCCBB42-64FD-4CD1-87AA-CB6D4C9949D8}" dt="2024-09-10T08:56:41.809" v="1268" actId="20577"/>
        <pc:sldMkLst>
          <pc:docMk/>
          <pc:sldMk cId="3601568809" sldId="403"/>
        </pc:sldMkLst>
        <pc:spChg chg="mod">
          <ac:chgData name="Sue Skyrme" userId="9ff9ec71aa2086f7" providerId="LiveId" clId="{8CCCBB42-64FD-4CD1-87AA-CB6D4C9949D8}" dt="2024-09-10T08:42:12.368" v="1150" actId="114"/>
          <ac:spMkLst>
            <pc:docMk/>
            <pc:sldMk cId="3601568809" sldId="403"/>
            <ac:spMk id="5" creationId="{B7224E04-E246-5ED4-F68A-30E26291F8F0}"/>
          </ac:spMkLst>
        </pc:spChg>
        <pc:spChg chg="mod">
          <ac:chgData name="Sue Skyrme" userId="9ff9ec71aa2086f7" providerId="LiveId" clId="{8CCCBB42-64FD-4CD1-87AA-CB6D4C9949D8}" dt="2024-09-10T08:41:25.053" v="1144" actId="14100"/>
          <ac:spMkLst>
            <pc:docMk/>
            <pc:sldMk cId="3601568809" sldId="403"/>
            <ac:spMk id="12" creationId="{441C7B63-074E-4B17-9338-39FEEA759AC0}"/>
          </ac:spMkLst>
        </pc:spChg>
        <pc:spChg chg="mod">
          <ac:chgData name="Sue Skyrme" userId="9ff9ec71aa2086f7" providerId="LiveId" clId="{8CCCBB42-64FD-4CD1-87AA-CB6D4C9949D8}" dt="2024-09-10T08:56:41.809" v="1268" actId="20577"/>
          <ac:spMkLst>
            <pc:docMk/>
            <pc:sldMk cId="3601568809" sldId="403"/>
            <ac:spMk id="17415" creationId="{4789020F-4CB9-4539-9BAB-D0C43F1B8F92}"/>
          </ac:spMkLst>
        </pc:spChg>
      </pc:sldChg>
      <pc:sldChg chg="modSp mod ord">
        <pc:chgData name="Sue Skyrme" userId="9ff9ec71aa2086f7" providerId="LiveId" clId="{8CCCBB42-64FD-4CD1-87AA-CB6D4C9949D8}" dt="2024-09-11T13:58:02.972" v="4605" actId="20577"/>
        <pc:sldMkLst>
          <pc:docMk/>
          <pc:sldMk cId="28745923" sldId="409"/>
        </pc:sldMkLst>
        <pc:spChg chg="mod">
          <ac:chgData name="Sue Skyrme" userId="9ff9ec71aa2086f7" providerId="LiveId" clId="{8CCCBB42-64FD-4CD1-87AA-CB6D4C9949D8}" dt="2024-09-11T13:58:02.972" v="4605" actId="20577"/>
          <ac:spMkLst>
            <pc:docMk/>
            <pc:sldMk cId="28745923" sldId="409"/>
            <ac:spMk id="12" creationId="{441C7B63-074E-4B17-9338-39FEEA759AC0}"/>
          </ac:spMkLst>
        </pc:spChg>
      </pc:sldChg>
      <pc:sldChg chg="del">
        <pc:chgData name="Sue Skyrme" userId="9ff9ec71aa2086f7" providerId="LiveId" clId="{8CCCBB42-64FD-4CD1-87AA-CB6D4C9949D8}" dt="2024-09-12T10:23:26.747" v="4918" actId="2696"/>
        <pc:sldMkLst>
          <pc:docMk/>
          <pc:sldMk cId="0" sldId="560"/>
        </pc:sldMkLst>
      </pc:sldChg>
      <pc:sldChg chg="del">
        <pc:chgData name="Sue Skyrme" userId="9ff9ec71aa2086f7" providerId="LiveId" clId="{8CCCBB42-64FD-4CD1-87AA-CB6D4C9949D8}" dt="2024-09-12T10:22:42.210" v="4917" actId="2696"/>
        <pc:sldMkLst>
          <pc:docMk/>
          <pc:sldMk cId="0" sldId="561"/>
        </pc:sldMkLst>
      </pc:sldChg>
      <pc:sldChg chg="del">
        <pc:chgData name="Sue Skyrme" userId="9ff9ec71aa2086f7" providerId="LiveId" clId="{8CCCBB42-64FD-4CD1-87AA-CB6D4C9949D8}" dt="2024-08-30T09:35:07.481" v="377" actId="2696"/>
        <pc:sldMkLst>
          <pc:docMk/>
          <pc:sldMk cId="0" sldId="564"/>
        </pc:sldMkLst>
      </pc:sldChg>
      <pc:sldChg chg="modSp mod">
        <pc:chgData name="Sue Skyrme" userId="9ff9ec71aa2086f7" providerId="LiveId" clId="{8CCCBB42-64FD-4CD1-87AA-CB6D4C9949D8}" dt="2024-09-11T14:01:41.660" v="4639" actId="20577"/>
        <pc:sldMkLst>
          <pc:docMk/>
          <pc:sldMk cId="2112495211" sldId="577"/>
        </pc:sldMkLst>
        <pc:spChg chg="mod">
          <ac:chgData name="Sue Skyrme" userId="9ff9ec71aa2086f7" providerId="LiveId" clId="{8CCCBB42-64FD-4CD1-87AA-CB6D4C9949D8}" dt="2024-09-10T09:12:01.168" v="1435" actId="14100"/>
          <ac:spMkLst>
            <pc:docMk/>
            <pc:sldMk cId="2112495211" sldId="577"/>
            <ac:spMk id="5" creationId="{8DF2BF24-D3C5-F0E3-F4B2-53454FCE99AF}"/>
          </ac:spMkLst>
        </pc:spChg>
        <pc:spChg chg="mod">
          <ac:chgData name="Sue Skyrme" userId="9ff9ec71aa2086f7" providerId="LiveId" clId="{8CCCBB42-64FD-4CD1-87AA-CB6D4C9949D8}" dt="2024-09-11T14:01:41.660" v="4639" actId="20577"/>
          <ac:spMkLst>
            <pc:docMk/>
            <pc:sldMk cId="2112495211" sldId="577"/>
            <ac:spMk id="6" creationId="{E771CBEF-FB8F-FE50-93BE-5B61D25CBCC7}"/>
          </ac:spMkLst>
        </pc:spChg>
      </pc:sldChg>
      <pc:sldChg chg="addSp delSp modSp mod">
        <pc:chgData name="Sue Skyrme" userId="9ff9ec71aa2086f7" providerId="LiveId" clId="{8CCCBB42-64FD-4CD1-87AA-CB6D4C9949D8}" dt="2024-09-12T10:25:32.080" v="4926" actId="14100"/>
        <pc:sldMkLst>
          <pc:docMk/>
          <pc:sldMk cId="359656058" sldId="578"/>
        </pc:sldMkLst>
        <pc:spChg chg="add mod">
          <ac:chgData name="Sue Skyrme" userId="9ff9ec71aa2086f7" providerId="LiveId" clId="{8CCCBB42-64FD-4CD1-87AA-CB6D4C9949D8}" dt="2024-09-10T09:11:45.296" v="1433" actId="113"/>
          <ac:spMkLst>
            <pc:docMk/>
            <pc:sldMk cId="359656058" sldId="578"/>
            <ac:spMk id="2" creationId="{D0E638C2-BA28-BE4D-0403-BDB564011D1A}"/>
          </ac:spMkLst>
        </pc:spChg>
        <pc:picChg chg="del">
          <ac:chgData name="Sue Skyrme" userId="9ff9ec71aa2086f7" providerId="LiveId" clId="{8CCCBB42-64FD-4CD1-87AA-CB6D4C9949D8}" dt="2024-09-12T10:24:38.966" v="4919" actId="21"/>
          <ac:picMkLst>
            <pc:docMk/>
            <pc:sldMk cId="359656058" sldId="578"/>
            <ac:picMk id="3" creationId="{1C5D3B7B-DECB-E1F1-F980-10F0488AED53}"/>
          </ac:picMkLst>
        </pc:picChg>
        <pc:picChg chg="add mod">
          <ac:chgData name="Sue Skyrme" userId="9ff9ec71aa2086f7" providerId="LiveId" clId="{8CCCBB42-64FD-4CD1-87AA-CB6D4C9949D8}" dt="2024-09-12T10:25:32.080" v="4926" actId="14100"/>
          <ac:picMkLst>
            <pc:docMk/>
            <pc:sldMk cId="359656058" sldId="578"/>
            <ac:picMk id="5" creationId="{C0F9A17E-E57F-21F1-650A-5A3300762841}"/>
          </ac:picMkLst>
        </pc:picChg>
      </pc:sldChg>
      <pc:sldChg chg="modSp mod">
        <pc:chgData name="Sue Skyrme" userId="9ff9ec71aa2086f7" providerId="LiveId" clId="{8CCCBB42-64FD-4CD1-87AA-CB6D4C9949D8}" dt="2024-09-09T14:12:54.107" v="665" actId="20577"/>
        <pc:sldMkLst>
          <pc:docMk/>
          <pc:sldMk cId="1267742394" sldId="586"/>
        </pc:sldMkLst>
        <pc:spChg chg="mod">
          <ac:chgData name="Sue Skyrme" userId="9ff9ec71aa2086f7" providerId="LiveId" clId="{8CCCBB42-64FD-4CD1-87AA-CB6D4C9949D8}" dt="2024-09-09T14:12:44.033" v="653" actId="20577"/>
          <ac:spMkLst>
            <pc:docMk/>
            <pc:sldMk cId="1267742394" sldId="586"/>
            <ac:spMk id="4" creationId="{FE0B1B6A-55F8-EFA4-460F-8F53311AEA97}"/>
          </ac:spMkLst>
        </pc:spChg>
        <pc:spChg chg="mod">
          <ac:chgData name="Sue Skyrme" userId="9ff9ec71aa2086f7" providerId="LiveId" clId="{8CCCBB42-64FD-4CD1-87AA-CB6D4C9949D8}" dt="2024-09-09T14:12:54.107" v="665" actId="20577"/>
          <ac:spMkLst>
            <pc:docMk/>
            <pc:sldMk cId="1267742394" sldId="586"/>
            <ac:spMk id="5" creationId="{A856EC10-16F9-D49E-A2FD-22339695932F}"/>
          </ac:spMkLst>
        </pc:spChg>
      </pc:sldChg>
      <pc:sldChg chg="modSp mod">
        <pc:chgData name="Sue Skyrme" userId="9ff9ec71aa2086f7" providerId="LiveId" clId="{8CCCBB42-64FD-4CD1-87AA-CB6D4C9949D8}" dt="2024-09-12T10:13:15.236" v="4740" actId="14100"/>
        <pc:sldMkLst>
          <pc:docMk/>
          <pc:sldMk cId="4044470319" sldId="593"/>
        </pc:sldMkLst>
        <pc:spChg chg="mod">
          <ac:chgData name="Sue Skyrme" userId="9ff9ec71aa2086f7" providerId="LiveId" clId="{8CCCBB42-64FD-4CD1-87AA-CB6D4C9949D8}" dt="2024-09-12T10:13:15.236" v="4740" actId="14100"/>
          <ac:spMkLst>
            <pc:docMk/>
            <pc:sldMk cId="4044470319" sldId="593"/>
            <ac:spMk id="2" creationId="{8E69EE97-BB7A-6E77-34D7-65DDC14495EA}"/>
          </ac:spMkLst>
        </pc:spChg>
      </pc:sldChg>
      <pc:sldChg chg="del">
        <pc:chgData name="Sue Skyrme" userId="9ff9ec71aa2086f7" providerId="LiveId" clId="{8CCCBB42-64FD-4CD1-87AA-CB6D4C9949D8}" dt="2024-08-30T09:35:11.295" v="378" actId="2696"/>
        <pc:sldMkLst>
          <pc:docMk/>
          <pc:sldMk cId="283999375" sldId="594"/>
        </pc:sldMkLst>
      </pc:sldChg>
      <pc:sldChg chg="addSp delSp modSp new del mod">
        <pc:chgData name="Sue Skyrme" userId="9ff9ec71aa2086f7" providerId="LiveId" clId="{8CCCBB42-64FD-4CD1-87AA-CB6D4C9949D8}" dt="2024-09-10T09:51:02.852" v="2864" actId="2696"/>
        <pc:sldMkLst>
          <pc:docMk/>
          <pc:sldMk cId="2506900482" sldId="595"/>
        </pc:sldMkLst>
        <pc:spChg chg="add del mod">
          <ac:chgData name="Sue Skyrme" userId="9ff9ec71aa2086f7" providerId="LiveId" clId="{8CCCBB42-64FD-4CD1-87AA-CB6D4C9949D8}" dt="2024-09-10T09:50:55.250" v="2861"/>
          <ac:spMkLst>
            <pc:docMk/>
            <pc:sldMk cId="2506900482" sldId="595"/>
            <ac:spMk id="3" creationId="{677A5B2C-7175-CA56-FFDB-EA79D1C7F1AF}"/>
          </ac:spMkLst>
        </pc:spChg>
      </pc:sldChg>
      <pc:sldChg chg="addSp delSp modSp new mod">
        <pc:chgData name="Sue Skyrme" userId="9ff9ec71aa2086f7" providerId="LiveId" clId="{8CCCBB42-64FD-4CD1-87AA-CB6D4C9949D8}" dt="2024-09-10T08:28:20.464" v="727" actId="14100"/>
        <pc:sldMkLst>
          <pc:docMk/>
          <pc:sldMk cId="3235922052" sldId="596"/>
        </pc:sldMkLst>
        <pc:spChg chg="del">
          <ac:chgData name="Sue Skyrme" userId="9ff9ec71aa2086f7" providerId="LiveId" clId="{8CCCBB42-64FD-4CD1-87AA-CB6D4C9949D8}" dt="2024-09-10T08:26:55.240" v="714" actId="931"/>
          <ac:spMkLst>
            <pc:docMk/>
            <pc:sldMk cId="3235922052" sldId="596"/>
            <ac:spMk id="2" creationId="{62771310-E958-BDD6-600C-A7C9EB509EE7}"/>
          </ac:spMkLst>
        </pc:spChg>
        <pc:spChg chg="add del mod">
          <ac:chgData name="Sue Skyrme" userId="9ff9ec71aa2086f7" providerId="LiveId" clId="{8CCCBB42-64FD-4CD1-87AA-CB6D4C9949D8}" dt="2024-09-10T08:27:08.477" v="718"/>
          <ac:spMkLst>
            <pc:docMk/>
            <pc:sldMk cId="3235922052" sldId="596"/>
            <ac:spMk id="3" creationId="{903786DC-94E8-04BB-4FB7-B67BFC5451EA}"/>
          </ac:spMkLst>
        </pc:spChg>
        <pc:picChg chg="add mod">
          <ac:chgData name="Sue Skyrme" userId="9ff9ec71aa2086f7" providerId="LiveId" clId="{8CCCBB42-64FD-4CD1-87AA-CB6D4C9949D8}" dt="2024-09-10T08:26:57.038" v="716" actId="962"/>
          <ac:picMkLst>
            <pc:docMk/>
            <pc:sldMk cId="3235922052" sldId="596"/>
            <ac:picMk id="5" creationId="{F0E6389E-AE86-645B-194A-9E4B3F544F4C}"/>
          </ac:picMkLst>
        </pc:picChg>
        <pc:picChg chg="add mod">
          <ac:chgData name="Sue Skyrme" userId="9ff9ec71aa2086f7" providerId="LiveId" clId="{8CCCBB42-64FD-4CD1-87AA-CB6D4C9949D8}" dt="2024-09-10T08:28:20.464" v="727" actId="14100"/>
          <ac:picMkLst>
            <pc:docMk/>
            <pc:sldMk cId="3235922052" sldId="596"/>
            <ac:picMk id="7" creationId="{F1003637-C3A3-B406-DFA5-49A70E363058}"/>
          </ac:picMkLst>
        </pc:picChg>
      </pc:sldChg>
      <pc:sldChg chg="addSp delSp modSp new del mod">
        <pc:chgData name="Sue Skyrme" userId="9ff9ec71aa2086f7" providerId="LiveId" clId="{8CCCBB42-64FD-4CD1-87AA-CB6D4C9949D8}" dt="2024-09-10T10:19:54.901" v="3704" actId="2696"/>
        <pc:sldMkLst>
          <pc:docMk/>
          <pc:sldMk cId="1427405499" sldId="597"/>
        </pc:sldMkLst>
        <pc:spChg chg="add del mod">
          <ac:chgData name="Sue Skyrme" userId="9ff9ec71aa2086f7" providerId="LiveId" clId="{8CCCBB42-64FD-4CD1-87AA-CB6D4C9949D8}" dt="2024-09-10T10:18:05.639" v="3662"/>
          <ac:spMkLst>
            <pc:docMk/>
            <pc:sldMk cId="1427405499" sldId="597"/>
            <ac:spMk id="3" creationId="{39C17F2C-4631-BEDC-A06B-AFAB5EDC5425}"/>
          </ac:spMkLst>
        </pc:spChg>
      </pc:sldChg>
      <pc:sldChg chg="addSp delSp modSp new mod modNotesTx">
        <pc:chgData name="Sue Skyrme" userId="9ff9ec71aa2086f7" providerId="LiveId" clId="{8CCCBB42-64FD-4CD1-87AA-CB6D4C9949D8}" dt="2024-09-10T09:39:58.213" v="1923" actId="20577"/>
        <pc:sldMkLst>
          <pc:docMk/>
          <pc:sldMk cId="4178787811" sldId="598"/>
        </pc:sldMkLst>
        <pc:spChg chg="del">
          <ac:chgData name="Sue Skyrme" userId="9ff9ec71aa2086f7" providerId="LiveId" clId="{8CCCBB42-64FD-4CD1-87AA-CB6D4C9949D8}" dt="2024-09-10T08:29:16.447" v="730" actId="931"/>
          <ac:spMkLst>
            <pc:docMk/>
            <pc:sldMk cId="4178787811" sldId="598"/>
            <ac:spMk id="2" creationId="{83ACE83A-64B8-DDE4-F4A5-292D344C5989}"/>
          </ac:spMkLst>
        </pc:spChg>
        <pc:spChg chg="add del mod">
          <ac:chgData name="Sue Skyrme" userId="9ff9ec71aa2086f7" providerId="LiveId" clId="{8CCCBB42-64FD-4CD1-87AA-CB6D4C9949D8}" dt="2024-09-10T08:29:55.437" v="741"/>
          <ac:spMkLst>
            <pc:docMk/>
            <pc:sldMk cId="4178787811" sldId="598"/>
            <ac:spMk id="3" creationId="{236B2A60-E92A-6229-DBEA-E21196090CB0}"/>
          </ac:spMkLst>
        </pc:spChg>
        <pc:picChg chg="add mod">
          <ac:chgData name="Sue Skyrme" userId="9ff9ec71aa2086f7" providerId="LiveId" clId="{8CCCBB42-64FD-4CD1-87AA-CB6D4C9949D8}" dt="2024-09-10T08:29:17.520" v="732" actId="962"/>
          <ac:picMkLst>
            <pc:docMk/>
            <pc:sldMk cId="4178787811" sldId="598"/>
            <ac:picMk id="5" creationId="{3D1EC173-9FEF-E269-74F0-36FE85BFADA7}"/>
          </ac:picMkLst>
        </pc:picChg>
        <pc:picChg chg="add mod">
          <ac:chgData name="Sue Skyrme" userId="9ff9ec71aa2086f7" providerId="LiveId" clId="{8CCCBB42-64FD-4CD1-87AA-CB6D4C9949D8}" dt="2024-09-10T08:29:51.904" v="739" actId="14100"/>
          <ac:picMkLst>
            <pc:docMk/>
            <pc:sldMk cId="4178787811" sldId="598"/>
            <ac:picMk id="7" creationId="{46CA6DA8-C5E2-EA44-2A4A-456FEB3C30D3}"/>
          </ac:picMkLst>
        </pc:picChg>
      </pc:sldChg>
      <pc:sldChg chg="addSp modSp new mod">
        <pc:chgData name="Sue Skyrme" userId="9ff9ec71aa2086f7" providerId="LiveId" clId="{8CCCBB42-64FD-4CD1-87AA-CB6D4C9949D8}" dt="2024-09-12T10:28:25.385" v="5021" actId="14100"/>
        <pc:sldMkLst>
          <pc:docMk/>
          <pc:sldMk cId="3981397733" sldId="599"/>
        </pc:sldMkLst>
        <pc:spChg chg="add mod">
          <ac:chgData name="Sue Skyrme" userId="9ff9ec71aa2086f7" providerId="LiveId" clId="{8CCCBB42-64FD-4CD1-87AA-CB6D4C9949D8}" dt="2024-09-12T10:28:20.862" v="5020" actId="1076"/>
          <ac:spMkLst>
            <pc:docMk/>
            <pc:sldMk cId="3981397733" sldId="599"/>
            <ac:spMk id="3" creationId="{7FDECC35-6EA5-3CAF-DC5D-58F720F2EDA5}"/>
          </ac:spMkLst>
        </pc:spChg>
        <pc:spChg chg="add mod">
          <ac:chgData name="Sue Skyrme" userId="9ff9ec71aa2086f7" providerId="LiveId" clId="{8CCCBB42-64FD-4CD1-87AA-CB6D4C9949D8}" dt="2024-09-12T10:28:25.385" v="5021" actId="14100"/>
          <ac:spMkLst>
            <pc:docMk/>
            <pc:sldMk cId="3981397733" sldId="599"/>
            <ac:spMk id="4" creationId="{D5F0E87E-F7FD-6AAD-F4E7-86E9F3E84ED4}"/>
          </ac:spMkLst>
        </pc:spChg>
      </pc:sldChg>
      <pc:sldChg chg="addSp delSp modSp new mod ord">
        <pc:chgData name="Sue Skyrme" userId="9ff9ec71aa2086f7" providerId="LiveId" clId="{8CCCBB42-64FD-4CD1-87AA-CB6D4C9949D8}" dt="2024-09-11T14:00:48.852" v="4618" actId="14100"/>
        <pc:sldMkLst>
          <pc:docMk/>
          <pc:sldMk cId="3478330642" sldId="600"/>
        </pc:sldMkLst>
        <pc:spChg chg="del">
          <ac:chgData name="Sue Skyrme" userId="9ff9ec71aa2086f7" providerId="LiveId" clId="{8CCCBB42-64FD-4CD1-87AA-CB6D4C9949D8}" dt="2024-09-10T09:07:29.317" v="1274" actId="931"/>
          <ac:spMkLst>
            <pc:docMk/>
            <pc:sldMk cId="3478330642" sldId="600"/>
            <ac:spMk id="2" creationId="{572E36CB-8B5E-B8F9-8966-D51FEA43EB6E}"/>
          </ac:spMkLst>
        </pc:spChg>
        <pc:spChg chg="add mod">
          <ac:chgData name="Sue Skyrme" userId="9ff9ec71aa2086f7" providerId="LiveId" clId="{8CCCBB42-64FD-4CD1-87AA-CB6D4C9949D8}" dt="2024-09-10T09:10:57.761" v="1370" actId="113"/>
          <ac:spMkLst>
            <pc:docMk/>
            <pc:sldMk cId="3478330642" sldId="600"/>
            <ac:spMk id="7" creationId="{2537E3B5-2FE6-3BE0-9CC6-2455A4A49991}"/>
          </ac:spMkLst>
        </pc:spChg>
        <pc:picChg chg="add mod">
          <ac:chgData name="Sue Skyrme" userId="9ff9ec71aa2086f7" providerId="LiveId" clId="{8CCCBB42-64FD-4CD1-87AA-CB6D4C9949D8}" dt="2024-09-10T09:07:30.601" v="1276" actId="962"/>
          <ac:picMkLst>
            <pc:docMk/>
            <pc:sldMk cId="3478330642" sldId="600"/>
            <ac:picMk id="4" creationId="{7F0AA2F9-E5E3-084E-3884-4353AEA105D6}"/>
          </ac:picMkLst>
        </pc:picChg>
        <pc:picChg chg="add mod">
          <ac:chgData name="Sue Skyrme" userId="9ff9ec71aa2086f7" providerId="LiveId" clId="{8CCCBB42-64FD-4CD1-87AA-CB6D4C9949D8}" dt="2024-09-11T14:00:48.852" v="4618" actId="14100"/>
          <ac:picMkLst>
            <pc:docMk/>
            <pc:sldMk cId="3478330642" sldId="600"/>
            <ac:picMk id="6" creationId="{29761FD9-327B-CEE4-597D-5EC106D53007}"/>
          </ac:picMkLst>
        </pc:picChg>
      </pc:sldChg>
      <pc:sldChg chg="addSp delSp modSp new mod ord">
        <pc:chgData name="Sue Skyrme" userId="9ff9ec71aa2086f7" providerId="LiveId" clId="{8CCCBB42-64FD-4CD1-87AA-CB6D4C9949D8}" dt="2024-09-11T13:59:40.523" v="4607" actId="255"/>
        <pc:sldMkLst>
          <pc:docMk/>
          <pc:sldMk cId="3718917634" sldId="601"/>
        </pc:sldMkLst>
        <pc:spChg chg="del">
          <ac:chgData name="Sue Skyrme" userId="9ff9ec71aa2086f7" providerId="LiveId" clId="{8CCCBB42-64FD-4CD1-87AA-CB6D4C9949D8}" dt="2024-09-10T09:08:25.427" v="1282" actId="931"/>
          <ac:spMkLst>
            <pc:docMk/>
            <pc:sldMk cId="3718917634" sldId="601"/>
            <ac:spMk id="2" creationId="{44921259-685E-1EA6-0F6E-7A8128CC8493}"/>
          </ac:spMkLst>
        </pc:spChg>
        <pc:spChg chg="add mod">
          <ac:chgData name="Sue Skyrme" userId="9ff9ec71aa2086f7" providerId="LiveId" clId="{8CCCBB42-64FD-4CD1-87AA-CB6D4C9949D8}" dt="2024-09-11T13:59:40.523" v="4607" actId="255"/>
          <ac:spMkLst>
            <pc:docMk/>
            <pc:sldMk cId="3718917634" sldId="601"/>
            <ac:spMk id="7" creationId="{9E6865C2-3DFA-9B39-5747-788043CF6B03}"/>
          </ac:spMkLst>
        </pc:spChg>
        <pc:picChg chg="add mod">
          <ac:chgData name="Sue Skyrme" userId="9ff9ec71aa2086f7" providerId="LiveId" clId="{8CCCBB42-64FD-4CD1-87AA-CB6D4C9949D8}" dt="2024-09-10T09:08:26.088" v="1284" actId="962"/>
          <ac:picMkLst>
            <pc:docMk/>
            <pc:sldMk cId="3718917634" sldId="601"/>
            <ac:picMk id="4" creationId="{D38DF66E-28BA-1388-DD6B-8D265AE4E2D0}"/>
          </ac:picMkLst>
        </pc:picChg>
        <pc:picChg chg="add mod">
          <ac:chgData name="Sue Skyrme" userId="9ff9ec71aa2086f7" providerId="LiveId" clId="{8CCCBB42-64FD-4CD1-87AA-CB6D4C9949D8}" dt="2024-09-10T09:33:38.210" v="1532" actId="14100"/>
          <ac:picMkLst>
            <pc:docMk/>
            <pc:sldMk cId="3718917634" sldId="601"/>
            <ac:picMk id="6" creationId="{AA5221FC-C91D-A2D8-EFF8-E35C067D089C}"/>
          </ac:picMkLst>
        </pc:picChg>
      </pc:sldChg>
      <pc:sldChg chg="addSp delSp modSp new mod">
        <pc:chgData name="Sue Skyrme" userId="9ff9ec71aa2086f7" providerId="LiveId" clId="{8CCCBB42-64FD-4CD1-87AA-CB6D4C9949D8}" dt="2024-09-11T14:00:06.989" v="4616" actId="20577"/>
        <pc:sldMkLst>
          <pc:docMk/>
          <pc:sldMk cId="3694137103" sldId="602"/>
        </pc:sldMkLst>
        <pc:spChg chg="del">
          <ac:chgData name="Sue Skyrme" userId="9ff9ec71aa2086f7" providerId="LiveId" clId="{8CCCBB42-64FD-4CD1-87AA-CB6D4C9949D8}" dt="2024-09-10T09:09:11.566" v="1290" actId="931"/>
          <ac:spMkLst>
            <pc:docMk/>
            <pc:sldMk cId="3694137103" sldId="602"/>
            <ac:spMk id="2" creationId="{04FAA799-D139-98FD-0B03-5B9A585BD950}"/>
          </ac:spMkLst>
        </pc:spChg>
        <pc:spChg chg="add mod">
          <ac:chgData name="Sue Skyrme" userId="9ff9ec71aa2086f7" providerId="LiveId" clId="{8CCCBB42-64FD-4CD1-87AA-CB6D4C9949D8}" dt="2024-09-11T14:00:06.989" v="4616" actId="20577"/>
          <ac:spMkLst>
            <pc:docMk/>
            <pc:sldMk cId="3694137103" sldId="602"/>
            <ac:spMk id="7" creationId="{229D1283-0AD1-F8A6-D534-B9AD0BA10B02}"/>
          </ac:spMkLst>
        </pc:spChg>
        <pc:picChg chg="add mod">
          <ac:chgData name="Sue Skyrme" userId="9ff9ec71aa2086f7" providerId="LiveId" clId="{8CCCBB42-64FD-4CD1-87AA-CB6D4C9949D8}" dt="2024-09-10T09:09:12.161" v="1292" actId="962"/>
          <ac:picMkLst>
            <pc:docMk/>
            <pc:sldMk cId="3694137103" sldId="602"/>
            <ac:picMk id="4" creationId="{00E7A23E-487B-A956-903F-E463D57DE13A}"/>
          </ac:picMkLst>
        </pc:picChg>
        <pc:picChg chg="add mod">
          <ac:chgData name="Sue Skyrme" userId="9ff9ec71aa2086f7" providerId="LiveId" clId="{8CCCBB42-64FD-4CD1-87AA-CB6D4C9949D8}" dt="2024-09-10T09:09:27.293" v="1296" actId="14100"/>
          <ac:picMkLst>
            <pc:docMk/>
            <pc:sldMk cId="3694137103" sldId="602"/>
            <ac:picMk id="6" creationId="{CACE2A8E-ACCE-C664-A2DF-F360B23A281E}"/>
          </ac:picMkLst>
        </pc:picChg>
      </pc:sldChg>
      <pc:sldChg chg="addSp modSp new mod">
        <pc:chgData name="Sue Skyrme" userId="9ff9ec71aa2086f7" providerId="LiveId" clId="{8CCCBB42-64FD-4CD1-87AA-CB6D4C9949D8}" dt="2024-09-10T10:35:59.332" v="4424" actId="20577"/>
        <pc:sldMkLst>
          <pc:docMk/>
          <pc:sldMk cId="4098757377" sldId="603"/>
        </pc:sldMkLst>
        <pc:spChg chg="add mod">
          <ac:chgData name="Sue Skyrme" userId="9ff9ec71aa2086f7" providerId="LiveId" clId="{8CCCBB42-64FD-4CD1-87AA-CB6D4C9949D8}" dt="2024-09-10T09:47:48.989" v="2665" actId="20577"/>
          <ac:spMkLst>
            <pc:docMk/>
            <pc:sldMk cId="4098757377" sldId="603"/>
            <ac:spMk id="3" creationId="{D54D63D9-89D6-7CA3-692A-A15C67ACBEF8}"/>
          </ac:spMkLst>
        </pc:spChg>
        <pc:spChg chg="add mod">
          <ac:chgData name="Sue Skyrme" userId="9ff9ec71aa2086f7" providerId="LiveId" clId="{8CCCBB42-64FD-4CD1-87AA-CB6D4C9949D8}" dt="2024-09-10T10:35:59.332" v="4424" actId="20577"/>
          <ac:spMkLst>
            <pc:docMk/>
            <pc:sldMk cId="4098757377" sldId="603"/>
            <ac:spMk id="4" creationId="{EFA61B93-F97D-78C1-A72C-79E3E2A833A6}"/>
          </ac:spMkLst>
        </pc:spChg>
      </pc:sldChg>
      <pc:sldChg chg="addSp modSp new del mod">
        <pc:chgData name="Sue Skyrme" userId="9ff9ec71aa2086f7" providerId="LiveId" clId="{8CCCBB42-64FD-4CD1-87AA-CB6D4C9949D8}" dt="2024-09-12T10:26:04.846" v="4927" actId="2696"/>
        <pc:sldMkLst>
          <pc:docMk/>
          <pc:sldMk cId="1970250437" sldId="604"/>
        </pc:sldMkLst>
        <pc:spChg chg="add mod">
          <ac:chgData name="Sue Skyrme" userId="9ff9ec71aa2086f7" providerId="LiveId" clId="{8CCCBB42-64FD-4CD1-87AA-CB6D4C9949D8}" dt="2024-09-10T10:35:26.373" v="4404" actId="20577"/>
          <ac:spMkLst>
            <pc:docMk/>
            <pc:sldMk cId="1970250437" sldId="604"/>
            <ac:spMk id="3" creationId="{1D2FD7B0-DC5D-CE8E-6D60-C8C27E38E09F}"/>
          </ac:spMkLst>
        </pc:spChg>
        <pc:spChg chg="add mod">
          <ac:chgData name="Sue Skyrme" userId="9ff9ec71aa2086f7" providerId="LiveId" clId="{8CCCBB42-64FD-4CD1-87AA-CB6D4C9949D8}" dt="2024-09-10T10:35:20.718" v="4394" actId="20577"/>
          <ac:spMkLst>
            <pc:docMk/>
            <pc:sldMk cId="1970250437" sldId="604"/>
            <ac:spMk id="4" creationId="{E9226378-7D74-7697-F742-491F1FF3B93A}"/>
          </ac:spMkLst>
        </pc:spChg>
      </pc:sldChg>
      <pc:sldChg chg="add del">
        <pc:chgData name="Sue Skyrme" userId="9ff9ec71aa2086f7" providerId="LiveId" clId="{8CCCBB42-64FD-4CD1-87AA-CB6D4C9949D8}" dt="2024-09-10T09:51:00.622" v="2863" actId="2696"/>
        <pc:sldMkLst>
          <pc:docMk/>
          <pc:sldMk cId="1713611565" sldId="605"/>
        </pc:sldMkLst>
      </pc:sldChg>
      <pc:sldChg chg="addSp delSp modSp new mod">
        <pc:chgData name="Sue Skyrme" userId="9ff9ec71aa2086f7" providerId="LiveId" clId="{8CCCBB42-64FD-4CD1-87AA-CB6D4C9949D8}" dt="2024-09-11T13:55:58.914" v="4558" actId="14100"/>
        <pc:sldMkLst>
          <pc:docMk/>
          <pc:sldMk cId="3688291534" sldId="605"/>
        </pc:sldMkLst>
        <pc:spChg chg="del">
          <ac:chgData name="Sue Skyrme" userId="9ff9ec71aa2086f7" providerId="LiveId" clId="{8CCCBB42-64FD-4CD1-87AA-CB6D4C9949D8}" dt="2024-09-10T10:12:51.324" v="3588"/>
          <ac:spMkLst>
            <pc:docMk/>
            <pc:sldMk cId="3688291534" sldId="605"/>
            <ac:spMk id="2" creationId="{3FBD35BC-F2EA-E7A4-E654-0B567E91B934}"/>
          </ac:spMkLst>
        </pc:spChg>
        <pc:spChg chg="add del mod">
          <ac:chgData name="Sue Skyrme" userId="9ff9ec71aa2086f7" providerId="LiveId" clId="{8CCCBB42-64FD-4CD1-87AA-CB6D4C9949D8}" dt="2024-09-10T10:08:07.381" v="3552"/>
          <ac:spMkLst>
            <pc:docMk/>
            <pc:sldMk cId="3688291534" sldId="605"/>
            <ac:spMk id="3" creationId="{24592048-1A9D-C5E3-FB2D-1D17A3E31D56}"/>
          </ac:spMkLst>
        </pc:spChg>
        <pc:spChg chg="add mod">
          <ac:chgData name="Sue Skyrme" userId="9ff9ec71aa2086f7" providerId="LiveId" clId="{8CCCBB42-64FD-4CD1-87AA-CB6D4C9949D8}" dt="2024-09-10T10:08:14.448" v="3554" actId="1076"/>
          <ac:spMkLst>
            <pc:docMk/>
            <pc:sldMk cId="3688291534" sldId="605"/>
            <ac:spMk id="4" creationId="{6B868946-54CF-5650-5021-A1B60227E7BB}"/>
          </ac:spMkLst>
        </pc:spChg>
        <pc:spChg chg="add mod">
          <ac:chgData name="Sue Skyrme" userId="9ff9ec71aa2086f7" providerId="LiveId" clId="{8CCCBB42-64FD-4CD1-87AA-CB6D4C9949D8}" dt="2024-09-10T10:08:12.059" v="3553"/>
          <ac:spMkLst>
            <pc:docMk/>
            <pc:sldMk cId="3688291534" sldId="605"/>
            <ac:spMk id="5" creationId="{1AB7F118-9DE2-30F2-9ABD-92DBD31492BC}"/>
          </ac:spMkLst>
        </pc:spChg>
        <pc:spChg chg="add">
          <ac:chgData name="Sue Skyrme" userId="9ff9ec71aa2086f7" providerId="LiveId" clId="{8CCCBB42-64FD-4CD1-87AA-CB6D4C9949D8}" dt="2024-09-10T10:08:31.077" v="3555"/>
          <ac:spMkLst>
            <pc:docMk/>
            <pc:sldMk cId="3688291534" sldId="605"/>
            <ac:spMk id="6" creationId="{6C863D18-AC2F-6FD6-2873-137FD5D3D61C}"/>
          </ac:spMkLst>
        </pc:spChg>
        <pc:spChg chg="add">
          <ac:chgData name="Sue Skyrme" userId="9ff9ec71aa2086f7" providerId="LiveId" clId="{8CCCBB42-64FD-4CD1-87AA-CB6D4C9949D8}" dt="2024-09-10T10:08:37.448" v="3556"/>
          <ac:spMkLst>
            <pc:docMk/>
            <pc:sldMk cId="3688291534" sldId="605"/>
            <ac:spMk id="7" creationId="{8A1D0CB9-706C-A60B-90DF-4D360845E965}"/>
          </ac:spMkLst>
        </pc:spChg>
        <pc:spChg chg="add del mod">
          <ac:chgData name="Sue Skyrme" userId="9ff9ec71aa2086f7" providerId="LiveId" clId="{8CCCBB42-64FD-4CD1-87AA-CB6D4C9949D8}" dt="2024-09-10T10:08:56.510" v="3562"/>
          <ac:spMkLst>
            <pc:docMk/>
            <pc:sldMk cId="3688291534" sldId="605"/>
            <ac:spMk id="9" creationId="{7CF04E66-3334-B41E-B9BE-50EFB64199E3}"/>
          </ac:spMkLst>
        </pc:spChg>
        <pc:spChg chg="add del mod">
          <ac:chgData name="Sue Skyrme" userId="9ff9ec71aa2086f7" providerId="LiveId" clId="{8CCCBB42-64FD-4CD1-87AA-CB6D4C9949D8}" dt="2024-09-10T10:10:43.425" v="3581"/>
          <ac:spMkLst>
            <pc:docMk/>
            <pc:sldMk cId="3688291534" sldId="605"/>
            <ac:spMk id="11" creationId="{7636BE36-548B-AAA0-4BC7-3A0A681058E3}"/>
          </ac:spMkLst>
        </pc:spChg>
        <pc:spChg chg="add del mod">
          <ac:chgData name="Sue Skyrme" userId="9ff9ec71aa2086f7" providerId="LiveId" clId="{8CCCBB42-64FD-4CD1-87AA-CB6D4C9949D8}" dt="2024-09-10T10:09:36.991" v="3568" actId="21"/>
          <ac:spMkLst>
            <pc:docMk/>
            <pc:sldMk cId="3688291534" sldId="605"/>
            <ac:spMk id="12" creationId="{C3A9406A-68B6-982E-1F37-D8BDEF702568}"/>
          </ac:spMkLst>
        </pc:spChg>
        <pc:spChg chg="add del mod">
          <ac:chgData name="Sue Skyrme" userId="9ff9ec71aa2086f7" providerId="LiveId" clId="{8CCCBB42-64FD-4CD1-87AA-CB6D4C9949D8}" dt="2024-09-10T10:10:43.425" v="3579"/>
          <ac:spMkLst>
            <pc:docMk/>
            <pc:sldMk cId="3688291534" sldId="605"/>
            <ac:spMk id="13" creationId="{131A3ABF-6477-1436-DEA2-D50550AACE60}"/>
          </ac:spMkLst>
        </pc:spChg>
        <pc:spChg chg="add mod">
          <ac:chgData name="Sue Skyrme" userId="9ff9ec71aa2086f7" providerId="LiveId" clId="{8CCCBB42-64FD-4CD1-87AA-CB6D4C9949D8}" dt="2024-09-11T13:55:25.175" v="4554" actId="1076"/>
          <ac:spMkLst>
            <pc:docMk/>
            <pc:sldMk cId="3688291534" sldId="605"/>
            <ac:spMk id="14" creationId="{C3A9406A-68B6-982E-1F37-D8BDEF702568}"/>
          </ac:spMkLst>
        </pc:spChg>
        <pc:spChg chg="add del mod">
          <ac:chgData name="Sue Skyrme" userId="9ff9ec71aa2086f7" providerId="LiveId" clId="{8CCCBB42-64FD-4CD1-87AA-CB6D4C9949D8}" dt="2024-09-10T10:13:22.553" v="3598"/>
          <ac:spMkLst>
            <pc:docMk/>
            <pc:sldMk cId="3688291534" sldId="605"/>
            <ac:spMk id="15" creationId="{7046D75B-1DE5-B7BB-59CA-73B537CA59D6}"/>
          </ac:spMkLst>
        </pc:spChg>
        <pc:spChg chg="add del mod">
          <ac:chgData name="Sue Skyrme" userId="9ff9ec71aa2086f7" providerId="LiveId" clId="{8CCCBB42-64FD-4CD1-87AA-CB6D4C9949D8}" dt="2024-09-10T10:13:22.554" v="3600"/>
          <ac:spMkLst>
            <pc:docMk/>
            <pc:sldMk cId="3688291534" sldId="605"/>
            <ac:spMk id="20" creationId="{F04D5162-D61D-01B6-BD04-5504CBBC62BA}"/>
          </ac:spMkLst>
        </pc:spChg>
        <pc:spChg chg="add del mod">
          <ac:chgData name="Sue Skyrme" userId="9ff9ec71aa2086f7" providerId="LiveId" clId="{8CCCBB42-64FD-4CD1-87AA-CB6D4C9949D8}" dt="2024-09-10T10:14:33.803" v="3651"/>
          <ac:spMkLst>
            <pc:docMk/>
            <pc:sldMk cId="3688291534" sldId="605"/>
            <ac:spMk id="22" creationId="{58257DCF-C670-D799-DF7B-8292F6A7FF17}"/>
          </ac:spMkLst>
        </pc:spChg>
        <pc:spChg chg="add mod">
          <ac:chgData name="Sue Skyrme" userId="9ff9ec71aa2086f7" providerId="LiveId" clId="{8CCCBB42-64FD-4CD1-87AA-CB6D4C9949D8}" dt="2024-09-10T10:22:50.214" v="3713" actId="20577"/>
          <ac:spMkLst>
            <pc:docMk/>
            <pc:sldMk cId="3688291534" sldId="605"/>
            <ac:spMk id="23" creationId="{17A81890-ED18-7E8D-9C83-B3DCBDF6A935}"/>
          </ac:spMkLst>
        </pc:spChg>
        <pc:spChg chg="add del mod">
          <ac:chgData name="Sue Skyrme" userId="9ff9ec71aa2086f7" providerId="LiveId" clId="{8CCCBB42-64FD-4CD1-87AA-CB6D4C9949D8}" dt="2024-09-10T10:17:58.948" v="3659"/>
          <ac:spMkLst>
            <pc:docMk/>
            <pc:sldMk cId="3688291534" sldId="605"/>
            <ac:spMk id="26" creationId="{15E80BD1-BAA3-9669-0219-CD5BDF885D89}"/>
          </ac:spMkLst>
        </pc:spChg>
        <pc:spChg chg="add mod">
          <ac:chgData name="Sue Skyrme" userId="9ff9ec71aa2086f7" providerId="LiveId" clId="{8CCCBB42-64FD-4CD1-87AA-CB6D4C9949D8}" dt="2024-09-11T13:55:58.914" v="4558" actId="14100"/>
          <ac:spMkLst>
            <pc:docMk/>
            <pc:sldMk cId="3688291534" sldId="605"/>
            <ac:spMk id="28" creationId="{624AA678-4C42-118B-CBD8-D13C83FA34E4}"/>
          </ac:spMkLst>
        </pc:spChg>
        <pc:picChg chg="add mod">
          <ac:chgData name="Sue Skyrme" userId="9ff9ec71aa2086f7" providerId="LiveId" clId="{8CCCBB42-64FD-4CD1-87AA-CB6D4C9949D8}" dt="2024-09-10T10:09:46.824" v="3569" actId="14100"/>
          <ac:picMkLst>
            <pc:docMk/>
            <pc:sldMk cId="3688291534" sldId="605"/>
            <ac:picMk id="8" creationId="{12A85E54-5E55-5CB7-4353-CA973764CBAD}"/>
          </ac:picMkLst>
        </pc:picChg>
        <pc:picChg chg="add mod">
          <ac:chgData name="Sue Skyrme" userId="9ff9ec71aa2086f7" providerId="LiveId" clId="{8CCCBB42-64FD-4CD1-87AA-CB6D4C9949D8}" dt="2024-09-10T10:12:52.206" v="3590" actId="962"/>
          <ac:picMkLst>
            <pc:docMk/>
            <pc:sldMk cId="3688291534" sldId="605"/>
            <ac:picMk id="17" creationId="{8EB9BA27-FBC3-6329-C9F8-418DCBC3B85D}"/>
          </ac:picMkLst>
        </pc:picChg>
        <pc:picChg chg="add mod">
          <ac:chgData name="Sue Skyrme" userId="9ff9ec71aa2086f7" providerId="LiveId" clId="{8CCCBB42-64FD-4CD1-87AA-CB6D4C9949D8}" dt="2024-09-10T10:13:10.510" v="3595" actId="1076"/>
          <ac:picMkLst>
            <pc:docMk/>
            <pc:sldMk cId="3688291534" sldId="605"/>
            <ac:picMk id="19" creationId="{911738F1-515B-A01F-1877-BF9E9E6912F1}"/>
          </ac:picMkLst>
        </pc:picChg>
        <pc:picChg chg="add mod">
          <ac:chgData name="Sue Skyrme" userId="9ff9ec71aa2086f7" providerId="LiveId" clId="{8CCCBB42-64FD-4CD1-87AA-CB6D4C9949D8}" dt="2024-09-10T10:23:11.504" v="3718" actId="1076"/>
          <ac:picMkLst>
            <pc:docMk/>
            <pc:sldMk cId="3688291534" sldId="605"/>
            <ac:picMk id="25" creationId="{089AE7C7-8655-20E8-CF54-B17BA3DF6888}"/>
          </ac:picMkLst>
        </pc:picChg>
      </pc:sldChg>
      <pc:sldChg chg="addSp modSp new mod">
        <pc:chgData name="Sue Skyrme" userId="9ff9ec71aa2086f7" providerId="LiveId" clId="{8CCCBB42-64FD-4CD1-87AA-CB6D4C9949D8}" dt="2024-09-12T10:18:40.075" v="4844" actId="20577"/>
        <pc:sldMkLst>
          <pc:docMk/>
          <pc:sldMk cId="809288135" sldId="606"/>
        </pc:sldMkLst>
        <pc:spChg chg="add mod">
          <ac:chgData name="Sue Skyrme" userId="9ff9ec71aa2086f7" providerId="LiveId" clId="{8CCCBB42-64FD-4CD1-87AA-CB6D4C9949D8}" dt="2024-09-10T10:33:51.555" v="4344" actId="20577"/>
          <ac:spMkLst>
            <pc:docMk/>
            <pc:sldMk cId="809288135" sldId="606"/>
            <ac:spMk id="3" creationId="{86EEA35C-0895-2DBD-CBCD-4FEA73A5535B}"/>
          </ac:spMkLst>
        </pc:spChg>
        <pc:spChg chg="add mod">
          <ac:chgData name="Sue Skyrme" userId="9ff9ec71aa2086f7" providerId="LiveId" clId="{8CCCBB42-64FD-4CD1-87AA-CB6D4C9949D8}" dt="2024-09-12T10:18:40.075" v="4844" actId="20577"/>
          <ac:spMkLst>
            <pc:docMk/>
            <pc:sldMk cId="809288135" sldId="606"/>
            <ac:spMk id="4" creationId="{CDA3DB8C-64B2-1F04-4562-AF8C7ABAC302}"/>
          </ac:spMkLst>
        </pc:spChg>
      </pc:sldChg>
      <pc:sldChg chg="addSp modSp new mod">
        <pc:chgData name="Sue Skyrme" userId="9ff9ec71aa2086f7" providerId="LiveId" clId="{8CCCBB42-64FD-4CD1-87AA-CB6D4C9949D8}" dt="2024-09-10T10:37:51.409" v="4467" actId="20577"/>
        <pc:sldMkLst>
          <pc:docMk/>
          <pc:sldMk cId="1653238040" sldId="607"/>
        </pc:sldMkLst>
        <pc:spChg chg="add mod">
          <ac:chgData name="Sue Skyrme" userId="9ff9ec71aa2086f7" providerId="LiveId" clId="{8CCCBB42-64FD-4CD1-87AA-CB6D4C9949D8}" dt="2024-09-10T10:37:51.409" v="4467" actId="20577"/>
          <ac:spMkLst>
            <pc:docMk/>
            <pc:sldMk cId="1653238040" sldId="607"/>
            <ac:spMk id="3" creationId="{9E1529E5-AC7A-8F72-FDF0-01941A1C7320}"/>
          </ac:spMkLst>
        </pc:spChg>
      </pc:sldChg>
      <pc:sldChg chg="addSp modSp new mod">
        <pc:chgData name="Sue Skyrme" userId="9ff9ec71aa2086f7" providerId="LiveId" clId="{8CCCBB42-64FD-4CD1-87AA-CB6D4C9949D8}" dt="2024-09-12T10:29:57.984" v="5027" actId="207"/>
        <pc:sldMkLst>
          <pc:docMk/>
          <pc:sldMk cId="1879606741" sldId="608"/>
        </pc:sldMkLst>
        <pc:spChg chg="add mod">
          <ac:chgData name="Sue Skyrme" userId="9ff9ec71aa2086f7" providerId="LiveId" clId="{8CCCBB42-64FD-4CD1-87AA-CB6D4C9949D8}" dt="2024-09-12T10:29:57.984" v="5027" actId="207"/>
          <ac:spMkLst>
            <pc:docMk/>
            <pc:sldMk cId="1879606741" sldId="608"/>
            <ac:spMk id="4" creationId="{FD74BBDC-EA4D-4083-CA55-E0AD354E8232}"/>
          </ac:spMkLst>
        </pc:spChg>
        <pc:spChg chg="add mod">
          <ac:chgData name="Sue Skyrme" userId="9ff9ec71aa2086f7" providerId="LiveId" clId="{8CCCBB42-64FD-4CD1-87AA-CB6D4C9949D8}" dt="2024-09-12T10:21:58.465" v="4916" actId="20577"/>
          <ac:spMkLst>
            <pc:docMk/>
            <pc:sldMk cId="1879606741" sldId="608"/>
            <ac:spMk id="5" creationId="{CA61FEB6-B7BC-E679-F51D-CC52861270CD}"/>
          </ac:spMkLst>
        </pc:spChg>
      </pc:sldChg>
      <pc:sldMasterChg chg="delSldLayout">
        <pc:chgData name="Sue Skyrme" userId="9ff9ec71aa2086f7" providerId="LiveId" clId="{8CCCBB42-64FD-4CD1-87AA-CB6D4C9949D8}" dt="2024-09-12T10:19:49.620" v="4845" actId="2696"/>
        <pc:sldMasterMkLst>
          <pc:docMk/>
          <pc:sldMasterMk cId="608182266" sldId="2147483732"/>
        </pc:sldMasterMkLst>
        <pc:sldLayoutChg chg="del">
          <pc:chgData name="Sue Skyrme" userId="9ff9ec71aa2086f7" providerId="LiveId" clId="{8CCCBB42-64FD-4CD1-87AA-CB6D4C9949D8}" dt="2024-09-12T10:19:49.620" v="4845" actId="2696"/>
          <pc:sldLayoutMkLst>
            <pc:docMk/>
            <pc:sldMasterMk cId="608182266" sldId="2147483732"/>
            <pc:sldLayoutMk cId="231613390" sldId="214748375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5427"/>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sz="quarter" idx="1"/>
          </p:nvPr>
        </p:nvSpPr>
        <p:spPr>
          <a:xfrm>
            <a:off x="3884614" y="0"/>
            <a:ext cx="2971800" cy="495427"/>
          </a:xfrm>
          <a:prstGeom prst="rect">
            <a:avLst/>
          </a:prstGeom>
        </p:spPr>
        <p:txBody>
          <a:bodyPr vert="horz" lIns="93177" tIns="46589" rIns="93177" bIns="46589" rtlCol="0"/>
          <a:lstStyle>
            <a:lvl1pPr algn="r">
              <a:defRPr sz="1200"/>
            </a:lvl1pPr>
          </a:lstStyle>
          <a:p>
            <a:fld id="{CF0C6FF9-9B77-4641-8551-772380F5FA64}" type="datetimeFigureOut">
              <a:rPr lang="en-GB" smtClean="0"/>
              <a:t>12/09/2024</a:t>
            </a:fld>
            <a:endParaRPr lang="en-GB" dirty="0"/>
          </a:p>
        </p:txBody>
      </p:sp>
      <p:sp>
        <p:nvSpPr>
          <p:cNvPr id="4" name="Footer Placeholder 3"/>
          <p:cNvSpPr>
            <a:spLocks noGrp="1"/>
          </p:cNvSpPr>
          <p:nvPr>
            <p:ph type="ftr" sz="quarter" idx="2"/>
          </p:nvPr>
        </p:nvSpPr>
        <p:spPr>
          <a:xfrm>
            <a:off x="0" y="9378825"/>
            <a:ext cx="2971800" cy="495426"/>
          </a:xfrm>
          <a:prstGeom prst="rect">
            <a:avLst/>
          </a:prstGeom>
        </p:spPr>
        <p:txBody>
          <a:bodyPr vert="horz" lIns="93177" tIns="46589" rIns="93177" bIns="4658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4" y="9378825"/>
            <a:ext cx="2971800" cy="495426"/>
          </a:xfrm>
          <a:prstGeom prst="rect">
            <a:avLst/>
          </a:prstGeom>
        </p:spPr>
        <p:txBody>
          <a:bodyPr vert="horz" lIns="93177" tIns="46589" rIns="93177" bIns="46589" rtlCol="0" anchor="b"/>
          <a:lstStyle>
            <a:lvl1pPr algn="r">
              <a:defRPr sz="1200"/>
            </a:lvl1pPr>
          </a:lstStyle>
          <a:p>
            <a:fld id="{E8152447-57ED-2648-BE07-F28570D9F98F}" type="slidenum">
              <a:rPr lang="en-GB" smtClean="0"/>
              <a:t>‹#›</a:t>
            </a:fld>
            <a:endParaRPr lang="en-GB" dirty="0"/>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5427"/>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idx="1"/>
          </p:nvPr>
        </p:nvSpPr>
        <p:spPr>
          <a:xfrm>
            <a:off x="3884614" y="0"/>
            <a:ext cx="2971800" cy="495427"/>
          </a:xfrm>
          <a:prstGeom prst="rect">
            <a:avLst/>
          </a:prstGeom>
        </p:spPr>
        <p:txBody>
          <a:bodyPr vert="horz" lIns="93177" tIns="46589" rIns="93177" bIns="46589" rtlCol="0"/>
          <a:lstStyle>
            <a:lvl1pPr algn="r">
              <a:defRPr sz="1200"/>
            </a:lvl1pPr>
          </a:lstStyle>
          <a:p>
            <a:fld id="{93FB0B86-4B3D-4700-AE06-E718CFE35676}" type="datetimeFigureOut">
              <a:rPr lang="en-GB" smtClean="0"/>
              <a:t>12/09/2024</a:t>
            </a:fld>
            <a:endParaRPr lang="en-GB" dirty="0"/>
          </a:p>
        </p:txBody>
      </p:sp>
      <p:sp>
        <p:nvSpPr>
          <p:cNvPr id="4" name="Slide Image Placeholder 3"/>
          <p:cNvSpPr>
            <a:spLocks noGrp="1" noRot="1" noChangeAspect="1"/>
          </p:cNvSpPr>
          <p:nvPr>
            <p:ph type="sldImg" idx="2"/>
          </p:nvPr>
        </p:nvSpPr>
        <p:spPr>
          <a:xfrm>
            <a:off x="1208088" y="1235075"/>
            <a:ext cx="4441825" cy="3330575"/>
          </a:xfrm>
          <a:prstGeom prst="rect">
            <a:avLst/>
          </a:prstGeom>
          <a:noFill/>
          <a:ln w="12700">
            <a:solidFill>
              <a:prstClr val="black"/>
            </a:solidFill>
          </a:ln>
        </p:spPr>
        <p:txBody>
          <a:bodyPr vert="horz" lIns="93177" tIns="46589" rIns="93177" bIns="46589" rtlCol="0" anchor="ctr"/>
          <a:lstStyle/>
          <a:p>
            <a:endParaRPr lang="en-GB" dirty="0"/>
          </a:p>
        </p:txBody>
      </p:sp>
      <p:sp>
        <p:nvSpPr>
          <p:cNvPr id="5" name="Notes Placeholder 4"/>
          <p:cNvSpPr>
            <a:spLocks noGrp="1"/>
          </p:cNvSpPr>
          <p:nvPr>
            <p:ph type="body" sz="quarter" idx="3"/>
          </p:nvPr>
        </p:nvSpPr>
        <p:spPr>
          <a:xfrm>
            <a:off x="685801" y="4751983"/>
            <a:ext cx="5486400" cy="3887986"/>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8825"/>
            <a:ext cx="2971800" cy="495426"/>
          </a:xfrm>
          <a:prstGeom prst="rect">
            <a:avLst/>
          </a:prstGeom>
        </p:spPr>
        <p:txBody>
          <a:bodyPr vert="horz" lIns="93177" tIns="46589" rIns="93177" bIns="46589"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4" y="9378825"/>
            <a:ext cx="2971800" cy="495426"/>
          </a:xfrm>
          <a:prstGeom prst="rect">
            <a:avLst/>
          </a:prstGeom>
        </p:spPr>
        <p:txBody>
          <a:bodyPr vert="horz" lIns="93177" tIns="46589" rIns="93177" bIns="46589" rtlCol="0" anchor="b"/>
          <a:lstStyle>
            <a:lvl1pPr algn="r">
              <a:defRPr sz="1200"/>
            </a:lvl1pPr>
          </a:lstStyle>
          <a:p>
            <a:fld id="{CB6EF6DB-6208-490F-8922-9F0F4674AC65}" type="slidenum">
              <a:rPr lang="en-GB" smtClean="0"/>
              <a:t>‹#›</a:t>
            </a:fld>
            <a:endParaRPr lang="en-GB"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2</a:t>
            </a:fld>
            <a:endParaRPr lang="en-GB" altLang="en-US">
              <a:latin typeface="Calibri" panose="020F0502020204030204" pitchFamily="34" charset="0"/>
            </a:endParaRPr>
          </a:p>
        </p:txBody>
      </p:sp>
    </p:spTree>
    <p:extLst>
      <p:ext uri="{BB962C8B-B14F-4D97-AF65-F5344CB8AC3E}">
        <p14:creationId xmlns:p14="http://schemas.microsoft.com/office/powerpoint/2010/main" val="226721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Attitudes – can be parents, children or staff</a:t>
            </a:r>
          </a:p>
          <a:p>
            <a:r>
              <a:rPr lang="en-GB" dirty="0"/>
              <a:t>Language – can be language spoken at home or mathematical language</a:t>
            </a:r>
          </a:p>
          <a:p>
            <a:r>
              <a:rPr lang="en-GB" dirty="0"/>
              <a:t>‘Hard to reach’  - outdated term, now referred to as ‘parents with whom the school has not yet engaged’</a:t>
            </a:r>
          </a:p>
          <a:p>
            <a:r>
              <a:rPr lang="en-GB" dirty="0"/>
              <a:t>Cultural expectations – can be how much maths is valued or a gender issue</a:t>
            </a:r>
          </a:p>
          <a:p>
            <a:r>
              <a:rPr lang="en-GB" dirty="0"/>
              <a:t>Lack of confidence – parents, children or staff engaging parents</a:t>
            </a:r>
          </a:p>
        </p:txBody>
      </p:sp>
      <p:sp>
        <p:nvSpPr>
          <p:cNvPr id="4" name="Slide Number Placeholder 3"/>
          <p:cNvSpPr>
            <a:spLocks noGrp="1"/>
          </p:cNvSpPr>
          <p:nvPr>
            <p:ph type="sldNum" sz="quarter" idx="5"/>
          </p:nvPr>
        </p:nvSpPr>
        <p:spPr/>
        <p:txBody>
          <a:bodyPr/>
          <a:lstStyle/>
          <a:p>
            <a:fld id="{CB6EF6DB-6208-490F-8922-9F0F4674AC65}" type="slidenum">
              <a:rPr lang="en-GB" smtClean="0"/>
              <a:t>14</a:t>
            </a:fld>
            <a:endParaRPr lang="en-GB" dirty="0"/>
          </a:p>
        </p:txBody>
      </p:sp>
    </p:spTree>
    <p:extLst>
      <p:ext uri="{BB962C8B-B14F-4D97-AF65-F5344CB8AC3E}">
        <p14:creationId xmlns:p14="http://schemas.microsoft.com/office/powerpoint/2010/main" val="1433745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15</a:t>
            </a:fld>
            <a:endParaRPr lang="en-GB" altLang="en-US">
              <a:latin typeface="Calibri" panose="020F0502020204030204" pitchFamily="34" charset="0"/>
            </a:endParaRPr>
          </a:p>
        </p:txBody>
      </p:sp>
    </p:spTree>
    <p:extLst>
      <p:ext uri="{BB962C8B-B14F-4D97-AF65-F5344CB8AC3E}">
        <p14:creationId xmlns:p14="http://schemas.microsoft.com/office/powerpoint/2010/main" val="680068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21C1A6A-F16D-4C4C-974B-4F4BB23C6001}" type="slidenum">
              <a:rPr lang="en-GB" smtClean="0"/>
              <a:t>17</a:t>
            </a:fld>
            <a:endParaRPr lang="en-GB"/>
          </a:p>
        </p:txBody>
      </p:sp>
    </p:spTree>
    <p:extLst>
      <p:ext uri="{BB962C8B-B14F-4D97-AF65-F5344CB8AC3E}">
        <p14:creationId xmlns:p14="http://schemas.microsoft.com/office/powerpoint/2010/main" val="1300238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A9645231-21C9-4A06-955F-7F920EE185A2}"/>
              </a:ext>
            </a:extLst>
          </p:cNvPr>
          <p:cNvSpPr>
            <a:spLocks noGrp="1" noRot="1" noChangeAspect="1" noChangeArrowheads="1" noTextEdit="1"/>
          </p:cNvSpPr>
          <p:nvPr>
            <p:ph type="sldImg"/>
          </p:nvPr>
        </p:nvSpPr>
        <p:spPr>
          <a:ln/>
        </p:spPr>
      </p:sp>
      <p:sp>
        <p:nvSpPr>
          <p:cNvPr id="44035" name="Notes Placeholder 2">
            <a:extLst>
              <a:ext uri="{FF2B5EF4-FFF2-40B4-BE49-F238E27FC236}">
                <a16:creationId xmlns:a16="http://schemas.microsoft.com/office/drawing/2014/main" id="{811C3E43-AC74-4D03-96C5-0726E275ACD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en-US" dirty="0"/>
              <a:t>Refer to teacher training – skills tests</a:t>
            </a:r>
          </a:p>
          <a:p>
            <a:r>
              <a:rPr lang="en-GB" altLang="en-US" dirty="0"/>
              <a:t>Comfort zone is teacher led</a:t>
            </a:r>
          </a:p>
          <a:p>
            <a:r>
              <a:rPr lang="en-GB" altLang="en-US" dirty="0"/>
              <a:t>Englishman abroad syndrome</a:t>
            </a:r>
          </a:p>
        </p:txBody>
      </p:sp>
      <p:sp>
        <p:nvSpPr>
          <p:cNvPr id="44036" name="Slide Number Placeholder 3">
            <a:extLst>
              <a:ext uri="{FF2B5EF4-FFF2-40B4-BE49-F238E27FC236}">
                <a16:creationId xmlns:a16="http://schemas.microsoft.com/office/drawing/2014/main" id="{108DF7B8-08A3-48F6-93EA-D244DE815DE3}"/>
              </a:ext>
            </a:extLst>
          </p:cNvPr>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SimSun" panose="02010600030101010101" pitchFamily="2" charset="-122"/>
              </a:defRPr>
            </a:lvl9pPr>
          </a:lstStyle>
          <a:p>
            <a:fld id="{033D10AC-248B-4287-A3C8-153789F81AEF}" type="slidenum">
              <a:rPr lang="en-GB" altLang="en-US" sz="1200" smtClean="0">
                <a:solidFill>
                  <a:srgbClr val="000000"/>
                </a:solidFill>
              </a:rPr>
              <a:pPr/>
              <a:t>18</a:t>
            </a:fld>
            <a:endParaRPr lang="en-GB" altLang="en-US" sz="120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25</a:t>
            </a:fld>
            <a:endParaRPr lang="en-GB" altLang="en-US">
              <a:latin typeface="Calibri" panose="020F0502020204030204" pitchFamily="34" charset="0"/>
            </a:endParaRPr>
          </a:p>
        </p:txBody>
      </p:sp>
    </p:spTree>
    <p:extLst>
      <p:ext uri="{BB962C8B-B14F-4D97-AF65-F5344CB8AC3E}">
        <p14:creationId xmlns:p14="http://schemas.microsoft.com/office/powerpoint/2010/main" val="3687029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The benefits for the children are:</a:t>
            </a:r>
            <a:endParaRPr lang="en-GB" dirty="0"/>
          </a:p>
          <a:p>
            <a:r>
              <a:rPr lang="en-GB" dirty="0"/>
              <a:t>• It is easier for children to learn when they get encouragement at home</a:t>
            </a:r>
          </a:p>
          <a:p>
            <a:r>
              <a:rPr lang="en-GB" dirty="0"/>
              <a:t>• They will do better and achieve more when their parents are involved</a:t>
            </a:r>
          </a:p>
          <a:p>
            <a:r>
              <a:rPr lang="en-GB" dirty="0"/>
              <a:t>• Children get access to more activities in and out of school when there are more</a:t>
            </a:r>
          </a:p>
          <a:p>
            <a:r>
              <a:rPr lang="en-GB" dirty="0"/>
              <a:t>adults to help</a:t>
            </a:r>
          </a:p>
          <a:p>
            <a:r>
              <a:rPr lang="en-GB" dirty="0"/>
              <a:t>• Their concerns can be sorted out quicker when their parents have a positive</a:t>
            </a:r>
          </a:p>
          <a:p>
            <a:r>
              <a:rPr lang="en-GB" dirty="0"/>
              <a:t>relationship with school staff</a:t>
            </a:r>
          </a:p>
          <a:p>
            <a:r>
              <a:rPr lang="en-GB" dirty="0"/>
              <a:t>• They are happy when their parents are enjoying events in the school.</a:t>
            </a:r>
          </a:p>
          <a:p>
            <a:endParaRPr lang="en-GB" dirty="0"/>
          </a:p>
        </p:txBody>
      </p:sp>
      <p:sp>
        <p:nvSpPr>
          <p:cNvPr id="4" name="Slide Number Placeholder 3"/>
          <p:cNvSpPr>
            <a:spLocks noGrp="1"/>
          </p:cNvSpPr>
          <p:nvPr>
            <p:ph type="sldNum" sz="quarter" idx="5"/>
          </p:nvPr>
        </p:nvSpPr>
        <p:spPr/>
        <p:txBody>
          <a:bodyPr/>
          <a:lstStyle/>
          <a:p>
            <a:fld id="{CB6EF6DB-6208-490F-8922-9F0F4674AC65}" type="slidenum">
              <a:rPr lang="en-GB" smtClean="0"/>
              <a:t>31</a:t>
            </a:fld>
            <a:endParaRPr lang="en-GB" dirty="0"/>
          </a:p>
        </p:txBody>
      </p:sp>
    </p:spTree>
    <p:extLst>
      <p:ext uri="{BB962C8B-B14F-4D97-AF65-F5344CB8AC3E}">
        <p14:creationId xmlns:p14="http://schemas.microsoft.com/office/powerpoint/2010/main" val="1151668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34</a:t>
            </a:fld>
            <a:endParaRPr lang="en-GB" altLang="en-US">
              <a:latin typeface="Calibri" panose="020F0502020204030204" pitchFamily="34" charset="0"/>
            </a:endParaRPr>
          </a:p>
        </p:txBody>
      </p:sp>
    </p:spTree>
    <p:extLst>
      <p:ext uri="{BB962C8B-B14F-4D97-AF65-F5344CB8AC3E}">
        <p14:creationId xmlns:p14="http://schemas.microsoft.com/office/powerpoint/2010/main" val="1698604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35</a:t>
            </a:fld>
            <a:endParaRPr lang="en-GB" altLang="en-US">
              <a:latin typeface="Calibri" panose="020F0502020204030204" pitchFamily="34" charset="0"/>
            </a:endParaRPr>
          </a:p>
        </p:txBody>
      </p:sp>
    </p:spTree>
    <p:extLst>
      <p:ext uri="{BB962C8B-B14F-4D97-AF65-F5344CB8AC3E}">
        <p14:creationId xmlns:p14="http://schemas.microsoft.com/office/powerpoint/2010/main" val="2836355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a:t>Small steps to success</a:t>
            </a:r>
            <a:r>
              <a:rPr lang="en-GB" baseline="0" dirty="0"/>
              <a:t> – how you present this. how you measure and how you share</a:t>
            </a:r>
          </a:p>
          <a:p>
            <a:r>
              <a:rPr lang="en-GB" i="1" baseline="0" dirty="0"/>
              <a:t>Show newsletter example and certificate</a:t>
            </a:r>
          </a:p>
          <a:p>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37</a:t>
            </a:fld>
            <a:endParaRPr lang="en-GB" altLang="en-US">
              <a:latin typeface="Calibri" panose="020F0502020204030204" pitchFamily="34" charset="0"/>
            </a:endParaRPr>
          </a:p>
        </p:txBody>
      </p:sp>
    </p:spTree>
    <p:extLst>
      <p:ext uri="{BB962C8B-B14F-4D97-AF65-F5344CB8AC3E}">
        <p14:creationId xmlns:p14="http://schemas.microsoft.com/office/powerpoint/2010/main" val="1492647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If you sell this before you start  – it will roll the success and it will be sustained. All</a:t>
            </a:r>
            <a:r>
              <a:rPr lang="en-GB" baseline="0" dirty="0"/>
              <a:t> are on board and see it as a priority. </a:t>
            </a:r>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38</a:t>
            </a:fld>
            <a:endParaRPr lang="en-GB" altLang="en-US">
              <a:latin typeface="Calibri" panose="020F0502020204030204" pitchFamily="34" charset="0"/>
            </a:endParaRPr>
          </a:p>
        </p:txBody>
      </p:sp>
    </p:spTree>
    <p:extLst>
      <p:ext uri="{BB962C8B-B14F-4D97-AF65-F5344CB8AC3E}">
        <p14:creationId xmlns:p14="http://schemas.microsoft.com/office/powerpoint/2010/main" val="3435186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4</a:t>
            </a:fld>
            <a:endParaRPr lang="en-GB" altLang="en-US">
              <a:latin typeface="Calibri" panose="020F0502020204030204" pitchFamily="34" charset="0"/>
            </a:endParaRPr>
          </a:p>
        </p:txBody>
      </p:sp>
    </p:spTree>
    <p:extLst>
      <p:ext uri="{BB962C8B-B14F-4D97-AF65-F5344CB8AC3E}">
        <p14:creationId xmlns:p14="http://schemas.microsoft.com/office/powerpoint/2010/main" val="3773996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44</a:t>
            </a:fld>
            <a:endParaRPr lang="en-GB" altLang="en-US">
              <a:latin typeface="Calibri" panose="020F0502020204030204" pitchFamily="34" charset="0"/>
            </a:endParaRPr>
          </a:p>
        </p:txBody>
      </p:sp>
    </p:spTree>
    <p:extLst>
      <p:ext uri="{BB962C8B-B14F-4D97-AF65-F5344CB8AC3E}">
        <p14:creationId xmlns:p14="http://schemas.microsoft.com/office/powerpoint/2010/main" val="1927816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There may be some which you feel fit in both or you are unsure about – obviously these will fit in the middle. If finding difficult, specify ‘engagement in learning’ </a:t>
            </a:r>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5</a:t>
            </a:fld>
            <a:endParaRPr lang="en-GB" altLang="en-US">
              <a:latin typeface="Calibri" panose="020F0502020204030204" pitchFamily="34" charset="0"/>
            </a:endParaRPr>
          </a:p>
        </p:txBody>
      </p:sp>
    </p:spTree>
    <p:extLst>
      <p:ext uri="{BB962C8B-B14F-4D97-AF65-F5344CB8AC3E}">
        <p14:creationId xmlns:p14="http://schemas.microsoft.com/office/powerpoint/2010/main" val="4248346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a:t>The definition was made to ensure that practitioners and policy makers were not confusing the objective of getting parents involved with school life (e.g. attending parents’ evenings, which is seen as </a:t>
            </a:r>
            <a:r>
              <a:rPr lang="en-GB" b="1" dirty="0"/>
              <a:t>reactive</a:t>
            </a:r>
            <a:r>
              <a:rPr lang="en-GB" dirty="0"/>
              <a:t> to the school) and the objective of engaging parents with their child’s learning (seen as </a:t>
            </a:r>
            <a:r>
              <a:rPr lang="en-GB" b="1" dirty="0"/>
              <a:t>pro-active</a:t>
            </a:r>
            <a:r>
              <a:rPr lang="en-GB" dirty="0"/>
              <a:t>).</a:t>
            </a:r>
          </a:p>
          <a:p>
            <a:r>
              <a:rPr lang="en-GB" dirty="0"/>
              <a:t>However, much of the research literature and policy refer to ‘parental involvement’, referring to both parental engagement and parental involvement.</a:t>
            </a:r>
          </a:p>
          <a:p>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7</a:t>
            </a:fld>
            <a:endParaRPr lang="en-GB" altLang="en-US">
              <a:latin typeface="Calibri" panose="020F0502020204030204" pitchFamily="34" charset="0"/>
            </a:endParaRPr>
          </a:p>
        </p:txBody>
      </p:sp>
    </p:spTree>
    <p:extLst>
      <p:ext uri="{BB962C8B-B14F-4D97-AF65-F5344CB8AC3E}">
        <p14:creationId xmlns:p14="http://schemas.microsoft.com/office/powerpoint/2010/main" val="335557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dirty="0"/>
          </a:p>
          <a:p>
            <a:endParaRPr lang="en-GB" dirty="0"/>
          </a:p>
          <a:p>
            <a:r>
              <a:rPr lang="en-GB" dirty="0"/>
              <a:t>Share ‘answers’</a:t>
            </a:r>
          </a:p>
          <a:p>
            <a:r>
              <a:rPr lang="en-GB" b="1" dirty="0"/>
              <a:t>The benefits for the school are:</a:t>
            </a:r>
            <a:endParaRPr lang="en-GB" dirty="0"/>
          </a:p>
          <a:p>
            <a:r>
              <a:rPr lang="en-GB" dirty="0"/>
              <a:t>• Parents bring skills which complement teachers’ skills and expertise</a:t>
            </a:r>
          </a:p>
          <a:p>
            <a:r>
              <a:rPr lang="en-GB" dirty="0"/>
              <a:t>• Parents contribute their time, so together parents and teachers are able to do more</a:t>
            </a:r>
          </a:p>
          <a:p>
            <a:r>
              <a:rPr lang="en-GB" dirty="0"/>
              <a:t>activities with pupils than teachers can do on their own</a:t>
            </a:r>
          </a:p>
          <a:p>
            <a:r>
              <a:rPr lang="en-GB" dirty="0"/>
              <a:t>• Pupils' attainment and behaviour improve</a:t>
            </a:r>
          </a:p>
          <a:p>
            <a:r>
              <a:rPr lang="en-GB" dirty="0"/>
              <a:t>• Parents have ideas about how the school can best support the children</a:t>
            </a:r>
          </a:p>
          <a:p>
            <a:r>
              <a:rPr lang="en-GB" dirty="0"/>
              <a:t>• Teachers have people with whom they can talk over ideas and get help when</a:t>
            </a:r>
          </a:p>
          <a:p>
            <a:r>
              <a:rPr lang="en-GB" dirty="0"/>
              <a:t>developing plans for the school</a:t>
            </a:r>
          </a:p>
          <a:p>
            <a:r>
              <a:rPr lang="en-GB" dirty="0">
                <a:solidFill>
                  <a:srgbClr val="FF0000"/>
                </a:solidFill>
              </a:rPr>
              <a:t>• Parents can give advice and help around reaching other parents.</a:t>
            </a:r>
          </a:p>
          <a:p>
            <a:endParaRPr lang="en-GB" dirty="0">
              <a:solidFill>
                <a:srgbClr val="FF0000"/>
              </a:solidFill>
            </a:endParaRPr>
          </a:p>
          <a:p>
            <a:endParaRPr lang="en-GB" b="1" dirty="0">
              <a:solidFill>
                <a:srgbClr val="FF0000"/>
              </a:solidFill>
            </a:endParaRPr>
          </a:p>
          <a:p>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8</a:t>
            </a:fld>
            <a:endParaRPr lang="en-GB" altLang="en-US">
              <a:latin typeface="Calibri" panose="020F0502020204030204" pitchFamily="34" charset="0"/>
            </a:endParaRPr>
          </a:p>
        </p:txBody>
      </p:sp>
    </p:spTree>
    <p:extLst>
      <p:ext uri="{BB962C8B-B14F-4D97-AF65-F5344CB8AC3E}">
        <p14:creationId xmlns:p14="http://schemas.microsoft.com/office/powerpoint/2010/main" val="4138469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dirty="0"/>
          </a:p>
          <a:p>
            <a:endParaRPr lang="en-GB" dirty="0"/>
          </a:p>
          <a:p>
            <a:r>
              <a:rPr lang="en-GB" b="1" dirty="0"/>
              <a:t>The benefits for parents are:</a:t>
            </a:r>
            <a:endParaRPr lang="en-GB" dirty="0"/>
          </a:p>
          <a:p>
            <a:r>
              <a:rPr lang="en-GB" dirty="0"/>
              <a:t>• Their children do better when they are involved</a:t>
            </a:r>
          </a:p>
          <a:p>
            <a:r>
              <a:rPr lang="en-GB" dirty="0"/>
              <a:t>• They are better able to help and encourage their children</a:t>
            </a:r>
          </a:p>
          <a:p>
            <a:r>
              <a:rPr lang="en-GB" dirty="0"/>
              <a:t>• They have more information about their children’s education</a:t>
            </a:r>
          </a:p>
          <a:p>
            <a:r>
              <a:rPr lang="en-GB" dirty="0"/>
              <a:t>• Parents can build their own confidence and skills</a:t>
            </a:r>
          </a:p>
          <a:p>
            <a:r>
              <a:rPr lang="en-GB" dirty="0"/>
              <a:t>• Where there is a positive relationship between parents and their child’s school there</a:t>
            </a:r>
          </a:p>
          <a:p>
            <a:r>
              <a:rPr lang="en-GB" dirty="0"/>
              <a:t>are benefits all round</a:t>
            </a:r>
          </a:p>
          <a:p>
            <a:r>
              <a:rPr lang="en-GB" dirty="0"/>
              <a:t>• Parents get reassurance that their children are receiving a good education.</a:t>
            </a:r>
          </a:p>
          <a:p>
            <a:endParaRPr lang="en-GB" dirty="0"/>
          </a:p>
          <a:p>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10</a:t>
            </a:fld>
            <a:endParaRPr lang="en-GB" altLang="en-US">
              <a:latin typeface="Calibri" panose="020F0502020204030204" pitchFamily="34" charset="0"/>
            </a:endParaRPr>
          </a:p>
        </p:txBody>
      </p:sp>
    </p:spTree>
    <p:extLst>
      <p:ext uri="{BB962C8B-B14F-4D97-AF65-F5344CB8AC3E}">
        <p14:creationId xmlns:p14="http://schemas.microsoft.com/office/powerpoint/2010/main" val="145319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a:t>How would you interpret each of these stages? Can you give examples of what you are doing?</a:t>
            </a:r>
          </a:p>
          <a:p>
            <a:r>
              <a:rPr lang="en-GB" dirty="0"/>
              <a:t>Possible examples include –</a:t>
            </a:r>
          </a:p>
          <a:p>
            <a:r>
              <a:rPr lang="en-GB" dirty="0"/>
              <a:t>Informing – sending home newsletter,</a:t>
            </a:r>
            <a:r>
              <a:rPr lang="en-GB" baseline="0" dirty="0"/>
              <a:t> written reports</a:t>
            </a:r>
            <a:endParaRPr lang="en-GB" dirty="0"/>
          </a:p>
          <a:p>
            <a:r>
              <a:rPr lang="en-GB" dirty="0"/>
              <a:t>Consulting – asking what days/times would be best to hold parents’ evenings? Asking would you allow your child to go to London on</a:t>
            </a:r>
            <a:r>
              <a:rPr lang="en-GB" baseline="0" dirty="0"/>
              <a:t> a school trip?</a:t>
            </a:r>
            <a:endParaRPr lang="en-GB" dirty="0"/>
          </a:p>
          <a:p>
            <a:r>
              <a:rPr lang="en-GB" dirty="0"/>
              <a:t>Involving- requesting parents to write a comment on the written report, involving parents in organising the summer fayre</a:t>
            </a:r>
          </a:p>
          <a:p>
            <a:r>
              <a:rPr lang="en-GB" dirty="0"/>
              <a:t>Collaborating – parent governors are involved in decision making; parents and teachers work together to organise the sports day; parents and teachers plan after school clubs sharing their skills; parents and school support the local old peoples’ home; homework engages the family and feedback is two-way</a:t>
            </a:r>
          </a:p>
          <a:p>
            <a:r>
              <a:rPr lang="en-GB" dirty="0"/>
              <a:t>Empowering – parents are supported to take the lead in learning activities; parents support others in organised activities;</a:t>
            </a:r>
            <a:r>
              <a:rPr lang="en-GB" baseline="0" dirty="0"/>
              <a:t> parents plan and run a maths trail; parents wanting to join lessons etc</a:t>
            </a:r>
          </a:p>
          <a:p>
            <a:endParaRPr lang="en-GB" baseline="0" dirty="0"/>
          </a:p>
          <a:p>
            <a:endParaRPr lang="en-GB" dirty="0"/>
          </a:p>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11</a:t>
            </a:fld>
            <a:endParaRPr lang="en-GB" altLang="en-US">
              <a:latin typeface="Calibri" panose="020F0502020204030204" pitchFamily="34" charset="0"/>
            </a:endParaRPr>
          </a:p>
        </p:txBody>
      </p:sp>
    </p:spTree>
    <p:extLst>
      <p:ext uri="{BB962C8B-B14F-4D97-AF65-F5344CB8AC3E}">
        <p14:creationId xmlns:p14="http://schemas.microsoft.com/office/powerpoint/2010/main" val="2910841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12</a:t>
            </a:fld>
            <a:endParaRPr lang="en-GB" altLang="en-US">
              <a:latin typeface="Calibri" panose="020F0502020204030204" pitchFamily="34" charset="0"/>
            </a:endParaRPr>
          </a:p>
        </p:txBody>
      </p:sp>
    </p:spTree>
    <p:extLst>
      <p:ext uri="{BB962C8B-B14F-4D97-AF65-F5344CB8AC3E}">
        <p14:creationId xmlns:p14="http://schemas.microsoft.com/office/powerpoint/2010/main" val="4188731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B82949F-C5E7-412D-A184-62EECF64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62CC4E6-0FC7-4559-8BB2-69A4CE1C7A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8436" name="Slide Number Placeholder 3">
            <a:extLst>
              <a:ext uri="{FF2B5EF4-FFF2-40B4-BE49-F238E27FC236}">
                <a16:creationId xmlns:a16="http://schemas.microsoft.com/office/drawing/2014/main" id="{8B87ABF6-51B5-4CB4-A589-4010470132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fld id="{82348434-4694-4FB5-A578-725BE63A7A29}" type="slidenum">
              <a:rPr lang="en-GB" altLang="en-US" smtClean="0">
                <a:latin typeface="Calibri" panose="020F0502020204030204" pitchFamily="34" charset="0"/>
              </a:rPr>
              <a:pPr fontAlgn="base">
                <a:spcBef>
                  <a:spcPct val="0"/>
                </a:spcBef>
                <a:spcAft>
                  <a:spcPct val="0"/>
                </a:spcAft>
              </a:pPr>
              <a:t>13</a:t>
            </a:fld>
            <a:endParaRPr lang="en-GB" altLang="en-US">
              <a:latin typeface="Calibri" panose="020F0502020204030204" pitchFamily="34" charset="0"/>
            </a:endParaRPr>
          </a:p>
        </p:txBody>
      </p:sp>
    </p:spTree>
    <p:extLst>
      <p:ext uri="{BB962C8B-B14F-4D97-AF65-F5344CB8AC3E}">
        <p14:creationId xmlns:p14="http://schemas.microsoft.com/office/powerpoint/2010/main" val="119399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page text only 2 columns (no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with 2 columns (without falling numbers)</a:t>
            </a:r>
          </a:p>
        </p:txBody>
      </p:sp>
      <p:sp>
        <p:nvSpPr>
          <p:cNvPr id="6" name="Text Placeholder 7">
            <a:extLst>
              <a:ext uri="{FF2B5EF4-FFF2-40B4-BE49-F238E27FC236}">
                <a16:creationId xmlns:a16="http://schemas.microsoft.com/office/drawing/2014/main" id="{AF612E35-03C5-FD44-9399-C973E2DC03C5}"/>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to edit text</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4" name="Text Placeholder 7">
            <a:extLst>
              <a:ext uri="{FF2B5EF4-FFF2-40B4-BE49-F238E27FC236}">
                <a16:creationId xmlns:a16="http://schemas.microsoft.com/office/drawing/2014/main" id="{02674EA2-EAF8-C641-B326-BCF522061527}"/>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585023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BF54EF-01C5-5C42-9309-AFEB34E315C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9" name="Text Placeholder 2">
            <a:extLst>
              <a:ext uri="{FF2B5EF4-FFF2-40B4-BE49-F238E27FC236}">
                <a16:creationId xmlns:a16="http://schemas.microsoft.com/office/drawing/2014/main" id="{D1645992-B796-C641-8113-65A33B683481}"/>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0" name="Text Placeholder 4">
            <a:extLst>
              <a:ext uri="{FF2B5EF4-FFF2-40B4-BE49-F238E27FC236}">
                <a16:creationId xmlns:a16="http://schemas.microsoft.com/office/drawing/2014/main" id="{E3A0C40B-7639-2E4B-A183-DC41E1BDB46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1" name="TextBox 20">
            <a:extLst>
              <a:ext uri="{FF2B5EF4-FFF2-40B4-BE49-F238E27FC236}">
                <a16:creationId xmlns:a16="http://schemas.microsoft.com/office/drawing/2014/main" id="{9A6AA144-FEFB-FE4A-BCFB-9CE49BB188CF}"/>
              </a:ext>
            </a:extLst>
          </p:cNvPr>
          <p:cNvSpPr txBox="1"/>
          <p:nvPr userDrawn="1"/>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2377453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text only 2 columns (no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with 2 columns (without falling numbers)</a:t>
            </a:r>
          </a:p>
        </p:txBody>
      </p:sp>
      <p:sp>
        <p:nvSpPr>
          <p:cNvPr id="6" name="Text Placeholder 7">
            <a:extLst>
              <a:ext uri="{FF2B5EF4-FFF2-40B4-BE49-F238E27FC236}">
                <a16:creationId xmlns:a16="http://schemas.microsoft.com/office/drawing/2014/main" id="{AF612E35-03C5-FD44-9399-C973E2DC03C5}"/>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to edit text</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4" name="Text Placeholder 7">
            <a:extLst>
              <a:ext uri="{FF2B5EF4-FFF2-40B4-BE49-F238E27FC236}">
                <a16:creationId xmlns:a16="http://schemas.microsoft.com/office/drawing/2014/main" id="{02674EA2-EAF8-C641-B326-BCF522061527}"/>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46940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page imag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E1C893-40B7-8347-A83A-78D89AB980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1" name="TextBox 10">
            <a:extLst>
              <a:ext uri="{FF2B5EF4-FFF2-40B4-BE49-F238E27FC236}">
                <a16:creationId xmlns:a16="http://schemas.microsoft.com/office/drawing/2014/main" id="{C82FEF2D-B050-B043-9D49-C2EEB9BD263C}"/>
              </a:ext>
            </a:extLst>
          </p:cNvPr>
          <p:cNvSpPr txBox="1"/>
          <p:nvPr userDrawn="1"/>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B0604020202020204" charset="-79"/>
              </a:defRPr>
            </a:lvl1pPr>
          </a:lstStyle>
          <a:p>
            <a:pPr fontAlgn="b"/>
            <a:r>
              <a:rPr lang="en-GB" baseline="0">
                <a:solidFill>
                  <a:schemeClr val="bg1"/>
                </a:solidFill>
              </a:rPr>
              <a:t>Click to edit two line Master headline</a:t>
            </a:r>
          </a:p>
        </p:txBody>
      </p:sp>
      <p:sp>
        <p:nvSpPr>
          <p:cNvPr id="15" name="Text Placeholder 2">
            <a:extLst>
              <a:ext uri="{FF2B5EF4-FFF2-40B4-BE49-F238E27FC236}">
                <a16:creationId xmlns:a16="http://schemas.microsoft.com/office/drawing/2014/main" id="{F2116D76-5560-C74A-88D5-2AFA36405B8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2692689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 page image 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82D0B9D-05F2-0847-8076-C404DC7233B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064" y="9141"/>
            <a:ext cx="9135871" cy="6845813"/>
          </a:xfrm>
          <a:prstGeom prst="rect">
            <a:avLst/>
          </a:prstGeom>
        </p:spPr>
      </p:pic>
      <p:sp>
        <p:nvSpPr>
          <p:cNvPr id="7" name="TextBox 6">
            <a:extLst>
              <a:ext uri="{FF2B5EF4-FFF2-40B4-BE49-F238E27FC236}">
                <a16:creationId xmlns:a16="http://schemas.microsoft.com/office/drawing/2014/main" id="{697A2BA3-9797-4848-89FE-0F5DD89FE417}"/>
              </a:ext>
            </a:extLst>
          </p:cNvPr>
          <p:cNvSpPr txBox="1"/>
          <p:nvPr userDrawn="1"/>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8" name="Text Placeholder 4">
            <a:extLst>
              <a:ext uri="{FF2B5EF4-FFF2-40B4-BE49-F238E27FC236}">
                <a16:creationId xmlns:a16="http://schemas.microsoft.com/office/drawing/2014/main" id="{E21B6772-FB82-9D44-B25F-C3B6AF6A8BB1}"/>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C236450C-F39E-D04E-AC6A-7752F7DE3073}"/>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283466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page image 3">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BA4AE7E9-B6E5-F347-B29E-A06E4E42B4B5}"/>
              </a:ext>
            </a:extLst>
          </p:cNvPr>
          <p:cNvSpPr txBox="1"/>
          <p:nvPr userDrawn="1"/>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5778D31C-50B7-8048-92B0-2DCD962F83DA}"/>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7" name="Text Placeholder 2">
            <a:extLst>
              <a:ext uri="{FF2B5EF4-FFF2-40B4-BE49-F238E27FC236}">
                <a16:creationId xmlns:a16="http://schemas.microsoft.com/office/drawing/2014/main" id="{B1120088-AA54-4347-B946-4E4FF42595D4}"/>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469691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page image 4">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7" name="TextBox 6">
            <a:extLst>
              <a:ext uri="{FF2B5EF4-FFF2-40B4-BE49-F238E27FC236}">
                <a16:creationId xmlns:a16="http://schemas.microsoft.com/office/drawing/2014/main" id="{454E7328-BA11-AF4F-8327-313DD12E4B3A}"/>
              </a:ext>
            </a:extLst>
          </p:cNvPr>
          <p:cNvSpPr txBox="1"/>
          <p:nvPr userDrawn="1"/>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9" name="Text Placeholder 4">
            <a:extLst>
              <a:ext uri="{FF2B5EF4-FFF2-40B4-BE49-F238E27FC236}">
                <a16:creationId xmlns:a16="http://schemas.microsoft.com/office/drawing/2014/main" id="{F1DFC4CA-F4EF-014A-8814-77E4E654FBAB}"/>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10" name="Text Placeholder 2">
            <a:extLst>
              <a:ext uri="{FF2B5EF4-FFF2-40B4-BE49-F238E27FC236}">
                <a16:creationId xmlns:a16="http://schemas.microsoft.com/office/drawing/2014/main" id="{A995591A-BD90-C94B-AB2D-67B424962D2A}"/>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343956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page image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2B644F-C014-1B48-8909-B0848699867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2C381772-BCDF-F647-9BE9-7328E933CF0E}"/>
              </a:ext>
            </a:extLst>
          </p:cNvPr>
          <p:cNvSpPr txBox="1"/>
          <p:nvPr userDrawn="1"/>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B4E5DA47-DAEA-D440-A5EA-E4B2CC425769}"/>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25E11C82-CC99-3843-B3CA-BC1CCB98BA2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48011785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3528" y="2609528"/>
            <a:ext cx="7772400" cy="1467544"/>
          </a:xfrm>
        </p:spPr>
        <p:txBody>
          <a:bodyPr>
            <a:normAutofit/>
          </a:bodyPr>
          <a:lstStyle>
            <a:lvl1pPr>
              <a:lnSpc>
                <a:spcPct val="90000"/>
              </a:lnSpc>
              <a:defRPr sz="240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23528" y="4437112"/>
            <a:ext cx="7776864" cy="1656184"/>
          </a:xfrm>
        </p:spPr>
        <p:txBody>
          <a:bodyPr>
            <a:normAutofit/>
          </a:bodyPr>
          <a:lstStyle>
            <a:lvl1pPr marL="0" indent="0" algn="l">
              <a:buNone/>
              <a:defRPr sz="1500">
                <a:solidFill>
                  <a:schemeClr val="bg1"/>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endParaRPr lang="en-GB"/>
          </a:p>
        </p:txBody>
      </p:sp>
      <p:sp>
        <p:nvSpPr>
          <p:cNvPr id="5" name="Footer Placeholder 4"/>
          <p:cNvSpPr>
            <a:spLocks noGrp="1"/>
          </p:cNvSpPr>
          <p:nvPr>
            <p:ph type="ftr" sz="quarter" idx="10"/>
          </p:nvPr>
        </p:nvSpPr>
        <p:spPr>
          <a:xfrm>
            <a:off x="323851" y="6356356"/>
            <a:ext cx="5767388" cy="365125"/>
          </a:xfrm>
        </p:spPr>
        <p:txBody>
          <a:bodyPr/>
          <a:lstStyle>
            <a:lvl1pPr>
              <a:defRPr sz="600">
                <a:solidFill>
                  <a:schemeClr val="bg1"/>
                </a:solidFill>
              </a:defRPr>
            </a:lvl1pPr>
          </a:lstStyle>
          <a:p>
            <a:pPr>
              <a:defRPr/>
            </a:pPr>
            <a:r>
              <a:rPr lang="en-US">
                <a:solidFill>
                  <a:prstClr val="white"/>
                </a:solidFill>
              </a:rPr>
              <a:t>Copyright © National Numeracy 2022. All rights reserved                 nationalnumeracy.org.uk           </a:t>
            </a:r>
            <a:endParaRPr lang="en-GB" dirty="0">
              <a:solidFill>
                <a:prstClr val="white"/>
              </a:solidFill>
            </a:endParaRPr>
          </a:p>
        </p:txBody>
      </p:sp>
      <p:sp>
        <p:nvSpPr>
          <p:cNvPr id="6" name="Slide Number Placeholder 5"/>
          <p:cNvSpPr>
            <a:spLocks noGrp="1"/>
          </p:cNvSpPr>
          <p:nvPr>
            <p:ph type="sldNum" sz="quarter" idx="11"/>
          </p:nvPr>
        </p:nvSpPr>
        <p:spPr/>
        <p:txBody>
          <a:bodyPr/>
          <a:lstStyle>
            <a:lvl1pPr>
              <a:defRPr>
                <a:solidFill>
                  <a:schemeClr val="bg1"/>
                </a:solidFill>
              </a:defRPr>
            </a:lvl1pPr>
          </a:lstStyle>
          <a:p>
            <a:pPr>
              <a:defRPr/>
            </a:pPr>
            <a:fld id="{D9D50E35-4CB4-4052-8511-FBBD0B767D0A}" type="slidenum">
              <a:rPr lang="en-GB">
                <a:solidFill>
                  <a:prstClr val="white"/>
                </a:solidFill>
              </a:rPr>
              <a:pPr>
                <a:defRPr/>
              </a:pPr>
              <a:t>‹#›</a:t>
            </a:fld>
            <a:endParaRPr lang="en-GB" dirty="0">
              <a:solidFill>
                <a:prstClr val="white"/>
              </a:solidFill>
            </a:endParaRPr>
          </a:p>
        </p:txBody>
      </p:sp>
    </p:spTree>
    <p:extLst>
      <p:ext uri="{BB962C8B-B14F-4D97-AF65-F5344CB8AC3E}">
        <p14:creationId xmlns:p14="http://schemas.microsoft.com/office/powerpoint/2010/main" val="4057849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p>
            <a:pPr lvl="0"/>
            <a:r>
              <a:rPr lang="en-US" dirty="0"/>
              <a:t>l</a:t>
            </a:r>
            <a:endParaRPr lang="en-GB" dirty="0"/>
          </a:p>
        </p:txBody>
      </p:sp>
      <p:sp>
        <p:nvSpPr>
          <p:cNvPr id="4" name="Slide Number Placeholder 5"/>
          <p:cNvSpPr>
            <a:spLocks noGrp="1"/>
          </p:cNvSpPr>
          <p:nvPr>
            <p:ph type="sldNum" sz="quarter" idx="10"/>
          </p:nvPr>
        </p:nvSpPr>
        <p:spPr/>
        <p:txBody>
          <a:bodyPr/>
          <a:lstStyle>
            <a:lvl1pPr>
              <a:defRPr/>
            </a:lvl1pPr>
          </a:lstStyle>
          <a:p>
            <a:pPr>
              <a:defRPr/>
            </a:pPr>
            <a:fld id="{507B39C3-6E2D-46E3-8927-0792CDE40E76}" type="slidenum">
              <a:rPr lang="en-GB"/>
              <a:pPr>
                <a:defRPr/>
              </a:pPr>
              <a:t>‹#›</a:t>
            </a:fld>
            <a:endParaRPr lang="en-GB" dirty="0"/>
          </a:p>
        </p:txBody>
      </p:sp>
      <p:sp>
        <p:nvSpPr>
          <p:cNvPr id="5" name="Footer Placeholder 4"/>
          <p:cNvSpPr>
            <a:spLocks noGrp="1"/>
          </p:cNvSpPr>
          <p:nvPr>
            <p:ph type="ftr" sz="quarter" idx="11"/>
          </p:nvPr>
        </p:nvSpPr>
        <p:spPr/>
        <p:txBody>
          <a:bodyPr/>
          <a:lstStyle>
            <a:lvl1pPr>
              <a:defRPr>
                <a:solidFill>
                  <a:srgbClr val="575752"/>
                </a:solidFill>
              </a:defRPr>
            </a:lvl1pPr>
          </a:lstStyle>
          <a:p>
            <a:pPr>
              <a:defRPr/>
            </a:pPr>
            <a:r>
              <a:rPr lang="en-US" dirty="0"/>
              <a:t>Copyright © National Numeracy 2022. All rights reserved                 nationalnumeracy.org.uk           </a:t>
            </a:r>
            <a:endParaRPr lang="en-GB" dirty="0"/>
          </a:p>
        </p:txBody>
      </p:sp>
    </p:spTree>
    <p:extLst>
      <p:ext uri="{BB962C8B-B14F-4D97-AF65-F5344CB8AC3E}">
        <p14:creationId xmlns:p14="http://schemas.microsoft.com/office/powerpoint/2010/main" val="605982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3" y="333375"/>
            <a:ext cx="5832475" cy="1150938"/>
          </a:xfrm>
          <a:prstGeom prst="rect">
            <a:avLst/>
          </a:prstGeom>
        </p:spPr>
        <p:txBody>
          <a:bodyPr/>
          <a:lstStyle/>
          <a:p>
            <a:r>
              <a:rPr lang="en-US"/>
              <a:t>Click to edit Master title style</a:t>
            </a:r>
            <a:endParaRPr lang="en-GB"/>
          </a:p>
        </p:txBody>
      </p:sp>
      <p:sp>
        <p:nvSpPr>
          <p:cNvPr id="3" name="Slide Number Placeholder 5"/>
          <p:cNvSpPr>
            <a:spLocks noGrp="1"/>
          </p:cNvSpPr>
          <p:nvPr>
            <p:ph type="sldNum" sz="quarter" idx="10"/>
          </p:nvPr>
        </p:nvSpPr>
        <p:spPr>
          <a:xfrm>
            <a:off x="6553203" y="6356356"/>
            <a:ext cx="2339975" cy="365125"/>
          </a:xfrm>
          <a:prstGeom prst="rect">
            <a:avLst/>
          </a:prstGeom>
        </p:spPr>
        <p:txBody>
          <a:bodyPr/>
          <a:lstStyle>
            <a:lvl1pPr>
              <a:defRPr/>
            </a:lvl1pPr>
          </a:lstStyle>
          <a:p>
            <a:pPr>
              <a:defRPr/>
            </a:pPr>
            <a:fld id="{426DD60A-87C7-479E-8B05-82B3715FB8EB}" type="slidenum">
              <a:rPr lang="en-GB"/>
              <a:pPr>
                <a:defRPr/>
              </a:pPr>
              <a:t>‹#›</a:t>
            </a:fld>
            <a:endParaRPr lang="en-GB" dirty="0"/>
          </a:p>
        </p:txBody>
      </p:sp>
      <p:sp>
        <p:nvSpPr>
          <p:cNvPr id="4" name="Footer Placeholder 4"/>
          <p:cNvSpPr>
            <a:spLocks noGrp="1"/>
          </p:cNvSpPr>
          <p:nvPr>
            <p:ph type="ftr" sz="quarter" idx="11"/>
          </p:nvPr>
        </p:nvSpPr>
        <p:spPr>
          <a:xfrm>
            <a:off x="395289" y="6356356"/>
            <a:ext cx="5624512" cy="365125"/>
          </a:xfrm>
          <a:prstGeom prst="rect">
            <a:avLst/>
          </a:prstGeom>
        </p:spPr>
        <p:txBody>
          <a:bodyPr/>
          <a:lstStyle>
            <a:lvl1pPr>
              <a:defRPr>
                <a:solidFill>
                  <a:schemeClr val="tx1">
                    <a:lumMod val="65000"/>
                    <a:lumOff val="35000"/>
                  </a:schemeClr>
                </a:solidFill>
              </a:defRPr>
            </a:lvl1pPr>
          </a:lstStyle>
          <a:p>
            <a:pPr>
              <a:defRPr/>
            </a:pPr>
            <a:r>
              <a:rPr lang="en-US" dirty="0">
                <a:solidFill>
                  <a:srgbClr val="575752">
                    <a:lumMod val="65000"/>
                    <a:lumOff val="35000"/>
                  </a:srgbClr>
                </a:solidFill>
              </a:rPr>
              <a:t>Copyright © National Numeracy 2022. All rights reserved                 nationalnumeracy.org.uk           </a:t>
            </a:r>
            <a:endParaRPr lang="en-GB" dirty="0">
              <a:solidFill>
                <a:srgbClr val="575752">
                  <a:lumMod val="65000"/>
                  <a:lumOff val="35000"/>
                </a:srgbClr>
              </a:solidFill>
            </a:endParaRPr>
          </a:p>
        </p:txBody>
      </p:sp>
    </p:spTree>
    <p:extLst>
      <p:ext uri="{BB962C8B-B14F-4D97-AF65-F5344CB8AC3E}">
        <p14:creationId xmlns:p14="http://schemas.microsoft.com/office/powerpoint/2010/main" val="259271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text &amp; image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(without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endParaRPr lang="en-GB"/>
          </a:p>
        </p:txBody>
      </p:sp>
      <p:sp>
        <p:nvSpPr>
          <p:cNvPr id="5" name="Text Placeholder 7">
            <a:extLst>
              <a:ext uri="{FF2B5EF4-FFF2-40B4-BE49-F238E27FC236}">
                <a16:creationId xmlns:a16="http://schemas.microsoft.com/office/drawing/2014/main" id="{5F4F4E01-3089-4C6E-A520-0CC70D660322}"/>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924114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age 1: Purp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B58AB1-67B8-854C-9A94-69B44A70D7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 Placeholder 2">
            <a:extLst>
              <a:ext uri="{FF2B5EF4-FFF2-40B4-BE49-F238E27FC236}">
                <a16:creationId xmlns:a16="http://schemas.microsoft.com/office/drawing/2014/main" id="{BDFD3668-AEF2-2D46-BBB9-16A7C854B85F}"/>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5" name="Text Placeholder 4">
            <a:extLst>
              <a:ext uri="{FF2B5EF4-FFF2-40B4-BE49-F238E27FC236}">
                <a16:creationId xmlns:a16="http://schemas.microsoft.com/office/drawing/2014/main" id="{29BDD682-2763-9243-B14F-9C857C1A8971}"/>
              </a:ext>
            </a:extLst>
          </p:cNvPr>
          <p:cNvSpPr>
            <a:spLocks noGrp="1"/>
          </p:cNvSpPr>
          <p:nvPr>
            <p:ph type="body" sz="quarter" idx="11" hasCustomPrompt="1"/>
          </p:nvPr>
        </p:nvSpPr>
        <p:spPr>
          <a:xfrm>
            <a:off x="1030461" y="1593079"/>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1" name="TextBox 10">
            <a:extLst>
              <a:ext uri="{FF2B5EF4-FFF2-40B4-BE49-F238E27FC236}">
                <a16:creationId xmlns:a16="http://schemas.microsoft.com/office/drawing/2014/main" id="{85F42570-83F6-6947-9DCF-10F580069B36}"/>
              </a:ext>
            </a:extLst>
          </p:cNvPr>
          <p:cNvSpPr txBox="1"/>
          <p:nvPr userDrawn="1"/>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033663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age 2: Yel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E6E2EE-B91C-CE42-B018-5FFC42EBB4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26" name="Text Placeholder 2">
            <a:extLst>
              <a:ext uri="{FF2B5EF4-FFF2-40B4-BE49-F238E27FC236}">
                <a16:creationId xmlns:a16="http://schemas.microsoft.com/office/drawing/2014/main" id="{693FD4AB-D534-0548-912D-FA3262674504}"/>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7" name="Text Placeholder 4">
            <a:extLst>
              <a:ext uri="{FF2B5EF4-FFF2-40B4-BE49-F238E27FC236}">
                <a16:creationId xmlns:a16="http://schemas.microsoft.com/office/drawing/2014/main" id="{E321B71F-F6C1-CD41-B8EE-FA54B83EF6A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8" name="TextBox 27">
            <a:extLst>
              <a:ext uri="{FF2B5EF4-FFF2-40B4-BE49-F238E27FC236}">
                <a16:creationId xmlns:a16="http://schemas.microsoft.com/office/drawing/2014/main" id="{AC50254A-C91C-3644-BB24-716BDE10304D}"/>
              </a:ext>
            </a:extLst>
          </p:cNvPr>
          <p:cNvSpPr txBox="1"/>
          <p:nvPr userDrawn="1"/>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1163959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age 3: 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467AC0-8D4D-BB4F-A4F3-C1EC47FB3F1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7" name="Text Placeholder 2">
            <a:extLst>
              <a:ext uri="{FF2B5EF4-FFF2-40B4-BE49-F238E27FC236}">
                <a16:creationId xmlns:a16="http://schemas.microsoft.com/office/drawing/2014/main" id="{65CE9704-45F5-AA46-90AB-22A5DC6BD07A}"/>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8" name="Text Placeholder 4">
            <a:extLst>
              <a:ext uri="{FF2B5EF4-FFF2-40B4-BE49-F238E27FC236}">
                <a16:creationId xmlns:a16="http://schemas.microsoft.com/office/drawing/2014/main" id="{471F1FEB-D33D-4541-97D4-CFFA46E480B0}"/>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9" name="TextBox 18">
            <a:extLst>
              <a:ext uri="{FF2B5EF4-FFF2-40B4-BE49-F238E27FC236}">
                <a16:creationId xmlns:a16="http://schemas.microsoft.com/office/drawing/2014/main" id="{923FEA16-9AD6-B841-9D5F-5B4D5F9CF0FF}"/>
              </a:ext>
            </a:extLst>
          </p:cNvPr>
          <p:cNvSpPr txBox="1"/>
          <p:nvPr userDrawn="1"/>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1547368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age 4: Blu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86882F-7751-E745-A0E0-21618A66CA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pic>
        <p:nvPicPr>
          <p:cNvPr id="9" name="Picture 8">
            <a:extLst>
              <a:ext uri="{FF2B5EF4-FFF2-40B4-BE49-F238E27FC236}">
                <a16:creationId xmlns:a16="http://schemas.microsoft.com/office/drawing/2014/main" id="{8DC5D3FE-5F92-2947-A252-508875477D1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6" name="Text Placeholder 2">
            <a:extLst>
              <a:ext uri="{FF2B5EF4-FFF2-40B4-BE49-F238E27FC236}">
                <a16:creationId xmlns:a16="http://schemas.microsoft.com/office/drawing/2014/main" id="{14AFD549-9755-3741-AAEB-9CDECD162E0E}"/>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7" name="Text Placeholder 4">
            <a:extLst>
              <a:ext uri="{FF2B5EF4-FFF2-40B4-BE49-F238E27FC236}">
                <a16:creationId xmlns:a16="http://schemas.microsoft.com/office/drawing/2014/main" id="{3925EB98-BBF6-9549-B356-4BB02E10C005}"/>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8" name="TextBox 17">
            <a:extLst>
              <a:ext uri="{FF2B5EF4-FFF2-40B4-BE49-F238E27FC236}">
                <a16:creationId xmlns:a16="http://schemas.microsoft.com/office/drawing/2014/main" id="{31A2D9B7-9B77-0144-B130-8E5F18831B45}"/>
              </a:ext>
            </a:extLst>
          </p:cNvPr>
          <p:cNvSpPr txBox="1"/>
          <p:nvPr userDrawn="1"/>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481124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4.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userDrawn="1"/>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err="1">
                <a:ln>
                  <a:noFill/>
                </a:ln>
                <a:solidFill>
                  <a:srgbClr val="951B81"/>
                </a:solidFill>
                <a:effectLst/>
                <a:uLnTx/>
                <a:uFillTx/>
                <a:latin typeface="Lato" panose="020F0502020204030203" pitchFamily="34" charset="77"/>
                <a:ea typeface="+mn-ea"/>
                <a:cs typeface="+mn-cs"/>
              </a:rPr>
              <a:t>nationalnumeracy.org.uk</a:t>
            </a:r>
            <a:endParaRPr kumimoji="0" lang="en-GB" sz="1200" b="0" i="0" u="none" strike="noStrike" kern="1200" cap="none" spc="0" normalizeH="0" baseline="0" noProof="0">
              <a:ln>
                <a:noFill/>
              </a:ln>
              <a:solidFill>
                <a:srgbClr val="951B81"/>
              </a:solidFill>
              <a:effectLst/>
              <a:uLnTx/>
              <a:uFillTx/>
              <a:latin typeface="Lato" panose="020F0502020204030203" pitchFamily="34" charset="77"/>
              <a:ea typeface="+mn-ea"/>
              <a:cs typeface="+mn-cs"/>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userDrawn="1"/>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8182266"/>
      </p:ext>
    </p:extLst>
  </p:cSld>
  <p:clrMap bg1="lt1" tx1="dk1" bg2="lt2" tx2="dk2" accent1="accent1" accent2="accent2" accent3="accent3" accent4="accent4" accent5="accent5" accent6="accent6" hlink="hlink" folHlink="folHlink"/>
  <p:sldLayoutIdLst>
    <p:sldLayoutId id="2147483733" r:id="rId1"/>
    <p:sldLayoutId id="2147483748" r:id="rId2"/>
    <p:sldLayoutId id="2147483749" r:id="rId3"/>
    <p:sldLayoutId id="2147483725" r:id="rId4"/>
    <p:sldLayoutId id="2147483758"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5070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userDrawn="1"/>
        </p:nvSpPr>
        <p:spPr>
          <a:xfrm>
            <a:off x="415651" y="6293210"/>
            <a:ext cx="3470549" cy="2853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951B81"/>
                </a:solidFill>
                <a:effectLst/>
                <a:uLnTx/>
                <a:uFillTx/>
                <a:latin typeface="Lato" panose="020F0502020204030203" pitchFamily="34" charset="77"/>
                <a:ea typeface="+mn-ea"/>
                <a:cs typeface="+mn-cs"/>
              </a:rPr>
              <a:t>nationalnumeracy.org.uk</a:t>
            </a: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userDrawn="1"/>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
        <p:nvSpPr>
          <p:cNvPr id="2" name="Footer Placeholder 3">
            <a:extLst>
              <a:ext uri="{FF2B5EF4-FFF2-40B4-BE49-F238E27FC236}">
                <a16:creationId xmlns:a16="http://schemas.microsoft.com/office/drawing/2014/main" id="{DE28A3EC-B983-A362-4344-D2B0BA3FA25B}"/>
              </a:ext>
            </a:extLst>
          </p:cNvPr>
          <p:cNvSpPr>
            <a:spLocks noGrp="1"/>
          </p:cNvSpPr>
          <p:nvPr>
            <p:ph type="ftr" sz="quarter" idx="3"/>
          </p:nvPr>
        </p:nvSpPr>
        <p:spPr bwMode="auto">
          <a:xfrm>
            <a:off x="5128418" y="6435905"/>
            <a:ext cx="5767388"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200">
                <a:solidFill>
                  <a:schemeClr val="tx1"/>
                </a:solidFill>
                <a:latin typeface="+mj-lt"/>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GB" altLang="en-US" dirty="0">
                <a:solidFill>
                  <a:srgbClr val="575752"/>
                </a:solidFill>
              </a:rPr>
              <a:t>Copyright © National Numeracy 2022. All rights reserved</a:t>
            </a:r>
          </a:p>
        </p:txBody>
      </p:sp>
    </p:spTree>
    <p:extLst>
      <p:ext uri="{BB962C8B-B14F-4D97-AF65-F5344CB8AC3E}">
        <p14:creationId xmlns:p14="http://schemas.microsoft.com/office/powerpoint/2010/main" val="2111930850"/>
      </p:ext>
    </p:extLst>
  </p:cSld>
  <p:clrMap bg1="lt1" tx1="dk1" bg2="lt2" tx2="dk2" accent1="accent1" accent2="accent2" accent3="accent3" accent4="accent4" accent5="accent5" accent6="accent6" hlink="hlink" folHlink="folHlink"/>
  <p:sldLayoutIdLst>
    <p:sldLayoutId id="2147483747"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B030C50-FFAB-324C-B9BB-B2E0F74EAFA9}"/>
              </a:ext>
            </a:extLst>
          </p:cNvPr>
          <p:cNvSpPr txBox="1">
            <a:spLocks/>
          </p:cNvSpPr>
          <p:nvPr userDrawn="1"/>
        </p:nvSpPr>
        <p:spPr>
          <a:xfrm>
            <a:off x="1366515" y="5303543"/>
            <a:ext cx="6198716" cy="1254420"/>
          </a:xfrm>
          <a:prstGeom prst="rect">
            <a:avLst/>
          </a:prstGeom>
        </p:spPr>
        <p:txBody>
          <a:bodyPr anchor="t">
            <a:normAutofit/>
          </a:bodyPr>
          <a:lstStyle>
            <a:lvl1pPr algn="l" defTabSz="914400" rtl="0" eaLnBrk="1" fontAlgn="b" latinLnBrk="0" hangingPunct="1">
              <a:lnSpc>
                <a:spcPct val="90000"/>
              </a:lnSpc>
              <a:spcBef>
                <a:spcPct val="0"/>
              </a:spcBef>
              <a:buNone/>
              <a:defRPr sz="3200" b="1" i="0" kern="1200" baseline="0">
                <a:solidFill>
                  <a:schemeClr val="bg1"/>
                </a:solidFill>
                <a:latin typeface="Rubik Medium" panose="02000604000000020004" pitchFamily="2" charset="-79"/>
                <a:ea typeface="+mj-ea"/>
                <a:cs typeface="+mj-cs"/>
              </a:defRPr>
            </a:lvl1pPr>
          </a:lstStyle>
          <a:p>
            <a:pPr fontAlgn="b"/>
            <a:r>
              <a:rPr lang="en-GB" baseline="0">
                <a:solidFill>
                  <a:schemeClr val="bg1"/>
                </a:solidFill>
              </a:rPr>
              <a:t>Click to edit two line Master headline</a:t>
            </a:r>
          </a:p>
        </p:txBody>
      </p:sp>
      <p:sp>
        <p:nvSpPr>
          <p:cNvPr id="11" name="Subtitle 2">
            <a:extLst>
              <a:ext uri="{FF2B5EF4-FFF2-40B4-BE49-F238E27FC236}">
                <a16:creationId xmlns:a16="http://schemas.microsoft.com/office/drawing/2014/main" id="{2B494810-8F66-BB4E-85E1-3816444B389F}"/>
              </a:ext>
            </a:extLst>
          </p:cNvPr>
          <p:cNvSpPr txBox="1">
            <a:spLocks/>
          </p:cNvSpPr>
          <p:nvPr userDrawn="1"/>
        </p:nvSpPr>
        <p:spPr>
          <a:xfrm>
            <a:off x="1366515" y="4500564"/>
            <a:ext cx="5441479" cy="685800"/>
          </a:xfrm>
          <a:prstGeom prst="rect">
            <a:avLst/>
          </a:prstGeom>
        </p:spPr>
        <p:txBody>
          <a:bodyPr anchor="b">
            <a:normAutofit/>
          </a:bodyPr>
          <a:lstStyle>
            <a:lvl1pPr marL="0" indent="0" algn="l" defTabSz="914400" rtl="0" eaLnBrk="1" fontAlgn="t" latinLnBrk="0" hangingPunct="1">
              <a:lnSpc>
                <a:spcPct val="90000"/>
              </a:lnSpc>
              <a:spcBef>
                <a:spcPts val="0"/>
              </a:spcBef>
              <a:buFont typeface="Arial" pitchFamily="34" charset="0"/>
              <a:buNone/>
              <a:defRPr sz="1800" kern="1200" baseline="0">
                <a:solidFill>
                  <a:schemeClr val="bg1"/>
                </a:solidFill>
                <a:latin typeface="Lato Light" panose="020F0302020204030203" pitchFamily="34" charset="77"/>
                <a:ea typeface="+mn-ea"/>
                <a:cs typeface="+mn-cs"/>
              </a:defRPr>
            </a:lvl1pPr>
            <a:lvl2pPr marL="457200" indent="0" algn="ctr" defTabSz="914400" rtl="0" eaLnBrk="1" latinLnBrk="0" hangingPunct="1">
              <a:lnSpc>
                <a:spcPct val="90000"/>
              </a:lnSpc>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ct val="20000"/>
              </a:spcBef>
              <a:buFont typeface="Arial" pitchFamily="34" charset="0"/>
              <a:buNone/>
              <a:defRPr sz="12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baseline="0">
                <a:solidFill>
                  <a:schemeClr val="bg1"/>
                </a:solidFill>
              </a:rPr>
              <a:t>Click to edit one line date</a:t>
            </a:r>
          </a:p>
          <a:p>
            <a:r>
              <a:rPr lang="en-US" baseline="0">
                <a:solidFill>
                  <a:schemeClr val="bg1"/>
                </a:solidFill>
              </a:rPr>
              <a:t>Click to edit one line name</a:t>
            </a:r>
            <a:endParaRPr lang="en-GB" baseline="0">
              <a:solidFill>
                <a:schemeClr val="bg1"/>
              </a:solidFill>
            </a:endParaRPr>
          </a:p>
        </p:txBody>
      </p:sp>
    </p:spTree>
    <p:extLst>
      <p:ext uri="{BB962C8B-B14F-4D97-AF65-F5344CB8AC3E}">
        <p14:creationId xmlns:p14="http://schemas.microsoft.com/office/powerpoint/2010/main" val="42777064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Lst>
  <p:hf sldNum="0" hdr="0" ftr="0" dt="0"/>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theannunciationschools.co.uk/mathematics-videos-1/" TargetMode="External"/><Relationship Id="rId2" Type="http://schemas.openxmlformats.org/officeDocument/2006/relationships/hyperlink" Target="https://www.youtube.com/playlist?list=PLo8NTy7pB-5oOYmQ4krKor6u185DnYIfH" TargetMode="External"/><Relationship Id="rId1" Type="http://schemas.openxmlformats.org/officeDocument/2006/relationships/slideLayout" Target="../slideLayouts/slideLayout3.xml"/><Relationship Id="rId5" Type="http://schemas.openxmlformats.org/officeDocument/2006/relationships/hyperlink" Target="https://youtu.be/RJSbMxIBoxk" TargetMode="External"/><Relationship Id="rId4" Type="http://schemas.openxmlformats.org/officeDocument/2006/relationships/hyperlink" Target="https://farnboroughprimary.co.uk/maths-video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s://www.nationalnumeracy.org.uk/free-family-maths-toolkit" TargetMode="External"/><Relationship Id="rId7" Type="http://schemas.openxmlformats.org/officeDocument/2006/relationships/hyperlink" Target="https://nrich.maths.org/"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hyperlink" Target="http://www.mathsanxietytrust.com/" TargetMode="External"/><Relationship Id="rId5" Type="http://schemas.openxmlformats.org/officeDocument/2006/relationships/hyperlink" Target="https://plprimarystars.com/" TargetMode="External"/><Relationship Id="rId4" Type="http://schemas.openxmlformats.org/officeDocument/2006/relationships/hyperlink" Target="http://www.mathsontoast.org.uk/"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69EE97-BB7A-6E77-34D7-65DDC14495EA}"/>
              </a:ext>
            </a:extLst>
          </p:cNvPr>
          <p:cNvSpPr>
            <a:spLocks noGrp="1"/>
          </p:cNvSpPr>
          <p:nvPr>
            <p:ph type="body" sz="quarter" idx="11"/>
          </p:nvPr>
        </p:nvSpPr>
        <p:spPr>
          <a:xfrm>
            <a:off x="1011143" y="5050226"/>
            <a:ext cx="7798902" cy="1445989"/>
          </a:xfrm>
        </p:spPr>
        <p:txBody>
          <a:bodyPr/>
          <a:lstStyle/>
          <a:p>
            <a:r>
              <a:rPr lang="en-GB" i="0" dirty="0">
                <a:effectLst/>
                <a:latin typeface="Rubik" panose="00000500000000000000" pitchFamily="2" charset="-79"/>
                <a:cs typeface="Rubik" panose="00000500000000000000" pitchFamily="2" charset="-79"/>
              </a:rPr>
              <a:t>Schools and Families Programme: Parental Engagement Webinar 2024/2025</a:t>
            </a:r>
          </a:p>
          <a:p>
            <a:endParaRPr lang="en-GB" dirty="0"/>
          </a:p>
        </p:txBody>
      </p:sp>
      <p:sp>
        <p:nvSpPr>
          <p:cNvPr id="3" name="Text Placeholder 2">
            <a:extLst>
              <a:ext uri="{FF2B5EF4-FFF2-40B4-BE49-F238E27FC236}">
                <a16:creationId xmlns:a16="http://schemas.microsoft.com/office/drawing/2014/main" id="{2D01D34D-ED47-B255-F9A3-240C3C210273}"/>
              </a:ext>
            </a:extLst>
          </p:cNvPr>
          <p:cNvSpPr>
            <a:spLocks noGrp="1"/>
          </p:cNvSpPr>
          <p:nvPr>
            <p:ph type="body" sz="quarter" idx="10"/>
          </p:nvPr>
        </p:nvSpPr>
        <p:spPr>
          <a:xfrm>
            <a:off x="1011143" y="4465552"/>
            <a:ext cx="5932016" cy="724634"/>
          </a:xfrm>
        </p:spPr>
        <p:txBody>
          <a:bodyPr/>
          <a:lstStyle/>
          <a:p>
            <a:pPr marL="228600" marR="0" lvl="0" indent="-228600" algn="l" defTabSz="914400"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dirty="0">
                <a:ln>
                  <a:noFill/>
                </a:ln>
                <a:solidFill>
                  <a:sysClr val="window" lastClr="FFFFFF"/>
                </a:solidFill>
                <a:effectLst/>
                <a:uLnTx/>
                <a:uFillTx/>
                <a:latin typeface="Lato"/>
                <a:ea typeface="+mn-ea"/>
                <a:cs typeface="+mn-cs"/>
              </a:rPr>
              <a:t>September</a:t>
            </a:r>
            <a:r>
              <a:rPr kumimoji="0" lang="en-US" sz="1800" b="0" i="0" u="none" strike="noStrike" kern="1200" cap="none" spc="0" normalizeH="0" baseline="0" noProof="0" dirty="0">
                <a:ln>
                  <a:noFill/>
                </a:ln>
                <a:solidFill>
                  <a:sysClr val="window" lastClr="FFFFFF"/>
                </a:solidFill>
                <a:effectLst/>
                <a:uLnTx/>
                <a:uFillTx/>
                <a:latin typeface="Lato" panose="020F0502020204030203" pitchFamily="34" charset="77"/>
                <a:ea typeface="+mn-ea"/>
                <a:cs typeface="+mn-cs"/>
              </a:rPr>
              <a:t> 2024</a:t>
            </a:r>
            <a:endParaRPr kumimoji="0" lang="en-GB" sz="1800" b="0" i="0" u="none" strike="noStrike" kern="1200" cap="none" spc="0" normalizeH="0" baseline="0" noProof="0" dirty="0">
              <a:ln>
                <a:noFill/>
              </a:ln>
              <a:solidFill>
                <a:sysClr val="window" lastClr="FFFFFF"/>
              </a:solidFill>
              <a:effectLst/>
              <a:uLnTx/>
              <a:uFillTx/>
              <a:latin typeface="Lato" panose="020F0502020204030203" pitchFamily="34" charset="77"/>
              <a:ea typeface="+mn-ea"/>
              <a:cs typeface="+mn-cs"/>
            </a:endParaRPr>
          </a:p>
          <a:p>
            <a:endParaRPr lang="en-GB" dirty="0"/>
          </a:p>
        </p:txBody>
      </p:sp>
    </p:spTree>
    <p:extLst>
      <p:ext uri="{BB962C8B-B14F-4D97-AF65-F5344CB8AC3E}">
        <p14:creationId xmlns:p14="http://schemas.microsoft.com/office/powerpoint/2010/main" val="4044470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52450" y="1784969"/>
            <a:ext cx="7753350" cy="4351338"/>
          </a:xfrm>
        </p:spPr>
        <p:txBody>
          <a:bodyPr>
            <a:normAutofit/>
          </a:bodyPr>
          <a:lstStyle/>
          <a:p>
            <a:pPr marL="0" indent="0" algn="ctr">
              <a:buNone/>
            </a:pPr>
            <a:r>
              <a:rPr lang="en-GB" sz="2400" dirty="0">
                <a:solidFill>
                  <a:srgbClr val="000000"/>
                </a:solidFill>
              </a:rPr>
              <a:t>“Parents, carers and family members are by far the </a:t>
            </a:r>
            <a:r>
              <a:rPr lang="en-GB" sz="2400" b="1" dirty="0">
                <a:solidFill>
                  <a:srgbClr val="951B81"/>
                </a:solidFill>
              </a:rPr>
              <a:t>most important</a:t>
            </a:r>
            <a:r>
              <a:rPr lang="en-GB" sz="2400" dirty="0">
                <a:solidFill>
                  <a:srgbClr val="000000"/>
                </a:solidFill>
              </a:rPr>
              <a:t> </a:t>
            </a:r>
            <a:r>
              <a:rPr lang="en-GB" sz="2400" b="1" dirty="0">
                <a:solidFill>
                  <a:srgbClr val="951B81"/>
                </a:solidFill>
              </a:rPr>
              <a:t>influence</a:t>
            </a:r>
            <a:r>
              <a:rPr lang="en-GB" sz="2400" dirty="0">
                <a:solidFill>
                  <a:srgbClr val="000000"/>
                </a:solidFill>
              </a:rPr>
              <a:t> on their children’s lives. They influence how young people think about education, their future and society. Therefore, their support for schools and engagement in learning is </a:t>
            </a:r>
            <a:r>
              <a:rPr lang="en-GB" sz="2400" b="1" dirty="0">
                <a:solidFill>
                  <a:srgbClr val="951B81"/>
                </a:solidFill>
              </a:rPr>
              <a:t>crucial</a:t>
            </a:r>
            <a:r>
              <a:rPr lang="en-GB" sz="2400" dirty="0">
                <a:solidFill>
                  <a:srgbClr val="000000"/>
                </a:solidFill>
              </a:rPr>
              <a:t>.”</a:t>
            </a:r>
          </a:p>
          <a:p>
            <a:pPr marL="285750" indent="-285750" algn="ctr">
              <a:buFont typeface="Arial" panose="020B0604020202020204" pitchFamily="34" charset="0"/>
              <a:buChar char="•"/>
            </a:pPr>
            <a:endParaRPr lang="en-GB" sz="2400" dirty="0">
              <a:solidFill>
                <a:srgbClr val="000000"/>
              </a:solidFill>
            </a:endParaRPr>
          </a:p>
          <a:p>
            <a:pPr marL="0" indent="0" algn="ctr">
              <a:buNone/>
            </a:pPr>
            <a:r>
              <a:rPr lang="en-GB" altLang="en-US" sz="1600" dirty="0">
                <a:solidFill>
                  <a:srgbClr val="000000"/>
                </a:solidFill>
              </a:rPr>
              <a:t>Harris, Professor A., Andrew-Power, K., Goodall, J. (2008), </a:t>
            </a:r>
            <a:r>
              <a:rPr lang="en-GB" altLang="en-US" sz="1600" dirty="0">
                <a:solidFill>
                  <a:srgbClr val="000000"/>
                </a:solidFill>
                <a:highlight>
                  <a:srgbClr val="0BBBEF"/>
                </a:highlight>
              </a:rPr>
              <a:t>Do Parents Know They Matter?: </a:t>
            </a:r>
            <a:r>
              <a:rPr lang="en-GB" altLang="en-US" sz="1600" dirty="0">
                <a:solidFill>
                  <a:srgbClr val="000000"/>
                </a:solidFill>
              </a:rPr>
              <a:t>Raising Achievement Through Parental Engagement </a:t>
            </a:r>
            <a:endParaRPr lang="en-US" altLang="en-US" sz="1600" dirty="0">
              <a:solidFill>
                <a:srgbClr val="000000"/>
              </a:solidFill>
            </a:endParaRPr>
          </a:p>
          <a:p>
            <a:pPr marL="285750" indent="-285750">
              <a:buFont typeface="Arial" panose="020B0604020202020204" pitchFamily="34" charset="0"/>
              <a:buChar char="•"/>
            </a:pPr>
            <a:endParaRPr lang="en-GB" sz="2400" dirty="0">
              <a:solidFill>
                <a:srgbClr val="000000"/>
              </a:solidFill>
            </a:endParaRPr>
          </a:p>
          <a:p>
            <a:pPr marL="0" indent="0">
              <a:buNone/>
            </a:pPr>
            <a:r>
              <a:rPr lang="en-GB" sz="2400" dirty="0">
                <a:solidFill>
                  <a:srgbClr val="000000"/>
                </a:solidFill>
              </a:rPr>
              <a:t>How will you share this with parents? </a:t>
            </a: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996637"/>
            <a:ext cx="454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0BBBEF"/>
                </a:solidFill>
                <a:latin typeface="+mj-lt"/>
              </a:rPr>
              <a:t>Why Parental Engagement:</a:t>
            </a:r>
          </a:p>
        </p:txBody>
      </p:sp>
      <p:sp>
        <p:nvSpPr>
          <p:cNvPr id="4" name="TextBox 3">
            <a:extLst>
              <a:ext uri="{FF2B5EF4-FFF2-40B4-BE49-F238E27FC236}">
                <a16:creationId xmlns:a16="http://schemas.microsoft.com/office/drawing/2014/main" id="{8F5962F3-6858-AEFF-608A-A9CAC84A7F75}"/>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373538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243646" y="1890474"/>
            <a:ext cx="3476211" cy="1940682"/>
          </a:xfrm>
        </p:spPr>
        <p:txBody>
          <a:bodyPr>
            <a:normAutofit/>
          </a:bodyPr>
          <a:lstStyle/>
          <a:p>
            <a:pPr marL="285750" indent="-285750">
              <a:buFont typeface="Arial" panose="020B0604020202020204" pitchFamily="34" charset="0"/>
              <a:buChar char="•"/>
            </a:pPr>
            <a:r>
              <a:rPr lang="en-GB" sz="2400" dirty="0">
                <a:solidFill>
                  <a:srgbClr val="000000"/>
                </a:solidFill>
              </a:rPr>
              <a:t>How would you interpret each stage?</a:t>
            </a:r>
          </a:p>
          <a:p>
            <a:pPr marL="285750" indent="-285750">
              <a:buFont typeface="Arial" panose="020B0604020202020204" pitchFamily="34" charset="0"/>
              <a:buChar char="•"/>
            </a:pPr>
            <a:r>
              <a:rPr lang="en-GB" sz="2400" dirty="0">
                <a:solidFill>
                  <a:srgbClr val="000000"/>
                </a:solidFill>
              </a:rPr>
              <a:t>Can you think of examples of what you are currently doing?</a:t>
            </a: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171450" y="856006"/>
            <a:ext cx="46538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951B81"/>
                </a:solidFill>
                <a:latin typeface="+mj-lt"/>
              </a:rPr>
              <a:t>Progression of participation</a:t>
            </a:r>
          </a:p>
        </p:txBody>
      </p:sp>
      <p:pic>
        <p:nvPicPr>
          <p:cNvPr id="2" name="Picture 1">
            <a:extLst>
              <a:ext uri="{FF2B5EF4-FFF2-40B4-BE49-F238E27FC236}">
                <a16:creationId xmlns:a16="http://schemas.microsoft.com/office/drawing/2014/main" id="{9F1FA393-E599-4795-9E8D-32BF2DC0408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120554" y="1827977"/>
            <a:ext cx="4779800" cy="2322579"/>
          </a:xfrm>
          <a:prstGeom prst="rect">
            <a:avLst/>
          </a:prstGeom>
        </p:spPr>
      </p:pic>
      <p:pic>
        <p:nvPicPr>
          <p:cNvPr id="3" name="Picture 2">
            <a:extLst>
              <a:ext uri="{FF2B5EF4-FFF2-40B4-BE49-F238E27FC236}">
                <a16:creationId xmlns:a16="http://schemas.microsoft.com/office/drawing/2014/main" id="{907A232E-DB90-46B1-A624-E79DD0E1488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95300" y="4280849"/>
            <a:ext cx="8153400" cy="1913852"/>
          </a:xfrm>
          <a:prstGeom prst="rect">
            <a:avLst/>
          </a:prstGeom>
        </p:spPr>
      </p:pic>
      <p:sp>
        <p:nvSpPr>
          <p:cNvPr id="7" name="TextBox 6">
            <a:extLst>
              <a:ext uri="{FF2B5EF4-FFF2-40B4-BE49-F238E27FC236}">
                <a16:creationId xmlns:a16="http://schemas.microsoft.com/office/drawing/2014/main" id="{E6159390-14A7-6B8D-C014-5A9E2BFF9C19}"/>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573652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262591" y="922050"/>
            <a:ext cx="50930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005578"/>
                </a:solidFill>
                <a:latin typeface="+mj-lt"/>
              </a:rPr>
              <a:t>Parental Engagement in Maths</a:t>
            </a:r>
          </a:p>
        </p:txBody>
      </p:sp>
      <p:sp>
        <p:nvSpPr>
          <p:cNvPr id="2" name="TextBox 1">
            <a:extLst>
              <a:ext uri="{FF2B5EF4-FFF2-40B4-BE49-F238E27FC236}">
                <a16:creationId xmlns:a16="http://schemas.microsoft.com/office/drawing/2014/main" id="{DD2CDBFA-3E53-4E57-9F8B-1ADF523F2B58}"/>
              </a:ext>
            </a:extLst>
          </p:cNvPr>
          <p:cNvSpPr txBox="1"/>
          <p:nvPr/>
        </p:nvSpPr>
        <p:spPr>
          <a:xfrm>
            <a:off x="726141" y="1784969"/>
            <a:ext cx="8027894" cy="584775"/>
          </a:xfrm>
          <a:prstGeom prst="rect">
            <a:avLst/>
          </a:prstGeom>
          <a:noFill/>
        </p:spPr>
        <p:txBody>
          <a:bodyPr wrap="square" rtlCol="0">
            <a:spAutoFit/>
          </a:bodyPr>
          <a:lstStyle/>
          <a:p>
            <a:endParaRPr lang="en-GB" sz="3200" dirty="0"/>
          </a:p>
        </p:txBody>
      </p:sp>
      <p:pic>
        <p:nvPicPr>
          <p:cNvPr id="4" name="Picture 3" descr="A person and a child sitting at a table&#10;&#10;Description automatically generated with low confidence">
            <a:extLst>
              <a:ext uri="{FF2B5EF4-FFF2-40B4-BE49-F238E27FC236}">
                <a16:creationId xmlns:a16="http://schemas.microsoft.com/office/drawing/2014/main" id="{0D847A3E-1C1C-6955-D87A-768A47E5C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177" y="1497093"/>
            <a:ext cx="6869045" cy="4579363"/>
          </a:xfrm>
          <a:prstGeom prst="rect">
            <a:avLst/>
          </a:prstGeom>
        </p:spPr>
      </p:pic>
      <p:sp>
        <p:nvSpPr>
          <p:cNvPr id="7" name="TextBox 6">
            <a:extLst>
              <a:ext uri="{FF2B5EF4-FFF2-40B4-BE49-F238E27FC236}">
                <a16:creationId xmlns:a16="http://schemas.microsoft.com/office/drawing/2014/main" id="{04DAAA7B-26D1-A4BF-6FB0-F4FB7E21B36B}"/>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955476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52450" y="1784969"/>
            <a:ext cx="7753350" cy="4351338"/>
          </a:xfrm>
        </p:spPr>
        <p:txBody>
          <a:bodyPr>
            <a:normAutofit/>
          </a:bodyPr>
          <a:lstStyle/>
          <a:p>
            <a:pPr marL="0" indent="0" algn="ctr">
              <a:lnSpc>
                <a:spcPct val="120000"/>
              </a:lnSpc>
              <a:spcBef>
                <a:spcPts val="300"/>
              </a:spcBef>
              <a:buNone/>
            </a:pPr>
            <a:r>
              <a:rPr lang="en-GB" altLang="en-US" sz="2400" dirty="0">
                <a:solidFill>
                  <a:srgbClr val="000000"/>
                </a:solidFill>
              </a:rPr>
              <a:t>Research shows that there is a wide range of challenges and barriers to engaging parents </a:t>
            </a:r>
            <a:r>
              <a:rPr lang="en-GB" altLang="en-US" sz="2400" b="1" dirty="0">
                <a:solidFill>
                  <a:srgbClr val="000000"/>
                </a:solidFill>
              </a:rPr>
              <a:t>in Maths </a:t>
            </a:r>
            <a:r>
              <a:rPr lang="en-GB" altLang="en-US" sz="2400" dirty="0">
                <a:solidFill>
                  <a:srgbClr val="000000"/>
                </a:solidFill>
              </a:rPr>
              <a:t>– these can vary from school to school</a:t>
            </a:r>
          </a:p>
          <a:p>
            <a:endParaRPr lang="en-GB" sz="2400" dirty="0">
              <a:solidFill>
                <a:srgbClr val="000000"/>
              </a:solidFill>
            </a:endParaRPr>
          </a:p>
          <a:p>
            <a:pPr marL="0" indent="0">
              <a:buNone/>
            </a:pPr>
            <a:r>
              <a:rPr lang="en-GB" sz="2400" dirty="0"/>
              <a:t>Have a look at these common barriers and consider which would be the top 3 priorities for your school</a:t>
            </a: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996637"/>
            <a:ext cx="50930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800" b="1" dirty="0">
                <a:solidFill>
                  <a:srgbClr val="005578"/>
                </a:solidFill>
                <a:latin typeface="+mj-lt"/>
              </a:rPr>
              <a:t>Parental Engagement in Maths</a:t>
            </a:r>
          </a:p>
        </p:txBody>
      </p:sp>
      <p:sp>
        <p:nvSpPr>
          <p:cNvPr id="4" name="TextBox 3">
            <a:extLst>
              <a:ext uri="{FF2B5EF4-FFF2-40B4-BE49-F238E27FC236}">
                <a16:creationId xmlns:a16="http://schemas.microsoft.com/office/drawing/2014/main" id="{2926205A-697A-8C41-8F2C-B5C68FA9CFBD}"/>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4179721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several notes&#10;&#10;Description automatically generated">
            <a:extLst>
              <a:ext uri="{FF2B5EF4-FFF2-40B4-BE49-F238E27FC236}">
                <a16:creationId xmlns:a16="http://schemas.microsoft.com/office/drawing/2014/main" id="{3D1EC173-9FEF-E269-74F0-36FE85BFADA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0" y="0"/>
            <a:ext cx="0" cy="0"/>
          </a:xfrm>
        </p:spPr>
      </p:pic>
      <p:pic>
        <p:nvPicPr>
          <p:cNvPr id="7" name="Picture 6" descr="A close-up of several notes&#10;&#10;Description automatically generated">
            <a:extLst>
              <a:ext uri="{FF2B5EF4-FFF2-40B4-BE49-F238E27FC236}">
                <a16:creationId xmlns:a16="http://schemas.microsoft.com/office/drawing/2014/main" id="{46CA6DA8-C5E2-EA44-2A4A-456FEB3C30D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0800000">
            <a:off x="135172" y="1170511"/>
            <a:ext cx="7386762" cy="4991749"/>
          </a:xfrm>
          <a:prstGeom prst="rect">
            <a:avLst/>
          </a:prstGeom>
        </p:spPr>
      </p:pic>
    </p:spTree>
    <p:extLst>
      <p:ext uri="{BB962C8B-B14F-4D97-AF65-F5344CB8AC3E}">
        <p14:creationId xmlns:p14="http://schemas.microsoft.com/office/powerpoint/2010/main" val="4178787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52450" y="1546605"/>
            <a:ext cx="7753350" cy="4351338"/>
          </a:xfrm>
        </p:spPr>
        <p:txBody>
          <a:bodyPr>
            <a:normAutofit/>
          </a:bodyPr>
          <a:lstStyle/>
          <a:p>
            <a:pPr marL="0" indent="0">
              <a:lnSpc>
                <a:spcPct val="120000"/>
              </a:lnSpc>
              <a:spcBef>
                <a:spcPts val="300"/>
              </a:spcBef>
              <a:buNone/>
            </a:pPr>
            <a:endParaRPr lang="en-GB" altLang="en-US" sz="2400" b="1" dirty="0">
              <a:solidFill>
                <a:srgbClr val="000000"/>
              </a:solidFill>
            </a:endParaRPr>
          </a:p>
          <a:p>
            <a:pPr marL="0" indent="0">
              <a:lnSpc>
                <a:spcPct val="120000"/>
              </a:lnSpc>
              <a:spcBef>
                <a:spcPts val="300"/>
              </a:spcBef>
              <a:buNone/>
            </a:pPr>
            <a:r>
              <a:rPr lang="en-GB" altLang="en-US" sz="2400" dirty="0">
                <a:solidFill>
                  <a:srgbClr val="000000"/>
                </a:solidFill>
              </a:rPr>
              <a:t>Possible barriers cited by staff to parental engagement in maths:</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lack of confidence talking to parents</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not part of ITT</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own lack of confidence in discussing the subject</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parents’ negativity towards maths</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time</a:t>
            </a:r>
          </a:p>
          <a:p>
            <a:pPr marL="342900" indent="-342900">
              <a:lnSpc>
                <a:spcPct val="120000"/>
              </a:lnSpc>
              <a:spcBef>
                <a:spcPts val="300"/>
              </a:spcBef>
              <a:buFont typeface="Arial" panose="020B0604020202020204" pitchFamily="34" charset="0"/>
              <a:buChar char="•"/>
            </a:pPr>
            <a:r>
              <a:rPr lang="en-GB" altLang="en-US" sz="2400" dirty="0">
                <a:solidFill>
                  <a:srgbClr val="000000"/>
                </a:solidFill>
              </a:rPr>
              <a:t>what is the point? Workload is huge as it is!</a:t>
            </a:r>
          </a:p>
          <a:p>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7" name="Rectangle 1">
            <a:extLst>
              <a:ext uri="{FF2B5EF4-FFF2-40B4-BE49-F238E27FC236}">
                <a16:creationId xmlns:a16="http://schemas.microsoft.com/office/drawing/2014/main" id="{740B9C7C-FD5F-460F-9354-002961051696}"/>
              </a:ext>
            </a:extLst>
          </p:cNvPr>
          <p:cNvSpPr>
            <a:spLocks noChangeArrowheads="1"/>
          </p:cNvSpPr>
          <p:nvPr/>
        </p:nvSpPr>
        <p:spPr bwMode="auto">
          <a:xfrm>
            <a:off x="158750" y="766762"/>
            <a:ext cx="24689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E6007E"/>
                </a:solidFill>
                <a:latin typeface="+mj-lt"/>
              </a:rPr>
              <a:t>Staff attitudes</a:t>
            </a:r>
          </a:p>
        </p:txBody>
      </p:sp>
      <p:sp>
        <p:nvSpPr>
          <p:cNvPr id="4" name="TextBox 3">
            <a:extLst>
              <a:ext uri="{FF2B5EF4-FFF2-40B4-BE49-F238E27FC236}">
                <a16:creationId xmlns:a16="http://schemas.microsoft.com/office/drawing/2014/main" id="{C74CE544-58B6-1942-D19E-4855CAC40727}"/>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8745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5BA6B9-77BA-E29B-C906-DC3BA925C9C3}"/>
              </a:ext>
            </a:extLst>
          </p:cNvPr>
          <p:cNvSpPr>
            <a:spLocks noGrp="1"/>
          </p:cNvSpPr>
          <p:nvPr>
            <p:ph idx="1"/>
          </p:nvPr>
        </p:nvSpPr>
        <p:spPr/>
        <p:txBody>
          <a:bodyPr/>
          <a:lstStyle/>
          <a:p>
            <a:endParaRPr lang="en-GB"/>
          </a:p>
        </p:txBody>
      </p:sp>
      <p:sp>
        <p:nvSpPr>
          <p:cNvPr id="4" name="TextBox 3">
            <a:extLst>
              <a:ext uri="{FF2B5EF4-FFF2-40B4-BE49-F238E27FC236}">
                <a16:creationId xmlns:a16="http://schemas.microsoft.com/office/drawing/2014/main" id="{FD74BBDC-EA4D-4083-CA55-E0AD354E8232}"/>
              </a:ext>
            </a:extLst>
          </p:cNvPr>
          <p:cNvSpPr txBox="1"/>
          <p:nvPr/>
        </p:nvSpPr>
        <p:spPr>
          <a:xfrm>
            <a:off x="834886" y="2446395"/>
            <a:ext cx="7466275" cy="2554545"/>
          </a:xfrm>
          <a:prstGeom prst="rect">
            <a:avLst/>
          </a:prstGeom>
          <a:noFill/>
        </p:spPr>
        <p:txBody>
          <a:bodyPr wrap="square">
            <a:spAutoFit/>
          </a:bodyPr>
          <a:lstStyle/>
          <a:p>
            <a:r>
              <a:rPr lang="en-GB" sz="2000" b="1" i="0" dirty="0">
                <a:solidFill>
                  <a:srgbClr val="3C3C3B"/>
                </a:solidFill>
                <a:effectLst/>
                <a:latin typeface="Lato" panose="020F0502020204030203" pitchFamily="34" charset="0"/>
              </a:rPr>
              <a:t>•    </a:t>
            </a:r>
            <a:r>
              <a:rPr lang="en-GB" sz="2000" b="1" i="0" dirty="0">
                <a:solidFill>
                  <a:srgbClr val="FF0000"/>
                </a:solidFill>
                <a:effectLst/>
                <a:latin typeface="Lato" panose="020F0502020204030203" pitchFamily="34" charset="0"/>
              </a:rPr>
              <a:t>23% </a:t>
            </a:r>
            <a:r>
              <a:rPr lang="en-GB" sz="2000" b="0" i="0" dirty="0">
                <a:solidFill>
                  <a:srgbClr val="3C3C3B"/>
                </a:solidFill>
                <a:effectLst/>
                <a:latin typeface="Lato" panose="020F0502020204030203" pitchFamily="34" charset="0"/>
              </a:rPr>
              <a:t>of parents/carers say that having to help with </a:t>
            </a:r>
            <a:r>
              <a:rPr lang="en-GB" sz="2000" b="1" i="0" dirty="0">
                <a:solidFill>
                  <a:srgbClr val="3C3C3B"/>
                </a:solidFill>
                <a:effectLst/>
                <a:latin typeface="Lato" panose="020F0502020204030203" pitchFamily="34" charset="0"/>
              </a:rPr>
              <a:t>their child’s maths homework makes them feel anxious</a:t>
            </a:r>
            <a:br>
              <a:rPr lang="en-GB" sz="2000" dirty="0"/>
            </a:br>
            <a:r>
              <a:rPr lang="en-GB" sz="2000" b="1" i="0" dirty="0">
                <a:solidFill>
                  <a:srgbClr val="3C3C3B"/>
                </a:solidFill>
                <a:effectLst/>
                <a:latin typeface="Lato" panose="020F0502020204030203" pitchFamily="34" charset="0"/>
              </a:rPr>
              <a:t>•    </a:t>
            </a:r>
            <a:r>
              <a:rPr lang="en-GB" sz="2000" b="1" i="0" dirty="0">
                <a:solidFill>
                  <a:srgbClr val="FF0000"/>
                </a:solidFill>
                <a:effectLst/>
                <a:latin typeface="Lato" panose="020F0502020204030203" pitchFamily="34" charset="0"/>
              </a:rPr>
              <a:t>20% </a:t>
            </a:r>
            <a:r>
              <a:rPr lang="en-GB" sz="2000" b="0" i="0" dirty="0">
                <a:solidFill>
                  <a:srgbClr val="3C3C3B"/>
                </a:solidFill>
                <a:effectLst/>
                <a:latin typeface="Lato" panose="020F0502020204030203" pitchFamily="34" charset="0"/>
              </a:rPr>
              <a:t>parents/carers say maths homework has caused </a:t>
            </a:r>
            <a:r>
              <a:rPr lang="en-GB" sz="2000" b="1" i="0" dirty="0">
                <a:solidFill>
                  <a:srgbClr val="3C3C3B"/>
                </a:solidFill>
                <a:effectLst/>
                <a:latin typeface="Lato" panose="020F0502020204030203" pitchFamily="34" charset="0"/>
              </a:rPr>
              <a:t>arguments at home between them and their child</a:t>
            </a:r>
            <a:br>
              <a:rPr lang="en-GB" sz="2000" dirty="0"/>
            </a:br>
            <a:r>
              <a:rPr lang="en-GB" sz="2000" b="1" i="0" dirty="0">
                <a:solidFill>
                  <a:srgbClr val="3C3C3B"/>
                </a:solidFill>
                <a:effectLst/>
                <a:latin typeface="Lato" panose="020F0502020204030203" pitchFamily="34" charset="0"/>
              </a:rPr>
              <a:t>•   </a:t>
            </a:r>
            <a:r>
              <a:rPr lang="en-GB" sz="2000" b="1" i="0" dirty="0">
                <a:solidFill>
                  <a:srgbClr val="FF0000"/>
                </a:solidFill>
                <a:effectLst/>
                <a:latin typeface="Lato" panose="020F0502020204030203" pitchFamily="34" charset="0"/>
              </a:rPr>
              <a:t> 34% </a:t>
            </a:r>
            <a:r>
              <a:rPr lang="en-GB" sz="2000" b="0" i="0" dirty="0">
                <a:solidFill>
                  <a:srgbClr val="3C3C3B"/>
                </a:solidFill>
                <a:effectLst/>
                <a:latin typeface="Lato" panose="020F0502020204030203" pitchFamily="34" charset="0"/>
              </a:rPr>
              <a:t>of women have told their child that they themselves are </a:t>
            </a:r>
            <a:r>
              <a:rPr lang="en-GB" sz="2000" b="1" i="0" dirty="0">
                <a:solidFill>
                  <a:srgbClr val="3C3C3B"/>
                </a:solidFill>
                <a:effectLst/>
                <a:latin typeface="Lato" panose="020F0502020204030203" pitchFamily="34" charset="0"/>
              </a:rPr>
              <a:t>bad at maths compared to 22% of men. </a:t>
            </a:r>
            <a:br>
              <a:rPr lang="en-GB" sz="2000" dirty="0"/>
            </a:br>
            <a:r>
              <a:rPr lang="en-GB" sz="2000" b="1" i="0" dirty="0">
                <a:solidFill>
                  <a:srgbClr val="3C3C3B"/>
                </a:solidFill>
                <a:effectLst/>
                <a:latin typeface="Lato" panose="020F0502020204030203" pitchFamily="34" charset="0"/>
              </a:rPr>
              <a:t>•    </a:t>
            </a:r>
            <a:r>
              <a:rPr lang="en-GB" sz="2000" b="1" i="0" dirty="0">
                <a:solidFill>
                  <a:srgbClr val="FF0000"/>
                </a:solidFill>
                <a:effectLst/>
                <a:latin typeface="Lato" panose="020F0502020204030203" pitchFamily="34" charset="0"/>
              </a:rPr>
              <a:t>17% </a:t>
            </a:r>
            <a:r>
              <a:rPr lang="en-GB" sz="2000" b="0" i="0" dirty="0">
                <a:solidFill>
                  <a:srgbClr val="3C3C3B"/>
                </a:solidFill>
                <a:effectLst/>
                <a:latin typeface="Lato" panose="020F0502020204030203" pitchFamily="34" charset="0"/>
              </a:rPr>
              <a:t>of women say that having to help with their </a:t>
            </a:r>
            <a:r>
              <a:rPr lang="en-GB" sz="2000" b="1" i="0" dirty="0">
                <a:solidFill>
                  <a:srgbClr val="3C3C3B"/>
                </a:solidFill>
                <a:effectLst/>
                <a:latin typeface="Lato" panose="020F0502020204030203" pitchFamily="34" charset="0"/>
              </a:rPr>
              <a:t>child’s homework has made them feel like crying.</a:t>
            </a:r>
            <a:endParaRPr lang="en-GB" sz="2000" dirty="0"/>
          </a:p>
        </p:txBody>
      </p:sp>
      <p:sp>
        <p:nvSpPr>
          <p:cNvPr id="5" name="TextBox 4">
            <a:extLst>
              <a:ext uri="{FF2B5EF4-FFF2-40B4-BE49-F238E27FC236}">
                <a16:creationId xmlns:a16="http://schemas.microsoft.com/office/drawing/2014/main" id="{CA61FEB6-B7BC-E679-F51D-CC52861270CD}"/>
              </a:ext>
            </a:extLst>
          </p:cNvPr>
          <p:cNvSpPr txBox="1"/>
          <p:nvPr/>
        </p:nvSpPr>
        <p:spPr>
          <a:xfrm>
            <a:off x="437322" y="286247"/>
            <a:ext cx="5979381" cy="954107"/>
          </a:xfrm>
          <a:prstGeom prst="rect">
            <a:avLst/>
          </a:prstGeom>
          <a:noFill/>
        </p:spPr>
        <p:txBody>
          <a:bodyPr wrap="square" rtlCol="0">
            <a:spAutoFit/>
          </a:bodyPr>
          <a:lstStyle/>
          <a:p>
            <a:r>
              <a:rPr lang="en-GB" sz="2800" b="1" dirty="0">
                <a:solidFill>
                  <a:srgbClr val="00B0F0"/>
                </a:solidFill>
              </a:rPr>
              <a:t>Some statistics from the latest research by National Numeracy</a:t>
            </a:r>
          </a:p>
        </p:txBody>
      </p:sp>
    </p:spTree>
    <p:extLst>
      <p:ext uri="{BB962C8B-B14F-4D97-AF65-F5344CB8AC3E}">
        <p14:creationId xmlns:p14="http://schemas.microsoft.com/office/powerpoint/2010/main" val="1879606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412D5-2B30-C28A-97A5-C2727E440D43}"/>
              </a:ext>
            </a:extLst>
          </p:cNvPr>
          <p:cNvSpPr>
            <a:spLocks noGrp="1"/>
          </p:cNvSpPr>
          <p:nvPr>
            <p:ph type="title" idx="4294967295"/>
          </p:nvPr>
        </p:nvSpPr>
        <p:spPr/>
        <p:txBody>
          <a:bodyPr>
            <a:noAutofit/>
          </a:bodyPr>
          <a:lstStyle/>
          <a:p>
            <a:r>
              <a:rPr lang="en-GB" sz="2800" dirty="0">
                <a:solidFill>
                  <a:srgbClr val="951B81"/>
                </a:solidFill>
                <a:cs typeface="Times New Roman" panose="02020603050405020304" pitchFamily="18" charset="0"/>
              </a:rPr>
              <a:t> </a:t>
            </a:r>
            <a:br>
              <a:rPr lang="en-GB" sz="2800" dirty="0">
                <a:solidFill>
                  <a:srgbClr val="951B81"/>
                </a:solidFill>
                <a:cs typeface="Times New Roman" panose="02020603050405020304" pitchFamily="18" charset="0"/>
              </a:rPr>
            </a:br>
            <a:br>
              <a:rPr lang="en-GB" sz="2800" dirty="0">
                <a:solidFill>
                  <a:srgbClr val="951B81"/>
                </a:solidFill>
                <a:cs typeface="Times New Roman" panose="02020603050405020304" pitchFamily="18" charset="0"/>
              </a:rPr>
            </a:br>
            <a:endParaRPr lang="en-GB" sz="2800" dirty="0">
              <a:solidFill>
                <a:srgbClr val="951B81"/>
              </a:solidFill>
              <a:cs typeface="Times New Roman" panose="02020603050405020304" pitchFamily="18" charset="0"/>
            </a:endParaRPr>
          </a:p>
        </p:txBody>
      </p:sp>
      <p:sp>
        <p:nvSpPr>
          <p:cNvPr id="3" name="Content Placeholder 2">
            <a:extLst>
              <a:ext uri="{FF2B5EF4-FFF2-40B4-BE49-F238E27FC236}">
                <a16:creationId xmlns:a16="http://schemas.microsoft.com/office/drawing/2014/main" id="{F5D9964E-B520-C198-3E5C-615DF2044909}"/>
              </a:ext>
            </a:extLst>
          </p:cNvPr>
          <p:cNvSpPr>
            <a:spLocks noGrp="1"/>
          </p:cNvSpPr>
          <p:nvPr>
            <p:ph idx="1"/>
          </p:nvPr>
        </p:nvSpPr>
        <p:spPr>
          <a:xfrm>
            <a:off x="349250" y="1960041"/>
            <a:ext cx="8225064" cy="4392613"/>
          </a:xfrm>
        </p:spPr>
        <p:txBody>
          <a:bodyPr>
            <a:normAutofit/>
          </a:bodyPr>
          <a:lstStyle/>
          <a:p>
            <a:pPr marL="257175" indent="-257175">
              <a:buFont typeface="Arial" panose="020B0604020202020204" pitchFamily="34" charset="0"/>
              <a:buChar char="•"/>
            </a:pPr>
            <a:r>
              <a:rPr lang="en-GB" sz="2400" dirty="0"/>
              <a:t>First and most important – parents do </a:t>
            </a:r>
            <a:r>
              <a:rPr lang="en-GB" sz="2400" b="1" dirty="0"/>
              <a:t>not </a:t>
            </a:r>
            <a:r>
              <a:rPr lang="en-GB" sz="2400" dirty="0"/>
              <a:t>need to be a maths expert to really help your children</a:t>
            </a:r>
          </a:p>
          <a:p>
            <a:pPr marL="257175" indent="-257175">
              <a:buFont typeface="Arial" panose="020B0604020202020204" pitchFamily="34" charset="0"/>
              <a:buChar char="•"/>
            </a:pPr>
            <a:r>
              <a:rPr lang="en-GB" sz="2400" dirty="0"/>
              <a:t>For parents, supporting children can be a strong motivator for improving their own confidence </a:t>
            </a:r>
          </a:p>
          <a:p>
            <a:pPr marL="257175" indent="-257175">
              <a:buFont typeface="Arial" panose="020B0604020202020204" pitchFamily="34" charset="0"/>
              <a:buChar char="•"/>
            </a:pPr>
            <a:r>
              <a:rPr lang="en-GB" sz="2400" dirty="0"/>
              <a:t>Research shows that children are </a:t>
            </a:r>
            <a:r>
              <a:rPr lang="en-GB" sz="2400" i="1" dirty="0"/>
              <a:t>more motivated to learn </a:t>
            </a:r>
            <a:r>
              <a:rPr lang="en-GB" sz="2400" dirty="0"/>
              <a:t>about maths when their parents talk to them about numeracy in everyday lives</a:t>
            </a:r>
          </a:p>
          <a:p>
            <a:pPr marL="257175" indent="-257175">
              <a:buFont typeface="Arial" panose="020B0604020202020204" pitchFamily="34" charset="0"/>
              <a:buChar char="•"/>
            </a:pPr>
            <a:r>
              <a:rPr lang="en-GB" sz="2400" dirty="0"/>
              <a:t>Parents can make a huge difference through </a:t>
            </a:r>
            <a:r>
              <a:rPr lang="en-GB" sz="2400" i="1" dirty="0"/>
              <a:t>positive attitudes </a:t>
            </a:r>
            <a:r>
              <a:rPr lang="en-GB" sz="2400" dirty="0"/>
              <a:t>and sharing day to day experiences</a:t>
            </a:r>
          </a:p>
          <a:p>
            <a:pPr marL="257175" indent="-257175">
              <a:buFont typeface="Arial" panose="020B0604020202020204" pitchFamily="34" charset="0"/>
              <a:buChar char="•"/>
            </a:pPr>
            <a:r>
              <a:rPr lang="en-GB" sz="2400" dirty="0"/>
              <a:t>Having mathematical conversations and talking about feelings can develop a child’s perseverance and resilience</a:t>
            </a:r>
          </a:p>
        </p:txBody>
      </p:sp>
      <p:sp>
        <p:nvSpPr>
          <p:cNvPr id="4" name="TextBox 3">
            <a:extLst>
              <a:ext uri="{FF2B5EF4-FFF2-40B4-BE49-F238E27FC236}">
                <a16:creationId xmlns:a16="http://schemas.microsoft.com/office/drawing/2014/main" id="{0DEACB24-B636-929E-3F29-4E4265FCBB30}"/>
              </a:ext>
            </a:extLst>
          </p:cNvPr>
          <p:cNvSpPr txBox="1"/>
          <p:nvPr/>
        </p:nvSpPr>
        <p:spPr>
          <a:xfrm>
            <a:off x="177217" y="731133"/>
            <a:ext cx="6464883" cy="954107"/>
          </a:xfrm>
          <a:prstGeom prst="rect">
            <a:avLst/>
          </a:prstGeom>
          <a:noFill/>
        </p:spPr>
        <p:txBody>
          <a:bodyPr wrap="square" rtlCol="0">
            <a:spAutoFit/>
          </a:bodyPr>
          <a:lstStyle/>
          <a:p>
            <a:r>
              <a:rPr kumimoji="0" lang="en-GB" sz="2800" b="1" i="0" u="none" strike="noStrike" kern="1200" cap="none" spc="0" normalizeH="0" baseline="0" noProof="0" dirty="0">
                <a:ln>
                  <a:noFill/>
                </a:ln>
                <a:solidFill>
                  <a:srgbClr val="005578"/>
                </a:solidFill>
                <a:effectLst/>
                <a:uLnTx/>
                <a:uFillTx/>
                <a:latin typeface="Lato"/>
                <a:ea typeface="+mj-ea"/>
                <a:cs typeface="Times New Roman" panose="02020603050405020304" pitchFamily="18" charset="0"/>
              </a:rPr>
              <a:t>Parents’ anxiety about helping their children</a:t>
            </a:r>
            <a:endParaRPr lang="en-GB" sz="2800" b="1" dirty="0">
              <a:solidFill>
                <a:srgbClr val="005578"/>
              </a:solidFill>
            </a:endParaRPr>
          </a:p>
        </p:txBody>
      </p:sp>
      <p:sp>
        <p:nvSpPr>
          <p:cNvPr id="8" name="TextBox 7">
            <a:extLst>
              <a:ext uri="{FF2B5EF4-FFF2-40B4-BE49-F238E27FC236}">
                <a16:creationId xmlns:a16="http://schemas.microsoft.com/office/drawing/2014/main" id="{50DC1C62-FCD9-DE97-D2CC-F2D0CF924521}"/>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84022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A097E9A5-3784-4897-880C-D24584E2584B}"/>
              </a:ext>
            </a:extLst>
          </p:cNvPr>
          <p:cNvSpPr>
            <a:spLocks noGrp="1" noChangeArrowheads="1"/>
          </p:cNvSpPr>
          <p:nvPr>
            <p:ph type="title" idx="4294967295"/>
          </p:nvPr>
        </p:nvSpPr>
        <p:spPr>
          <a:xfrm>
            <a:off x="479425" y="2397125"/>
            <a:ext cx="2752725" cy="2070100"/>
          </a:xfrm>
        </p:spPr>
        <p:txBody>
          <a:bodyPr/>
          <a:lstStyle/>
          <a:p>
            <a:r>
              <a:rPr lang="en-GB" altLang="en-US">
                <a:solidFill>
                  <a:srgbClr val="FFFFFF"/>
                </a:solidFill>
              </a:rPr>
              <a:t>Teachers</a:t>
            </a:r>
          </a:p>
        </p:txBody>
      </p:sp>
      <p:sp>
        <p:nvSpPr>
          <p:cNvPr id="43011" name="Content Placeholder 2">
            <a:extLst>
              <a:ext uri="{FF2B5EF4-FFF2-40B4-BE49-F238E27FC236}">
                <a16:creationId xmlns:a16="http://schemas.microsoft.com/office/drawing/2014/main" id="{51F9A58B-CA19-400C-BB12-3C08035249A7}"/>
              </a:ext>
            </a:extLst>
          </p:cNvPr>
          <p:cNvSpPr>
            <a:spLocks noGrp="1" noChangeArrowheads="1"/>
          </p:cNvSpPr>
          <p:nvPr>
            <p:ph idx="1"/>
          </p:nvPr>
        </p:nvSpPr>
        <p:spPr>
          <a:xfrm>
            <a:off x="538162" y="1738860"/>
            <a:ext cx="8067675" cy="4227382"/>
          </a:xfrm>
        </p:spPr>
        <p:txBody>
          <a:bodyPr anchor="ctr"/>
          <a:lstStyle/>
          <a:p>
            <a:r>
              <a:rPr lang="en-GB" altLang="en-US" sz="2400" dirty="0"/>
              <a:t> 20% of staff in one researched school experience maths anxiety</a:t>
            </a:r>
          </a:p>
          <a:p>
            <a:r>
              <a:rPr lang="en-GB" altLang="en-US" sz="2400" dirty="0"/>
              <a:t> Often have a fear of the subject – especially if not their specialist subject in primary schools</a:t>
            </a:r>
          </a:p>
          <a:p>
            <a:r>
              <a:rPr lang="en-GB" altLang="en-US" sz="2400" dirty="0"/>
              <a:t> Don’t want to admit that some pupils do not enjoy their lesson</a:t>
            </a:r>
          </a:p>
          <a:p>
            <a:r>
              <a:rPr lang="en-GB" altLang="en-US" sz="2400" dirty="0"/>
              <a:t> Lack confidence so stay in their comfort zone</a:t>
            </a:r>
          </a:p>
          <a:p>
            <a:r>
              <a:rPr lang="en-GB" altLang="en-US" sz="2400" dirty="0"/>
              <a:t> Lack of expertise – inflexibility in some methods</a:t>
            </a:r>
          </a:p>
          <a:p>
            <a:r>
              <a:rPr lang="en-GB" altLang="en-US" sz="2400" dirty="0"/>
              <a:t> Many teachers think maths is an innate skill</a:t>
            </a:r>
          </a:p>
          <a:p>
            <a:r>
              <a:rPr lang="en-GB" altLang="en-US" sz="2400" dirty="0"/>
              <a:t> With regard to understanding pupils, often invisible – children hide their feelings</a:t>
            </a:r>
          </a:p>
        </p:txBody>
      </p:sp>
      <p:sp>
        <p:nvSpPr>
          <p:cNvPr id="4" name="TextBox 3">
            <a:extLst>
              <a:ext uri="{FF2B5EF4-FFF2-40B4-BE49-F238E27FC236}">
                <a16:creationId xmlns:a16="http://schemas.microsoft.com/office/drawing/2014/main" id="{4E639C42-774F-4E3A-960C-D1E1F8304348}"/>
              </a:ext>
            </a:extLst>
          </p:cNvPr>
          <p:cNvSpPr txBox="1"/>
          <p:nvPr/>
        </p:nvSpPr>
        <p:spPr>
          <a:xfrm>
            <a:off x="187325" y="736427"/>
            <a:ext cx="7561263" cy="523220"/>
          </a:xfrm>
          <a:prstGeom prst="rect">
            <a:avLst/>
          </a:prstGeom>
          <a:noFill/>
        </p:spPr>
        <p:txBody>
          <a:bodyPr>
            <a:spAutoFit/>
          </a:bodyPr>
          <a:lstStyle/>
          <a:p>
            <a:pPr>
              <a:defRPr/>
            </a:pPr>
            <a:r>
              <a:rPr lang="en-GB" sz="2800" b="1" dirty="0">
                <a:solidFill>
                  <a:srgbClr val="E6007E"/>
                </a:solidFill>
              </a:rPr>
              <a:t>Teachers and maths anxiety</a:t>
            </a:r>
          </a:p>
        </p:txBody>
      </p:sp>
      <p:sp>
        <p:nvSpPr>
          <p:cNvPr id="6" name="TextBox 5">
            <a:extLst>
              <a:ext uri="{FF2B5EF4-FFF2-40B4-BE49-F238E27FC236}">
                <a16:creationId xmlns:a16="http://schemas.microsoft.com/office/drawing/2014/main" id="{7B287E31-9EC7-EB8F-DF0E-D61E4444D12D}"/>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computer screen shot of a computer&#10;&#10;Description automatically generated">
            <a:extLst>
              <a:ext uri="{FF2B5EF4-FFF2-40B4-BE49-F238E27FC236}">
                <a16:creationId xmlns:a16="http://schemas.microsoft.com/office/drawing/2014/main" id="{D38DF66E-28BA-1388-DD6B-8D265AE4E2D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p:pic>
      <p:pic>
        <p:nvPicPr>
          <p:cNvPr id="6" name="Picture 5" descr="A computer screen shot of a computer&#10;&#10;Description automatically generated">
            <a:extLst>
              <a:ext uri="{FF2B5EF4-FFF2-40B4-BE49-F238E27FC236}">
                <a16:creationId xmlns:a16="http://schemas.microsoft.com/office/drawing/2014/main" id="{AA5221FC-C91D-A2D8-EFF8-E35C067D089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569660"/>
            <a:ext cx="8619214" cy="4431090"/>
          </a:xfrm>
          <a:prstGeom prst="rect">
            <a:avLst/>
          </a:prstGeom>
        </p:spPr>
      </p:pic>
      <p:sp>
        <p:nvSpPr>
          <p:cNvPr id="7" name="TextBox 6">
            <a:extLst>
              <a:ext uri="{FF2B5EF4-FFF2-40B4-BE49-F238E27FC236}">
                <a16:creationId xmlns:a16="http://schemas.microsoft.com/office/drawing/2014/main" id="{9E6865C2-3DFA-9B39-5747-788043CF6B03}"/>
              </a:ext>
            </a:extLst>
          </p:cNvPr>
          <p:cNvSpPr txBox="1"/>
          <p:nvPr/>
        </p:nvSpPr>
        <p:spPr>
          <a:xfrm>
            <a:off x="174929" y="0"/>
            <a:ext cx="6559826" cy="1077218"/>
          </a:xfrm>
          <a:prstGeom prst="rect">
            <a:avLst/>
          </a:prstGeom>
          <a:noFill/>
        </p:spPr>
        <p:txBody>
          <a:bodyPr wrap="square" rtlCol="0">
            <a:spAutoFit/>
          </a:bodyPr>
          <a:lstStyle/>
          <a:p>
            <a:r>
              <a:rPr lang="en-GB" sz="2400" b="1" dirty="0">
                <a:solidFill>
                  <a:srgbClr val="00B0F0"/>
                </a:solidFill>
              </a:rPr>
              <a:t>A recommended example of a Maths dictionary for parents:</a:t>
            </a:r>
          </a:p>
          <a:p>
            <a:r>
              <a:rPr lang="en-GB" sz="1600" b="1" dirty="0">
                <a:solidFill>
                  <a:srgbClr val="00B0F0"/>
                </a:solidFill>
              </a:rPr>
              <a:t>https://thirdspacelearning.com/blog/primary-maths-dictionary/</a:t>
            </a:r>
          </a:p>
        </p:txBody>
      </p:sp>
    </p:spTree>
    <p:extLst>
      <p:ext uri="{BB962C8B-B14F-4D97-AF65-F5344CB8AC3E}">
        <p14:creationId xmlns:p14="http://schemas.microsoft.com/office/powerpoint/2010/main" val="3718917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52450" y="1784969"/>
            <a:ext cx="7753350" cy="4351338"/>
          </a:xfrm>
        </p:spPr>
        <p:txBody>
          <a:bodyPr>
            <a:normAutofit fontScale="85000" lnSpcReduction="20000"/>
          </a:bodyPr>
          <a:lstStyle/>
          <a:p>
            <a:endParaRPr lang="en-GB" sz="2400" dirty="0">
              <a:solidFill>
                <a:srgbClr val="000000"/>
              </a:solidFill>
            </a:endParaRPr>
          </a:p>
          <a:p>
            <a:pPr marL="285750" indent="-285750">
              <a:buFont typeface="Arial" panose="020B0604020202020204" pitchFamily="34" charset="0"/>
              <a:buChar char="•"/>
            </a:pPr>
            <a:r>
              <a:rPr lang="en-GB" sz="2400" b="1" dirty="0">
                <a:solidFill>
                  <a:srgbClr val="000000"/>
                </a:solidFill>
              </a:rPr>
              <a:t>Rationale of programme </a:t>
            </a:r>
            <a:r>
              <a:rPr lang="en-GB" sz="2400" dirty="0">
                <a:solidFill>
                  <a:srgbClr val="000000"/>
                </a:solidFill>
              </a:rPr>
              <a:t>- to fully understand what parental engagement (in maths) means and why your school wants to participate</a:t>
            </a:r>
          </a:p>
          <a:p>
            <a:endParaRPr lang="en-GB" sz="2400" dirty="0">
              <a:solidFill>
                <a:srgbClr val="000000"/>
              </a:solidFill>
            </a:endParaRPr>
          </a:p>
          <a:p>
            <a:pPr marL="285750" indent="-285750">
              <a:buFont typeface="Arial" panose="020B0604020202020204" pitchFamily="34" charset="0"/>
              <a:buChar char="•"/>
            </a:pPr>
            <a:r>
              <a:rPr lang="en-GB" sz="2400" dirty="0">
                <a:solidFill>
                  <a:srgbClr val="000000"/>
                </a:solidFill>
              </a:rPr>
              <a:t>To briefly consider </a:t>
            </a:r>
            <a:r>
              <a:rPr lang="en-GB" sz="2400" b="1" dirty="0">
                <a:solidFill>
                  <a:srgbClr val="000000"/>
                </a:solidFill>
              </a:rPr>
              <a:t>barriers </a:t>
            </a:r>
            <a:r>
              <a:rPr lang="en-GB" sz="2400" dirty="0">
                <a:solidFill>
                  <a:srgbClr val="000000"/>
                </a:solidFill>
              </a:rPr>
              <a:t>to family engagement and how to address them</a:t>
            </a:r>
          </a:p>
          <a:p>
            <a:pPr marL="285750" indent="-285750">
              <a:buFont typeface="Arial" panose="020B0604020202020204" pitchFamily="34" charset="0"/>
              <a:buChar char="•"/>
            </a:pPr>
            <a:endParaRPr lang="en-GB" sz="2400" dirty="0">
              <a:solidFill>
                <a:srgbClr val="000000"/>
              </a:solidFill>
            </a:endParaRPr>
          </a:p>
          <a:p>
            <a:pPr marL="285750" indent="-285750">
              <a:buFont typeface="Arial" panose="020B0604020202020204" pitchFamily="34" charset="0"/>
              <a:buChar char="•"/>
            </a:pPr>
            <a:r>
              <a:rPr lang="en-GB" sz="2400" b="1" dirty="0">
                <a:solidFill>
                  <a:srgbClr val="000000"/>
                </a:solidFill>
              </a:rPr>
              <a:t>The launch </a:t>
            </a:r>
            <a:r>
              <a:rPr lang="en-GB" sz="2400" dirty="0">
                <a:solidFill>
                  <a:srgbClr val="000000"/>
                </a:solidFill>
              </a:rPr>
              <a:t>–how to encourage and support families/parents to participate in the programme</a:t>
            </a:r>
          </a:p>
          <a:p>
            <a:pPr marL="285750" indent="-285750">
              <a:buFont typeface="Arial" panose="020B0604020202020204" pitchFamily="34" charset="0"/>
              <a:buChar char="•"/>
            </a:pPr>
            <a:endParaRPr lang="en-GB" sz="2400" dirty="0">
              <a:solidFill>
                <a:srgbClr val="000000"/>
              </a:solidFill>
            </a:endParaRPr>
          </a:p>
          <a:p>
            <a:pPr marL="285750" indent="-285750">
              <a:buFont typeface="Arial" panose="020B0604020202020204" pitchFamily="34" charset="0"/>
              <a:buChar char="•"/>
            </a:pPr>
            <a:r>
              <a:rPr lang="en-GB" sz="2400" b="1" dirty="0">
                <a:solidFill>
                  <a:srgbClr val="000000"/>
                </a:solidFill>
              </a:rPr>
              <a:t>Good practice </a:t>
            </a:r>
            <a:r>
              <a:rPr lang="en-GB" sz="2400" dirty="0">
                <a:solidFill>
                  <a:srgbClr val="000000"/>
                </a:solidFill>
              </a:rPr>
              <a:t>including how to evaluate and celebrate the impact</a:t>
            </a:r>
          </a:p>
          <a:p>
            <a:pPr marL="285750" indent="-285750">
              <a:buFont typeface="Arial" panose="020B0604020202020204" pitchFamily="34" charset="0"/>
              <a:buChar char="•"/>
            </a:pPr>
            <a:endParaRPr lang="en-GB" sz="2400" dirty="0">
              <a:solidFill>
                <a:srgbClr val="000000"/>
              </a:solidFill>
            </a:endParaRPr>
          </a:p>
          <a:p>
            <a:pPr marL="285750" indent="-285750">
              <a:buFont typeface="Arial" panose="020B0604020202020204" pitchFamily="34" charset="0"/>
              <a:buChar char="•"/>
            </a:pPr>
            <a:r>
              <a:rPr lang="en-GB" sz="2400" dirty="0">
                <a:solidFill>
                  <a:srgbClr val="000000"/>
                </a:solidFill>
              </a:rPr>
              <a:t>To take steps to ensure </a:t>
            </a:r>
            <a:r>
              <a:rPr lang="en-GB" sz="2400" b="1" dirty="0">
                <a:solidFill>
                  <a:srgbClr val="000000"/>
                </a:solidFill>
              </a:rPr>
              <a:t>sustainability</a:t>
            </a:r>
            <a:r>
              <a:rPr lang="en-GB" sz="2400" dirty="0">
                <a:solidFill>
                  <a:srgbClr val="000000"/>
                </a:solidFill>
              </a:rPr>
              <a:t> of the programme</a:t>
            </a: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996637"/>
            <a:ext cx="3385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2800" b="1" dirty="0">
                <a:solidFill>
                  <a:srgbClr val="951B81"/>
                </a:solidFill>
                <a:latin typeface="Lato"/>
              </a:rPr>
              <a:t>A</a:t>
            </a:r>
            <a:r>
              <a:rPr lang="en-GB" altLang="en-US" sz="2800" b="1" dirty="0">
                <a:solidFill>
                  <a:srgbClr val="951B81"/>
                </a:solidFill>
                <a:latin typeface="Lato"/>
              </a:rPr>
              <a:t>ims for the session</a:t>
            </a:r>
            <a:endParaRPr kumimoji="0" lang="en-GB" altLang="en-US" sz="2800" b="1" i="0" u="none" strike="noStrike" kern="1200" cap="none" spc="0" normalizeH="0" baseline="0" noProof="0" dirty="0">
              <a:ln>
                <a:noFill/>
              </a:ln>
              <a:solidFill>
                <a:srgbClr val="951B81"/>
              </a:solidFill>
              <a:effectLst/>
              <a:uLnTx/>
              <a:uFillTx/>
              <a:latin typeface="Lato"/>
              <a:ea typeface="+mn-ea"/>
              <a:cs typeface="+mn-cs"/>
            </a:endParaRPr>
          </a:p>
        </p:txBody>
      </p:sp>
      <p:sp>
        <p:nvSpPr>
          <p:cNvPr id="4" name="TextBox 3">
            <a:extLst>
              <a:ext uri="{FF2B5EF4-FFF2-40B4-BE49-F238E27FC236}">
                <a16:creationId xmlns:a16="http://schemas.microsoft.com/office/drawing/2014/main" id="{6736817B-0858-16A6-075D-4FB4BAC24C2B}"/>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2464533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screenshot of a computer&#10;&#10;Description automatically generated">
            <a:extLst>
              <a:ext uri="{FF2B5EF4-FFF2-40B4-BE49-F238E27FC236}">
                <a16:creationId xmlns:a16="http://schemas.microsoft.com/office/drawing/2014/main" id="{00E7A23E-487B-A956-903F-E463D57DE1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p:pic>
      <p:pic>
        <p:nvPicPr>
          <p:cNvPr id="6" name="Picture 5" descr="A screenshot of a computer&#10;&#10;Description automatically generated">
            <a:extLst>
              <a:ext uri="{FF2B5EF4-FFF2-40B4-BE49-F238E27FC236}">
                <a16:creationId xmlns:a16="http://schemas.microsoft.com/office/drawing/2014/main" id="{CACE2A8E-ACCE-C664-A2DF-F360B23A281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107716"/>
            <a:ext cx="8698727" cy="4893034"/>
          </a:xfrm>
          <a:prstGeom prst="rect">
            <a:avLst/>
          </a:prstGeom>
        </p:spPr>
      </p:pic>
      <p:sp>
        <p:nvSpPr>
          <p:cNvPr id="7" name="TextBox 6">
            <a:extLst>
              <a:ext uri="{FF2B5EF4-FFF2-40B4-BE49-F238E27FC236}">
                <a16:creationId xmlns:a16="http://schemas.microsoft.com/office/drawing/2014/main" id="{229D1283-0AD1-F8A6-D534-B9AD0BA10B02}"/>
              </a:ext>
            </a:extLst>
          </p:cNvPr>
          <p:cNvSpPr txBox="1"/>
          <p:nvPr/>
        </p:nvSpPr>
        <p:spPr>
          <a:xfrm>
            <a:off x="294198" y="79513"/>
            <a:ext cx="6353092" cy="461665"/>
          </a:xfrm>
          <a:prstGeom prst="rect">
            <a:avLst/>
          </a:prstGeom>
          <a:noFill/>
        </p:spPr>
        <p:txBody>
          <a:bodyPr wrap="square" rtlCol="0">
            <a:spAutoFit/>
          </a:bodyPr>
          <a:lstStyle/>
          <a:p>
            <a:r>
              <a:rPr lang="en-GB" sz="2400" b="1" dirty="0">
                <a:solidFill>
                  <a:srgbClr val="00B0F0"/>
                </a:solidFill>
              </a:rPr>
              <a:t>An example page from the dictionary</a:t>
            </a:r>
          </a:p>
        </p:txBody>
      </p:sp>
    </p:spTree>
    <p:extLst>
      <p:ext uri="{BB962C8B-B14F-4D97-AF65-F5344CB8AC3E}">
        <p14:creationId xmlns:p14="http://schemas.microsoft.com/office/powerpoint/2010/main" val="3694137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39B0-474E-F243-6A88-1AAA5239B4CD}"/>
              </a:ext>
            </a:extLst>
          </p:cNvPr>
          <p:cNvSpPr>
            <a:spLocks noGrp="1"/>
          </p:cNvSpPr>
          <p:nvPr>
            <p:ph idx="1"/>
          </p:nvPr>
        </p:nvSpPr>
        <p:spPr/>
        <p:txBody>
          <a:bodyPr/>
          <a:lstStyle/>
          <a:p>
            <a:endParaRPr lang="en-GB"/>
          </a:p>
        </p:txBody>
      </p:sp>
      <p:sp>
        <p:nvSpPr>
          <p:cNvPr id="4" name="TextBox 3">
            <a:extLst>
              <a:ext uri="{FF2B5EF4-FFF2-40B4-BE49-F238E27FC236}">
                <a16:creationId xmlns:a16="http://schemas.microsoft.com/office/drawing/2014/main" id="{FE0B1B6A-55F8-EFA4-460F-8F53311AEA97}"/>
              </a:ext>
            </a:extLst>
          </p:cNvPr>
          <p:cNvSpPr txBox="1"/>
          <p:nvPr/>
        </p:nvSpPr>
        <p:spPr>
          <a:xfrm>
            <a:off x="540688" y="2565600"/>
            <a:ext cx="6981245" cy="2585323"/>
          </a:xfrm>
          <a:prstGeom prst="rect">
            <a:avLst/>
          </a:prstGeom>
          <a:noFill/>
        </p:spPr>
        <p:txBody>
          <a:bodyPr wrap="square">
            <a:spAutoFit/>
          </a:bodyPr>
          <a:lstStyle/>
          <a:p>
            <a:r>
              <a:rPr lang="en-GB" sz="1800" u="sng" dirty="0">
                <a:solidFill>
                  <a:srgbClr val="000000"/>
                </a:solidFill>
                <a:effectLst/>
                <a:ea typeface="Times New Roman" panose="02020603050405020304" pitchFamily="18" charset="0"/>
                <a:hlinkClick r:id="rId2"/>
              </a:rPr>
              <a:t>Numeracy Help videos – YouTube</a:t>
            </a:r>
            <a:endParaRPr lang="en-GB" sz="1800" u="sng" dirty="0">
              <a:solidFill>
                <a:srgbClr val="000000"/>
              </a:solidFill>
              <a:effectLst/>
              <a:ea typeface="Times New Roman" panose="02020603050405020304" pitchFamily="18" charset="0"/>
            </a:endParaRPr>
          </a:p>
          <a:p>
            <a:endParaRPr lang="en-GB" u="sng" dirty="0">
              <a:solidFill>
                <a:srgbClr val="000000"/>
              </a:solidFill>
            </a:endParaRPr>
          </a:p>
          <a:p>
            <a:r>
              <a:rPr lang="en-GB" dirty="0">
                <a:hlinkClick r:id="rId3"/>
              </a:rPr>
              <a:t>https://www.theannunciationschools.co.uk/mathematics-videos-1/</a:t>
            </a:r>
            <a:r>
              <a:rPr lang="en-GB" dirty="0"/>
              <a:t> </a:t>
            </a:r>
          </a:p>
          <a:p>
            <a:endParaRPr lang="en-GB" dirty="0"/>
          </a:p>
          <a:p>
            <a:r>
              <a:rPr lang="en-GB" dirty="0">
                <a:hlinkClick r:id="rId4"/>
              </a:rPr>
              <a:t>Maths Videos – Farnborough Primary School</a:t>
            </a:r>
            <a:endParaRPr lang="en-GB" dirty="0"/>
          </a:p>
          <a:p>
            <a:endParaRPr lang="en-GB" sz="1800" dirty="0">
              <a:effectLst/>
              <a:ea typeface="Calibri" panose="020F0502020204030204" pitchFamily="34" charset="0"/>
            </a:endParaRPr>
          </a:p>
          <a:p>
            <a:r>
              <a:rPr lang="en-GB" sz="1800" u="sng" dirty="0">
                <a:solidFill>
                  <a:srgbClr val="000000"/>
                </a:solidFill>
                <a:effectLst/>
                <a:ea typeface="Times New Roman" panose="02020603050405020304" pitchFamily="18" charset="0"/>
                <a:hlinkClick r:id="rId5"/>
              </a:rPr>
              <a:t>https://youtu.be/RJSbMxIBoxk</a:t>
            </a:r>
            <a:endParaRPr lang="en-GB" sz="1800" dirty="0">
              <a:effectLst/>
              <a:ea typeface="Calibri" panose="020F0502020204030204" pitchFamily="34" charset="0"/>
            </a:endParaRPr>
          </a:p>
          <a:p>
            <a:endParaRPr lang="en-GB" dirty="0"/>
          </a:p>
          <a:p>
            <a:endParaRPr lang="en-GB" dirty="0"/>
          </a:p>
        </p:txBody>
      </p:sp>
      <p:sp>
        <p:nvSpPr>
          <p:cNvPr id="5" name="TextBox 4">
            <a:extLst>
              <a:ext uri="{FF2B5EF4-FFF2-40B4-BE49-F238E27FC236}">
                <a16:creationId xmlns:a16="http://schemas.microsoft.com/office/drawing/2014/main" id="{A856EC10-16F9-D49E-A2FD-22339695932F}"/>
              </a:ext>
            </a:extLst>
          </p:cNvPr>
          <p:cNvSpPr txBox="1"/>
          <p:nvPr/>
        </p:nvSpPr>
        <p:spPr>
          <a:xfrm>
            <a:off x="419391" y="1199511"/>
            <a:ext cx="7408993" cy="954107"/>
          </a:xfrm>
          <a:prstGeom prst="rect">
            <a:avLst/>
          </a:prstGeom>
          <a:noFill/>
        </p:spPr>
        <p:txBody>
          <a:bodyPr wrap="square" rtlCol="0">
            <a:spAutoFit/>
          </a:bodyPr>
          <a:lstStyle/>
          <a:p>
            <a:r>
              <a:rPr lang="en-GB" sz="2800" b="1" dirty="0">
                <a:solidFill>
                  <a:srgbClr val="005578"/>
                </a:solidFill>
              </a:rPr>
              <a:t>Some examples of how schools have addressed the barrier around methods</a:t>
            </a:r>
          </a:p>
        </p:txBody>
      </p:sp>
    </p:spTree>
    <p:extLst>
      <p:ext uri="{BB962C8B-B14F-4D97-AF65-F5344CB8AC3E}">
        <p14:creationId xmlns:p14="http://schemas.microsoft.com/office/powerpoint/2010/main" val="1267742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computer screen shot of a computer screen&#10;&#10;Description automatically generated">
            <a:extLst>
              <a:ext uri="{FF2B5EF4-FFF2-40B4-BE49-F238E27FC236}">
                <a16:creationId xmlns:a16="http://schemas.microsoft.com/office/drawing/2014/main" id="{7F0AA2F9-E5E3-084E-3884-4353AEA105D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p:pic>
      <p:pic>
        <p:nvPicPr>
          <p:cNvPr id="6" name="Picture 5" descr="A computer screen shot of a computer screen&#10;&#10;Description automatically generated">
            <a:extLst>
              <a:ext uri="{FF2B5EF4-FFF2-40B4-BE49-F238E27FC236}">
                <a16:creationId xmlns:a16="http://schemas.microsoft.com/office/drawing/2014/main" id="{29761FD9-327B-CEE4-597D-5EC106D5300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183749"/>
            <a:ext cx="8873656" cy="5002365"/>
          </a:xfrm>
          <a:prstGeom prst="rect">
            <a:avLst/>
          </a:prstGeom>
        </p:spPr>
      </p:pic>
      <p:sp>
        <p:nvSpPr>
          <p:cNvPr id="7" name="TextBox 6">
            <a:extLst>
              <a:ext uri="{FF2B5EF4-FFF2-40B4-BE49-F238E27FC236}">
                <a16:creationId xmlns:a16="http://schemas.microsoft.com/office/drawing/2014/main" id="{2537E3B5-2FE6-3BE0-9CC6-2455A4A49991}"/>
              </a:ext>
            </a:extLst>
          </p:cNvPr>
          <p:cNvSpPr txBox="1"/>
          <p:nvPr/>
        </p:nvSpPr>
        <p:spPr>
          <a:xfrm>
            <a:off x="111318" y="151075"/>
            <a:ext cx="6384898" cy="830997"/>
          </a:xfrm>
          <a:prstGeom prst="rect">
            <a:avLst/>
          </a:prstGeom>
          <a:noFill/>
        </p:spPr>
        <p:txBody>
          <a:bodyPr wrap="square" rtlCol="0">
            <a:spAutoFit/>
          </a:bodyPr>
          <a:lstStyle/>
          <a:p>
            <a:r>
              <a:rPr lang="en-GB" sz="2400" b="1" dirty="0">
                <a:solidFill>
                  <a:srgbClr val="00B0F0"/>
                </a:solidFill>
              </a:rPr>
              <a:t>Example of a page from a school Parent Friendly Calculation Policy</a:t>
            </a:r>
          </a:p>
        </p:txBody>
      </p:sp>
    </p:spTree>
    <p:extLst>
      <p:ext uri="{BB962C8B-B14F-4D97-AF65-F5344CB8AC3E}">
        <p14:creationId xmlns:p14="http://schemas.microsoft.com/office/powerpoint/2010/main" val="3478330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231A3CF-8CCD-4B39-9958-1E2FA2594F28}"/>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
        <p:nvSpPr>
          <p:cNvPr id="2" name="TextBox 1">
            <a:extLst>
              <a:ext uri="{FF2B5EF4-FFF2-40B4-BE49-F238E27FC236}">
                <a16:creationId xmlns:a16="http://schemas.microsoft.com/office/drawing/2014/main" id="{D0E638C2-BA28-BE4D-0403-BDB564011D1A}"/>
              </a:ext>
            </a:extLst>
          </p:cNvPr>
          <p:cNvSpPr txBox="1"/>
          <p:nvPr/>
        </p:nvSpPr>
        <p:spPr>
          <a:xfrm>
            <a:off x="351072" y="81972"/>
            <a:ext cx="6265628" cy="830997"/>
          </a:xfrm>
          <a:prstGeom prst="rect">
            <a:avLst/>
          </a:prstGeom>
          <a:noFill/>
        </p:spPr>
        <p:txBody>
          <a:bodyPr wrap="square" rtlCol="0">
            <a:spAutoFit/>
          </a:bodyPr>
          <a:lstStyle/>
          <a:p>
            <a:r>
              <a:rPr lang="en-GB" sz="2400" b="1" dirty="0">
                <a:solidFill>
                  <a:srgbClr val="00B0F0"/>
                </a:solidFill>
              </a:rPr>
              <a:t>Introducing the National Numeracy scrapbook and activities</a:t>
            </a:r>
          </a:p>
        </p:txBody>
      </p:sp>
      <p:pic>
        <p:nvPicPr>
          <p:cNvPr id="5" name="Picture 4" descr="A book with stickers on it&#10;&#10;Description automatically generated">
            <a:extLst>
              <a:ext uri="{FF2B5EF4-FFF2-40B4-BE49-F238E27FC236}">
                <a16:creationId xmlns:a16="http://schemas.microsoft.com/office/drawing/2014/main" id="{C0F9A17E-E57F-21F1-650A-5A330076284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800499" y="993913"/>
            <a:ext cx="4238647" cy="5144494"/>
          </a:xfrm>
          <a:prstGeom prst="rect">
            <a:avLst/>
          </a:prstGeom>
        </p:spPr>
      </p:pic>
    </p:spTree>
    <p:extLst>
      <p:ext uri="{BB962C8B-B14F-4D97-AF65-F5344CB8AC3E}">
        <p14:creationId xmlns:p14="http://schemas.microsoft.com/office/powerpoint/2010/main" val="3596560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1DF75-AE6E-887F-8EDB-9A62C630841E}"/>
              </a:ext>
            </a:extLst>
          </p:cNvPr>
          <p:cNvSpPr>
            <a:spLocks noGrp="1"/>
          </p:cNvSpPr>
          <p:nvPr>
            <p:ph type="ctrTitle"/>
          </p:nvPr>
        </p:nvSpPr>
        <p:spPr/>
        <p:txBody>
          <a:bodyPr/>
          <a:lstStyle/>
          <a:p>
            <a:endParaRPr lang="en-GB" dirty="0"/>
          </a:p>
        </p:txBody>
      </p:sp>
      <p:sp>
        <p:nvSpPr>
          <p:cNvPr id="3" name="Subtitle 2">
            <a:extLst>
              <a:ext uri="{FF2B5EF4-FFF2-40B4-BE49-F238E27FC236}">
                <a16:creationId xmlns:a16="http://schemas.microsoft.com/office/drawing/2014/main" id="{7697A9FD-B8D6-6278-CE13-1C3F73696AFA}"/>
              </a:ext>
            </a:extLst>
          </p:cNvPr>
          <p:cNvSpPr>
            <a:spLocks noGrp="1"/>
          </p:cNvSpPr>
          <p:nvPr>
            <p:ph type="subTitle" idx="1"/>
          </p:nvPr>
        </p:nvSpPr>
        <p:spPr/>
        <p:txBody>
          <a:bodyPr/>
          <a:lstStyle/>
          <a:p>
            <a:endParaRPr lang="en-GB"/>
          </a:p>
        </p:txBody>
      </p:sp>
      <p:sp>
        <p:nvSpPr>
          <p:cNvPr id="5" name="Title 1">
            <a:extLst>
              <a:ext uri="{FF2B5EF4-FFF2-40B4-BE49-F238E27FC236}">
                <a16:creationId xmlns:a16="http://schemas.microsoft.com/office/drawing/2014/main" id="{8DF2BF24-D3C5-F0E3-F4B2-53454FCE99AF}"/>
              </a:ext>
            </a:extLst>
          </p:cNvPr>
          <p:cNvSpPr txBox="1">
            <a:spLocks/>
          </p:cNvSpPr>
          <p:nvPr/>
        </p:nvSpPr>
        <p:spPr bwMode="auto">
          <a:xfrm>
            <a:off x="133353" y="189235"/>
            <a:ext cx="5832475" cy="72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normAutofit/>
          </a:bodyPr>
          <a:lstStyle>
            <a:lvl1pPr algn="l" rtl="0" eaLnBrk="0" fontAlgn="base" hangingPunct="0">
              <a:lnSpc>
                <a:spcPct val="90000"/>
              </a:lnSpc>
              <a:spcBef>
                <a:spcPct val="0"/>
              </a:spcBef>
              <a:spcAft>
                <a:spcPct val="0"/>
              </a:spcAft>
              <a:defRPr sz="1800" b="1" kern="1200">
                <a:solidFill>
                  <a:srgbClr val="0BBBFF"/>
                </a:solidFill>
                <a:latin typeface="+mn-lt"/>
                <a:ea typeface="+mj-ea"/>
                <a:cs typeface="+mj-cs"/>
              </a:defRPr>
            </a:lvl1pPr>
            <a:lvl2pPr algn="l" rtl="0" eaLnBrk="0" fontAlgn="base" hangingPunct="0">
              <a:lnSpc>
                <a:spcPct val="90000"/>
              </a:lnSpc>
              <a:spcBef>
                <a:spcPct val="0"/>
              </a:spcBef>
              <a:spcAft>
                <a:spcPct val="0"/>
              </a:spcAft>
              <a:defRPr sz="1800" b="1">
                <a:solidFill>
                  <a:srgbClr val="0BBBFF"/>
                </a:solidFill>
                <a:latin typeface="Arial" panose="020B0604020202020204" pitchFamily="34" charset="0"/>
              </a:defRPr>
            </a:lvl2pPr>
            <a:lvl3pPr algn="l" rtl="0" eaLnBrk="0" fontAlgn="base" hangingPunct="0">
              <a:lnSpc>
                <a:spcPct val="90000"/>
              </a:lnSpc>
              <a:spcBef>
                <a:spcPct val="0"/>
              </a:spcBef>
              <a:spcAft>
                <a:spcPct val="0"/>
              </a:spcAft>
              <a:defRPr sz="1800" b="1">
                <a:solidFill>
                  <a:srgbClr val="0BBBFF"/>
                </a:solidFill>
                <a:latin typeface="Arial" panose="020B0604020202020204" pitchFamily="34" charset="0"/>
              </a:defRPr>
            </a:lvl3pPr>
            <a:lvl4pPr algn="l" rtl="0" eaLnBrk="0" fontAlgn="base" hangingPunct="0">
              <a:lnSpc>
                <a:spcPct val="90000"/>
              </a:lnSpc>
              <a:spcBef>
                <a:spcPct val="0"/>
              </a:spcBef>
              <a:spcAft>
                <a:spcPct val="0"/>
              </a:spcAft>
              <a:defRPr sz="1800" b="1">
                <a:solidFill>
                  <a:srgbClr val="0BBBFF"/>
                </a:solidFill>
                <a:latin typeface="Arial" panose="020B0604020202020204" pitchFamily="34" charset="0"/>
              </a:defRPr>
            </a:lvl4pPr>
            <a:lvl5pPr algn="l" rtl="0" eaLnBrk="0" fontAlgn="base" hangingPunct="0">
              <a:lnSpc>
                <a:spcPct val="90000"/>
              </a:lnSpc>
              <a:spcBef>
                <a:spcPct val="0"/>
              </a:spcBef>
              <a:spcAft>
                <a:spcPct val="0"/>
              </a:spcAft>
              <a:defRPr sz="1800" b="1">
                <a:solidFill>
                  <a:srgbClr val="0BBBFF"/>
                </a:solidFill>
                <a:latin typeface="Arial" panose="020B0604020202020204" pitchFamily="34" charset="0"/>
              </a:defRPr>
            </a:lvl5pPr>
            <a:lvl6pPr marL="342892" algn="l" rtl="0" fontAlgn="base">
              <a:lnSpc>
                <a:spcPct val="90000"/>
              </a:lnSpc>
              <a:spcBef>
                <a:spcPct val="0"/>
              </a:spcBef>
              <a:spcAft>
                <a:spcPct val="0"/>
              </a:spcAft>
              <a:defRPr sz="1800" b="1">
                <a:solidFill>
                  <a:srgbClr val="0BBBFF"/>
                </a:solidFill>
                <a:latin typeface="Arial" panose="020B0604020202020204" pitchFamily="34" charset="0"/>
              </a:defRPr>
            </a:lvl6pPr>
            <a:lvl7pPr marL="685783" algn="l" rtl="0" fontAlgn="base">
              <a:lnSpc>
                <a:spcPct val="90000"/>
              </a:lnSpc>
              <a:spcBef>
                <a:spcPct val="0"/>
              </a:spcBef>
              <a:spcAft>
                <a:spcPct val="0"/>
              </a:spcAft>
              <a:defRPr sz="1800" b="1">
                <a:solidFill>
                  <a:srgbClr val="0BBBFF"/>
                </a:solidFill>
                <a:latin typeface="Arial" panose="020B0604020202020204" pitchFamily="34" charset="0"/>
              </a:defRPr>
            </a:lvl7pPr>
            <a:lvl8pPr marL="1028675" algn="l" rtl="0" fontAlgn="base">
              <a:lnSpc>
                <a:spcPct val="90000"/>
              </a:lnSpc>
              <a:spcBef>
                <a:spcPct val="0"/>
              </a:spcBef>
              <a:spcAft>
                <a:spcPct val="0"/>
              </a:spcAft>
              <a:defRPr sz="1800" b="1">
                <a:solidFill>
                  <a:srgbClr val="0BBBFF"/>
                </a:solidFill>
                <a:latin typeface="Arial" panose="020B0604020202020204" pitchFamily="34" charset="0"/>
              </a:defRPr>
            </a:lvl8pPr>
            <a:lvl9pPr marL="1371566" algn="l" rtl="0" fontAlgn="base">
              <a:lnSpc>
                <a:spcPct val="90000"/>
              </a:lnSpc>
              <a:spcBef>
                <a:spcPct val="0"/>
              </a:spcBef>
              <a:spcAft>
                <a:spcPct val="0"/>
              </a:spcAft>
              <a:defRPr sz="1800" b="1">
                <a:solidFill>
                  <a:srgbClr val="0BBBFF"/>
                </a:solidFill>
                <a:latin typeface="Arial" panose="020B0604020202020204"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GB" sz="2800" b="1" i="0" u="none" strike="noStrike" kern="1200" cap="none" spc="0" normalizeH="0" baseline="0" noProof="0" dirty="0">
                <a:ln>
                  <a:noFill/>
                </a:ln>
                <a:solidFill>
                  <a:srgbClr val="00B0F0"/>
                </a:solidFill>
                <a:effectLst/>
                <a:uLnTx/>
                <a:uFillTx/>
                <a:latin typeface="Lato" panose="020F0502020204030203" pitchFamily="34" charset="0"/>
                <a:ea typeface="+mj-ea"/>
                <a:cs typeface="+mj-cs"/>
              </a:rPr>
              <a:t>Scrapbook activities</a:t>
            </a:r>
          </a:p>
        </p:txBody>
      </p:sp>
      <p:sp>
        <p:nvSpPr>
          <p:cNvPr id="6" name="Content Placeholder 2">
            <a:extLst>
              <a:ext uri="{FF2B5EF4-FFF2-40B4-BE49-F238E27FC236}">
                <a16:creationId xmlns:a16="http://schemas.microsoft.com/office/drawing/2014/main" id="{E771CBEF-FB8F-FE50-93BE-5B61D25CBCC7}"/>
              </a:ext>
            </a:extLst>
          </p:cNvPr>
          <p:cNvSpPr txBox="1">
            <a:spLocks/>
          </p:cNvSpPr>
          <p:nvPr/>
        </p:nvSpPr>
        <p:spPr bwMode="auto">
          <a:xfrm>
            <a:off x="133352" y="1542489"/>
            <a:ext cx="8337547"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lnSpc>
                <a:spcPct val="90000"/>
              </a:lnSpc>
              <a:spcBef>
                <a:spcPct val="20000"/>
              </a:spcBef>
              <a:spcAft>
                <a:spcPct val="0"/>
              </a:spcAft>
              <a:buFont typeface="Arial" panose="020B0604020202020204" pitchFamily="34" charset="0"/>
              <a:defRPr sz="1500" kern="1200">
                <a:solidFill>
                  <a:schemeClr val="tx1"/>
                </a:solidFill>
                <a:latin typeface="+mn-lt"/>
                <a:ea typeface="+mn-ea"/>
                <a:cs typeface="+mn-cs"/>
              </a:defRPr>
            </a:lvl1pPr>
            <a:lvl2pPr algn="l" rtl="0" eaLnBrk="0" fontAlgn="base" hangingPunct="0">
              <a:lnSpc>
                <a:spcPct val="90000"/>
              </a:lnSpc>
              <a:spcBef>
                <a:spcPct val="20000"/>
              </a:spcBef>
              <a:spcAft>
                <a:spcPct val="0"/>
              </a:spcAft>
              <a:buFont typeface="Arial" panose="020B0604020202020204" pitchFamily="34" charset="0"/>
              <a:defRPr kern="1200">
                <a:solidFill>
                  <a:schemeClr val="tx1"/>
                </a:solidFill>
                <a:latin typeface="+mn-lt"/>
                <a:ea typeface="+mn-ea"/>
                <a:cs typeface="+mn-cs"/>
              </a:defRPr>
            </a:lvl2pPr>
            <a:lvl3pPr algn="l" rtl="0" eaLnBrk="0" fontAlgn="base" hangingPunct="0">
              <a:lnSpc>
                <a:spcPct val="90000"/>
              </a:lnSpc>
              <a:spcBef>
                <a:spcPct val="20000"/>
              </a:spcBef>
              <a:spcAft>
                <a:spcPct val="0"/>
              </a:spcAft>
              <a:buFont typeface="Arial" panose="020B0604020202020204" pitchFamily="34" charset="0"/>
              <a:defRPr sz="1200" kern="1200">
                <a:solidFill>
                  <a:schemeClr val="tx1"/>
                </a:solidFill>
                <a:latin typeface="+mn-lt"/>
                <a:ea typeface="+mn-ea"/>
                <a:cs typeface="+mn-cs"/>
              </a:defRPr>
            </a:lvl3pPr>
            <a:lvl4pPr algn="l" rtl="0" eaLnBrk="0" fontAlgn="base" hangingPunct="0">
              <a:lnSpc>
                <a:spcPct val="90000"/>
              </a:lnSpc>
              <a:spcBef>
                <a:spcPct val="20000"/>
              </a:spcBef>
              <a:spcAft>
                <a:spcPct val="0"/>
              </a:spcAft>
              <a:buFont typeface="Arial" panose="020B0604020202020204" pitchFamily="34" charset="0"/>
              <a:defRPr sz="1050" kern="1200">
                <a:solidFill>
                  <a:schemeClr val="tx1"/>
                </a:solidFill>
                <a:latin typeface="+mn-lt"/>
                <a:ea typeface="+mn-ea"/>
                <a:cs typeface="+mn-cs"/>
              </a:defRPr>
            </a:lvl4pPr>
            <a:lvl5pPr algn="l" rtl="0" eaLnBrk="0" fontAlgn="base" hangingPunct="0">
              <a:lnSpc>
                <a:spcPct val="90000"/>
              </a:lnSpc>
              <a:spcBef>
                <a:spcPct val="20000"/>
              </a:spcBef>
              <a:spcAft>
                <a:spcPct val="0"/>
              </a:spcAft>
              <a:buFont typeface="Arial" panose="020B0604020202020204" pitchFamily="34" charset="0"/>
              <a:defRPr sz="900" kern="1200">
                <a:solidFill>
                  <a:schemeClr val="tx1"/>
                </a:solidFill>
                <a:latin typeface="+mn-lt"/>
                <a:ea typeface="+mn-ea"/>
                <a:cs typeface="+mn-cs"/>
              </a:defRPr>
            </a:lvl5pPr>
            <a:lvl6pPr marL="1885903"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42900" marR="0" lvl="0" indent="-34290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 Why ‘scrapbooks’ and </a:t>
            </a:r>
            <a:r>
              <a:rPr lang="en-GB" sz="2200" dirty="0">
                <a:solidFill>
                  <a:srgbClr val="575752"/>
                </a:solidFill>
                <a:latin typeface="Lato" panose="020F0502020204030203" pitchFamily="34" charset="0"/>
              </a:rPr>
              <a:t>why </a:t>
            </a: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empty pages?</a:t>
            </a:r>
          </a:p>
          <a:p>
            <a:pPr marL="342900" marR="0" lvl="0" indent="-34290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Linked to year group curriculum (but freedom to dip in and out of different year groups)</a:t>
            </a:r>
          </a:p>
          <a:p>
            <a:pPr marL="285750" marR="0" lvl="0" indent="-28575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Linked to seasonal events</a:t>
            </a:r>
          </a:p>
          <a:p>
            <a:pPr marL="285750" marR="0" lvl="0" indent="-28575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An overview so teachers can link to classroom teaching</a:t>
            </a:r>
          </a:p>
          <a:p>
            <a:pPr marL="285750" marR="0" lvl="0" indent="-28575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Opportunity for parents and pupils to comment  (</a:t>
            </a:r>
            <a:r>
              <a:rPr kumimoji="0" lang="en-GB" sz="2000" b="0" i="1" u="none" strike="noStrike" kern="1200" cap="none" spc="0" normalizeH="0" baseline="0" noProof="0" dirty="0">
                <a:ln>
                  <a:noFill/>
                </a:ln>
                <a:solidFill>
                  <a:srgbClr val="575752"/>
                </a:solidFill>
                <a:effectLst/>
                <a:uLnTx/>
                <a:uFillTx/>
                <a:latin typeface="Lato" panose="020F0502020204030203" pitchFamily="34" charset="0"/>
                <a:ea typeface="+mn-ea"/>
                <a:cs typeface="+mn-cs"/>
              </a:rPr>
              <a:t>suggest smiley faces if literacy is a problem)</a:t>
            </a:r>
          </a:p>
          <a:p>
            <a:pPr marL="285750" marR="0" lvl="0" indent="-28575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Discuss how to share activities with EAL parents (</a:t>
            </a:r>
            <a:r>
              <a:rPr kumimoji="0" lang="en-GB" sz="2000" b="0" i="1" u="none" strike="noStrike" kern="1200" cap="none" spc="0" normalizeH="0" baseline="0" noProof="0" dirty="0">
                <a:ln>
                  <a:noFill/>
                </a:ln>
                <a:solidFill>
                  <a:srgbClr val="575752"/>
                </a:solidFill>
                <a:effectLst/>
                <a:uLnTx/>
                <a:uFillTx/>
                <a:latin typeface="Lato" panose="020F0502020204030203" pitchFamily="34" charset="0"/>
                <a:ea typeface="+mn-ea"/>
                <a:cs typeface="+mn-cs"/>
              </a:rPr>
              <a:t>suggest in class modelling first)</a:t>
            </a:r>
          </a:p>
          <a:p>
            <a:pPr marL="285750" marR="0" lvl="0" indent="-285750" algn="l" defTabSz="914400" rtl="0" eaLnBrk="0" fontAlgn="base" latinLnBrk="0" hangingPunct="0">
              <a:lnSpc>
                <a:spcPct val="90000"/>
              </a:lnSpc>
              <a:spcBef>
                <a:spcPct val="20000"/>
              </a:spcBef>
              <a:spcAft>
                <a:spcPct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srgbClr val="575752"/>
                </a:solidFill>
                <a:effectLst/>
                <a:uLnTx/>
                <a:uFillTx/>
                <a:latin typeface="Lato" panose="020F0502020204030203" pitchFamily="34" charset="0"/>
                <a:ea typeface="+mn-ea"/>
                <a:cs typeface="+mn-cs"/>
              </a:rPr>
              <a:t>Emphasize no expectation that teachers will mark the activities, but it is encouraging to show they have looked and value the effort by families- can open a dialogue</a:t>
            </a:r>
          </a:p>
        </p:txBody>
      </p:sp>
      <p:sp>
        <p:nvSpPr>
          <p:cNvPr id="9" name="TextBox 8">
            <a:extLst>
              <a:ext uri="{FF2B5EF4-FFF2-40B4-BE49-F238E27FC236}">
                <a16:creationId xmlns:a16="http://schemas.microsoft.com/office/drawing/2014/main" id="{D028CE4F-9A82-FEB4-10DF-7CBB29BECED5}"/>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112495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id="{260296A3-F594-47ED-95C8-13BC1BFA7163}"/>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rot="21600000">
            <a:off x="220488" y="766762"/>
            <a:ext cx="8703023" cy="5427220"/>
          </a:xfrm>
        </p:spPr>
      </p:pic>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pic>
        <p:nvPicPr>
          <p:cNvPr id="2" name="Picture 1">
            <a:extLst>
              <a:ext uri="{FF2B5EF4-FFF2-40B4-BE49-F238E27FC236}">
                <a16:creationId xmlns:a16="http://schemas.microsoft.com/office/drawing/2014/main" id="{04A2E636-522E-C382-D5A9-0EA21F4C917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4405" y="1285087"/>
            <a:ext cx="7711443" cy="4806151"/>
          </a:xfrm>
          <a:prstGeom prst="rect">
            <a:avLst/>
          </a:prstGeom>
        </p:spPr>
      </p:pic>
      <p:sp>
        <p:nvSpPr>
          <p:cNvPr id="5" name="TextBox 4">
            <a:extLst>
              <a:ext uri="{FF2B5EF4-FFF2-40B4-BE49-F238E27FC236}">
                <a16:creationId xmlns:a16="http://schemas.microsoft.com/office/drawing/2014/main" id="{D6723CBB-3AB1-BD18-9B03-F6C96C5F23DE}"/>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914895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7AF617-1E25-ADC7-8FA1-72AE0DF4B0C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178900" y="1381075"/>
            <a:ext cx="6786199" cy="4757832"/>
          </a:xfrm>
          <a:prstGeom prst="rect">
            <a:avLst/>
          </a:prstGeom>
        </p:spPr>
      </p:pic>
      <p:sp>
        <p:nvSpPr>
          <p:cNvPr id="8" name="TextBox 7">
            <a:extLst>
              <a:ext uri="{FF2B5EF4-FFF2-40B4-BE49-F238E27FC236}">
                <a16:creationId xmlns:a16="http://schemas.microsoft.com/office/drawing/2014/main" id="{8FE9F5F3-BA46-2B43-44BB-AA145C963BF2}"/>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535796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43F722-486F-333E-C4C4-9200E394540F}"/>
              </a:ext>
            </a:extLst>
          </p:cNvPr>
          <p:cNvSpPr>
            <a:spLocks noGrp="1"/>
          </p:cNvSpPr>
          <p:nvPr>
            <p:ph idx="1"/>
          </p:nvPr>
        </p:nvSpPr>
        <p:spPr/>
        <p:txBody>
          <a:bodyPr/>
          <a:lstStyle/>
          <a:p>
            <a:pPr marL="0" indent="0">
              <a:buNone/>
            </a:pPr>
            <a:endParaRPr lang="en-GB" dirty="0"/>
          </a:p>
        </p:txBody>
      </p:sp>
      <p:pic>
        <p:nvPicPr>
          <p:cNvPr id="3" name="Picture 2">
            <a:extLst>
              <a:ext uri="{FF2B5EF4-FFF2-40B4-BE49-F238E27FC236}">
                <a16:creationId xmlns:a16="http://schemas.microsoft.com/office/drawing/2014/main" id="{B82CFF70-3508-C2DF-D28F-3653FD5BD4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9486" y="1377011"/>
            <a:ext cx="6305027" cy="4655698"/>
          </a:xfrm>
          <a:prstGeom prst="rect">
            <a:avLst/>
          </a:prstGeom>
        </p:spPr>
      </p:pic>
      <p:sp>
        <p:nvSpPr>
          <p:cNvPr id="7" name="TextBox 6">
            <a:extLst>
              <a:ext uri="{FF2B5EF4-FFF2-40B4-BE49-F238E27FC236}">
                <a16:creationId xmlns:a16="http://schemas.microsoft.com/office/drawing/2014/main" id="{7AEB9298-F8FE-450D-8A9F-EA24231D2934}"/>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562982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Text, letter&#10;&#10;Description automatically generated">
            <a:extLst>
              <a:ext uri="{FF2B5EF4-FFF2-40B4-BE49-F238E27FC236}">
                <a16:creationId xmlns:a16="http://schemas.microsoft.com/office/drawing/2014/main" id="{323F136D-EDCA-4B50-B5BE-2329F8A3D119}"/>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323850" y="1124262"/>
            <a:ext cx="8605548" cy="5232094"/>
          </a:xfrm>
        </p:spPr>
      </p:pic>
      <p:pic>
        <p:nvPicPr>
          <p:cNvPr id="3" name="Picture 2">
            <a:extLst>
              <a:ext uri="{FF2B5EF4-FFF2-40B4-BE49-F238E27FC236}">
                <a16:creationId xmlns:a16="http://schemas.microsoft.com/office/drawing/2014/main" id="{4BDFF84E-8423-8CB6-8296-E931DECF7855}"/>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7408" y="1345229"/>
            <a:ext cx="7809184" cy="4750771"/>
          </a:xfrm>
          <a:prstGeom prst="rect">
            <a:avLst/>
          </a:prstGeom>
        </p:spPr>
      </p:pic>
      <p:sp>
        <p:nvSpPr>
          <p:cNvPr id="10" name="TextBox 9">
            <a:extLst>
              <a:ext uri="{FF2B5EF4-FFF2-40B4-BE49-F238E27FC236}">
                <a16:creationId xmlns:a16="http://schemas.microsoft.com/office/drawing/2014/main" id="{B0E0EF9E-AE83-66CF-7621-512879084183}"/>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797860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C9E6E-CFBC-D540-B94F-6C6C77C5C0A6}"/>
              </a:ext>
            </a:extLst>
          </p:cNvPr>
          <p:cNvSpPr>
            <a:spLocks noGrp="1"/>
          </p:cNvSpPr>
          <p:nvPr>
            <p:ph type="title" idx="4294967295"/>
          </p:nvPr>
        </p:nvSpPr>
        <p:spPr/>
        <p:txBody>
          <a:bodyPr>
            <a:normAutofit fontScale="90000"/>
          </a:bodyPr>
          <a:lstStyle/>
          <a:p>
            <a:r>
              <a:rPr lang="en-US" sz="3200" dirty="0">
                <a:solidFill>
                  <a:schemeClr val="bg1"/>
                </a:solidFill>
                <a:cs typeface="Times New Roman" panose="02020603050405020304" pitchFamily="18" charset="0"/>
              </a:rPr>
              <a:t>k</a:t>
            </a:r>
            <a:endParaRPr lang="en-GB" sz="3200" dirty="0">
              <a:solidFill>
                <a:schemeClr val="bg1"/>
              </a:solidFill>
              <a:cs typeface="Times New Roman" panose="02020603050405020304" pitchFamily="18" charset="0"/>
            </a:endParaRPr>
          </a:p>
        </p:txBody>
      </p:sp>
      <p:pic>
        <p:nvPicPr>
          <p:cNvPr id="5" name="Content Placeholder 4" descr="Text&#10;&#10;Description automatically generated">
            <a:extLst>
              <a:ext uri="{FF2B5EF4-FFF2-40B4-BE49-F238E27FC236}">
                <a16:creationId xmlns:a16="http://schemas.microsoft.com/office/drawing/2014/main" id="{25AC9C08-6F4B-40E2-835B-A2FE1FDA91E6}"/>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21735" y="1596571"/>
            <a:ext cx="4827684" cy="4775200"/>
          </a:xfrm>
        </p:spPr>
      </p:pic>
      <p:pic>
        <p:nvPicPr>
          <p:cNvPr id="7" name="Picture 6" descr="Text&#10;&#10;Description automatically generated">
            <a:extLst>
              <a:ext uri="{FF2B5EF4-FFF2-40B4-BE49-F238E27FC236}">
                <a16:creationId xmlns:a16="http://schemas.microsoft.com/office/drawing/2014/main" id="{CAA3FF6C-CAB1-3822-0E7F-1DAEE5311D2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5400000">
            <a:off x="4759637" y="1800370"/>
            <a:ext cx="4452410" cy="4044812"/>
          </a:xfrm>
          <a:prstGeom prst="rect">
            <a:avLst/>
          </a:prstGeom>
        </p:spPr>
      </p:pic>
      <p:pic>
        <p:nvPicPr>
          <p:cNvPr id="3" name="Picture 2">
            <a:extLst>
              <a:ext uri="{FF2B5EF4-FFF2-40B4-BE49-F238E27FC236}">
                <a16:creationId xmlns:a16="http://schemas.microsoft.com/office/drawing/2014/main" id="{5CD4B599-0F96-0175-F0F8-A93DAE0F9A6D}"/>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35752" y="1596571"/>
            <a:ext cx="4257793" cy="4209410"/>
          </a:xfrm>
          <a:prstGeom prst="rect">
            <a:avLst/>
          </a:prstGeom>
        </p:spPr>
      </p:pic>
      <p:sp>
        <p:nvSpPr>
          <p:cNvPr id="9" name="TextBox 8">
            <a:extLst>
              <a:ext uri="{FF2B5EF4-FFF2-40B4-BE49-F238E27FC236}">
                <a16:creationId xmlns:a16="http://schemas.microsoft.com/office/drawing/2014/main" id="{DA9E1DAC-3F62-BC15-8F7D-F77B13C5B67F}"/>
              </a:ext>
            </a:extLst>
          </p:cNvPr>
          <p:cNvSpPr txBox="1"/>
          <p:nvPr/>
        </p:nvSpPr>
        <p:spPr>
          <a:xfrm>
            <a:off x="189568" y="628715"/>
            <a:ext cx="5308600" cy="523220"/>
          </a:xfrm>
          <a:prstGeom prst="rect">
            <a:avLst/>
          </a:prstGeom>
          <a:noFill/>
        </p:spPr>
        <p:txBody>
          <a:bodyPr wrap="square" rtlCol="0">
            <a:spAutoFit/>
          </a:bodyPr>
          <a:lstStyle/>
          <a:p>
            <a:r>
              <a:rPr kumimoji="0" lang="en-GB" sz="2800" b="1" i="0" u="none" strike="noStrike" kern="1200" cap="none" spc="0" normalizeH="0" baseline="0" noProof="0" dirty="0">
                <a:ln>
                  <a:noFill/>
                </a:ln>
                <a:solidFill>
                  <a:srgbClr val="005578"/>
                </a:solidFill>
                <a:effectLst/>
                <a:uLnTx/>
                <a:uFillTx/>
                <a:latin typeface="+mj-lt"/>
                <a:ea typeface="+mj-ea"/>
                <a:cs typeface="Times New Roman" panose="02020603050405020304" pitchFamily="18" charset="0"/>
              </a:rPr>
              <a:t>Maths in everyday life</a:t>
            </a:r>
            <a:endParaRPr lang="en-GB" sz="2800" dirty="0">
              <a:solidFill>
                <a:srgbClr val="005578"/>
              </a:solidFill>
              <a:latin typeface="+mj-lt"/>
            </a:endParaRPr>
          </a:p>
        </p:txBody>
      </p:sp>
      <p:sp>
        <p:nvSpPr>
          <p:cNvPr id="13" name="TextBox 12">
            <a:extLst>
              <a:ext uri="{FF2B5EF4-FFF2-40B4-BE49-F238E27FC236}">
                <a16:creationId xmlns:a16="http://schemas.microsoft.com/office/drawing/2014/main" id="{0459A733-2360-3750-ADBF-BA082BECA03F}"/>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86100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0C8911-0F42-ABB9-6353-0BF75F7FADC4}"/>
              </a:ext>
            </a:extLst>
          </p:cNvPr>
          <p:cNvSpPr>
            <a:spLocks noGrp="1"/>
          </p:cNvSpPr>
          <p:nvPr>
            <p:ph idx="1"/>
          </p:nvPr>
        </p:nvSpPr>
        <p:spPr/>
        <p:txBody>
          <a:bodyPr/>
          <a:lstStyle/>
          <a:p>
            <a:endParaRPr lang="en-GB"/>
          </a:p>
        </p:txBody>
      </p:sp>
      <p:sp>
        <p:nvSpPr>
          <p:cNvPr id="3" name="TextBox 2">
            <a:extLst>
              <a:ext uri="{FF2B5EF4-FFF2-40B4-BE49-F238E27FC236}">
                <a16:creationId xmlns:a16="http://schemas.microsoft.com/office/drawing/2014/main" id="{86EEA35C-0895-2DBD-CBCD-4FEA73A5535B}"/>
              </a:ext>
            </a:extLst>
          </p:cNvPr>
          <p:cNvSpPr txBox="1"/>
          <p:nvPr/>
        </p:nvSpPr>
        <p:spPr>
          <a:xfrm>
            <a:off x="397565" y="238539"/>
            <a:ext cx="6082748" cy="461665"/>
          </a:xfrm>
          <a:prstGeom prst="rect">
            <a:avLst/>
          </a:prstGeom>
          <a:noFill/>
        </p:spPr>
        <p:txBody>
          <a:bodyPr wrap="square" rtlCol="0">
            <a:spAutoFit/>
          </a:bodyPr>
          <a:lstStyle/>
          <a:p>
            <a:r>
              <a:rPr lang="en-GB" sz="2400" b="1" dirty="0">
                <a:solidFill>
                  <a:srgbClr val="00B0F0"/>
                </a:solidFill>
              </a:rPr>
              <a:t>General points around this programme</a:t>
            </a:r>
          </a:p>
        </p:txBody>
      </p:sp>
      <p:sp>
        <p:nvSpPr>
          <p:cNvPr id="4" name="TextBox 3">
            <a:extLst>
              <a:ext uri="{FF2B5EF4-FFF2-40B4-BE49-F238E27FC236}">
                <a16:creationId xmlns:a16="http://schemas.microsoft.com/office/drawing/2014/main" id="{CDA3DB8C-64B2-1F04-4562-AF8C7ABAC302}"/>
              </a:ext>
            </a:extLst>
          </p:cNvPr>
          <p:cNvSpPr txBox="1"/>
          <p:nvPr/>
        </p:nvSpPr>
        <p:spPr>
          <a:xfrm>
            <a:off x="461176" y="1391478"/>
            <a:ext cx="8539701" cy="4893647"/>
          </a:xfrm>
          <a:prstGeom prst="rect">
            <a:avLst/>
          </a:prstGeom>
          <a:noFill/>
        </p:spPr>
        <p:txBody>
          <a:bodyPr wrap="square" rtlCol="0">
            <a:spAutoFit/>
          </a:bodyPr>
          <a:lstStyle/>
          <a:p>
            <a:r>
              <a:rPr lang="en-GB" sz="2400" dirty="0"/>
              <a:t>A brief history of how the Family Maths Toolkit evolved and the success of participating schools across the country.</a:t>
            </a:r>
          </a:p>
          <a:p>
            <a:r>
              <a:rPr lang="en-GB" sz="2400" dirty="0"/>
              <a:t>This success is dependent on:</a:t>
            </a:r>
          </a:p>
          <a:p>
            <a:pPr marL="285750" indent="-285750">
              <a:buFont typeface="Arial" panose="020B0604020202020204" pitchFamily="34" charset="0"/>
              <a:buChar char="•"/>
            </a:pPr>
            <a:r>
              <a:rPr lang="en-GB" sz="2400" dirty="0"/>
              <a:t>the importance of knowing your own families</a:t>
            </a:r>
          </a:p>
          <a:p>
            <a:r>
              <a:rPr lang="en-GB" sz="2400" dirty="0"/>
              <a:t>and</a:t>
            </a:r>
          </a:p>
          <a:p>
            <a:pPr marL="285750" indent="-285750">
              <a:buFont typeface="Arial" panose="020B0604020202020204" pitchFamily="34" charset="0"/>
              <a:buChar char="•"/>
            </a:pPr>
            <a:r>
              <a:rPr lang="en-GB" sz="2400" dirty="0"/>
              <a:t>what you put in is generally what you get back</a:t>
            </a:r>
          </a:p>
          <a:p>
            <a:endParaRPr lang="en-GB" sz="2400" dirty="0"/>
          </a:p>
          <a:p>
            <a:pPr marL="342900" indent="-342900">
              <a:buFont typeface="Wingdings" panose="05000000000000000000" pitchFamily="2" charset="2"/>
              <a:buChar char="ü"/>
            </a:pPr>
            <a:r>
              <a:rPr lang="en-GB" sz="2400" dirty="0"/>
              <a:t>It has been shown to impact on attainment, but first impacts are usually qualitative</a:t>
            </a:r>
          </a:p>
          <a:p>
            <a:pPr marL="342900" indent="-342900">
              <a:buFont typeface="Wingdings" panose="05000000000000000000" pitchFamily="2" charset="2"/>
              <a:buChar char="ü"/>
            </a:pPr>
            <a:r>
              <a:rPr lang="en-GB" sz="2400" dirty="0"/>
              <a:t>The tools and advice we provide are just one part of the programme</a:t>
            </a:r>
          </a:p>
          <a:p>
            <a:pPr marL="342900" indent="-342900">
              <a:buFont typeface="Wingdings" panose="05000000000000000000" pitchFamily="2" charset="2"/>
              <a:buChar char="ü"/>
            </a:pPr>
            <a:r>
              <a:rPr lang="en-GB" sz="2400" dirty="0"/>
              <a:t>Encouraging parents to see themselves as co-educators is key</a:t>
            </a:r>
          </a:p>
        </p:txBody>
      </p:sp>
    </p:spTree>
    <p:extLst>
      <p:ext uri="{BB962C8B-B14F-4D97-AF65-F5344CB8AC3E}">
        <p14:creationId xmlns:p14="http://schemas.microsoft.com/office/powerpoint/2010/main" val="809288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C9E6E-CFBC-D540-B94F-6C6C77C5C0A6}"/>
              </a:ext>
            </a:extLst>
          </p:cNvPr>
          <p:cNvSpPr>
            <a:spLocks noGrp="1"/>
          </p:cNvSpPr>
          <p:nvPr>
            <p:ph type="title" idx="4294967295"/>
          </p:nvPr>
        </p:nvSpPr>
        <p:spPr>
          <a:xfrm>
            <a:off x="215108" y="689430"/>
            <a:ext cx="7749806" cy="417162"/>
          </a:xfrm>
        </p:spPr>
        <p:txBody>
          <a:bodyPr>
            <a:noAutofit/>
          </a:bodyPr>
          <a:lstStyle/>
          <a:p>
            <a:r>
              <a:rPr lang="en-GB" sz="2800" b="1" dirty="0">
                <a:solidFill>
                  <a:srgbClr val="005578"/>
                </a:solidFill>
                <a:cs typeface="Times New Roman" panose="02020603050405020304" pitchFamily="18" charset="0"/>
              </a:rPr>
              <a:t>Maths in everyday life</a:t>
            </a:r>
          </a:p>
        </p:txBody>
      </p:sp>
      <p:pic>
        <p:nvPicPr>
          <p:cNvPr id="8" name="Content Placeholder 7" descr="Text, whiteboard&#10;&#10;Description automatically generated">
            <a:extLst>
              <a:ext uri="{FF2B5EF4-FFF2-40B4-BE49-F238E27FC236}">
                <a16:creationId xmlns:a16="http://schemas.microsoft.com/office/drawing/2014/main" id="{B3CEA9F5-799E-ACB5-7418-33BB9746571D}"/>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215108" y="1698171"/>
            <a:ext cx="4135436" cy="4470399"/>
          </a:xfrm>
        </p:spPr>
      </p:pic>
      <p:pic>
        <p:nvPicPr>
          <p:cNvPr id="10" name="Picture 9" descr="A picture containing text, whiteboard&#10;&#10;Description automatically generated">
            <a:extLst>
              <a:ext uri="{FF2B5EF4-FFF2-40B4-BE49-F238E27FC236}">
                <a16:creationId xmlns:a16="http://schemas.microsoft.com/office/drawing/2014/main" id="{452719D2-9005-FE20-E2C2-07212BFACD1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595947" y="1537522"/>
            <a:ext cx="4236244" cy="4470399"/>
          </a:xfrm>
          <a:prstGeom prst="rect">
            <a:avLst/>
          </a:prstGeom>
        </p:spPr>
      </p:pic>
      <p:pic>
        <p:nvPicPr>
          <p:cNvPr id="3" name="Picture 2">
            <a:extLst>
              <a:ext uri="{FF2B5EF4-FFF2-40B4-BE49-F238E27FC236}">
                <a16:creationId xmlns:a16="http://schemas.microsoft.com/office/drawing/2014/main" id="{153931D4-E3AE-3580-6D11-1D5E0AD0E7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756" y="1537522"/>
            <a:ext cx="4139543" cy="4468755"/>
          </a:xfrm>
          <a:prstGeom prst="rect">
            <a:avLst/>
          </a:prstGeom>
        </p:spPr>
      </p:pic>
      <p:sp>
        <p:nvSpPr>
          <p:cNvPr id="7" name="TextBox 6">
            <a:extLst>
              <a:ext uri="{FF2B5EF4-FFF2-40B4-BE49-F238E27FC236}">
                <a16:creationId xmlns:a16="http://schemas.microsoft.com/office/drawing/2014/main" id="{17F4BA6C-3962-264C-FCC6-2786DD7AAE85}"/>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490823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Oval 5">
            <a:extLst>
              <a:ext uri="{FF2B5EF4-FFF2-40B4-BE49-F238E27FC236}">
                <a16:creationId xmlns:a16="http://schemas.microsoft.com/office/drawing/2014/main" id="{7D2C7A6A-B608-4B17-83C6-7E9F501B0726}"/>
              </a:ext>
            </a:extLst>
          </p:cNvPr>
          <p:cNvSpPr/>
          <p:nvPr/>
        </p:nvSpPr>
        <p:spPr>
          <a:xfrm>
            <a:off x="716261" y="2095829"/>
            <a:ext cx="1950968" cy="1396798"/>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“I enjoy </a:t>
            </a:r>
            <a:r>
              <a:rPr lang="en-GB" sz="1200" b="1" dirty="0">
                <a:solidFill>
                  <a:schemeClr val="bg1"/>
                </a:solidFill>
              </a:rPr>
              <a:t>doing the maths with my </a:t>
            </a:r>
            <a:r>
              <a:rPr lang="en-GB" b="1" dirty="0">
                <a:solidFill>
                  <a:schemeClr val="bg1"/>
                </a:solidFill>
              </a:rPr>
              <a:t>dad”</a:t>
            </a:r>
          </a:p>
        </p:txBody>
      </p:sp>
      <p:sp>
        <p:nvSpPr>
          <p:cNvPr id="7" name="Speech Bubble: Oval 6">
            <a:extLst>
              <a:ext uri="{FF2B5EF4-FFF2-40B4-BE49-F238E27FC236}">
                <a16:creationId xmlns:a16="http://schemas.microsoft.com/office/drawing/2014/main" id="{5633D975-E284-4A8B-A109-6E43EEA11C4F}"/>
              </a:ext>
            </a:extLst>
          </p:cNvPr>
          <p:cNvSpPr/>
          <p:nvPr/>
        </p:nvSpPr>
        <p:spPr>
          <a:xfrm>
            <a:off x="6573603" y="2032201"/>
            <a:ext cx="1961989" cy="1396799"/>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rPr>
              <a:t>“I get to have fun with my family”</a:t>
            </a:r>
          </a:p>
        </p:txBody>
      </p:sp>
      <p:sp>
        <p:nvSpPr>
          <p:cNvPr id="8" name="Speech Bubble: Oval 7">
            <a:extLst>
              <a:ext uri="{FF2B5EF4-FFF2-40B4-BE49-F238E27FC236}">
                <a16:creationId xmlns:a16="http://schemas.microsoft.com/office/drawing/2014/main" id="{EAFB3825-B29D-4015-AA7A-CDCB87ADC245}"/>
              </a:ext>
            </a:extLst>
          </p:cNvPr>
          <p:cNvSpPr/>
          <p:nvPr/>
        </p:nvSpPr>
        <p:spPr>
          <a:xfrm>
            <a:off x="716261" y="4205559"/>
            <a:ext cx="1908063" cy="1523661"/>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“I like it </a:t>
            </a:r>
            <a:r>
              <a:rPr lang="en-GB" sz="1400" b="1" dirty="0">
                <a:solidFill>
                  <a:schemeClr val="bg1"/>
                </a:solidFill>
              </a:rPr>
              <a:t>because my big bro helps</a:t>
            </a:r>
            <a:r>
              <a:rPr lang="en-GB" b="1" dirty="0">
                <a:solidFill>
                  <a:schemeClr val="bg1"/>
                </a:solidFill>
              </a:rPr>
              <a:t> me”</a:t>
            </a:r>
          </a:p>
        </p:txBody>
      </p:sp>
      <p:sp>
        <p:nvSpPr>
          <p:cNvPr id="9" name="Speech Bubble: Oval 8">
            <a:extLst>
              <a:ext uri="{FF2B5EF4-FFF2-40B4-BE49-F238E27FC236}">
                <a16:creationId xmlns:a16="http://schemas.microsoft.com/office/drawing/2014/main" id="{9EBC284E-8EE6-4DE8-9D1D-8F06977955C5}"/>
              </a:ext>
            </a:extLst>
          </p:cNvPr>
          <p:cNvSpPr/>
          <p:nvPr/>
        </p:nvSpPr>
        <p:spPr>
          <a:xfrm>
            <a:off x="3683018" y="2095829"/>
            <a:ext cx="2077864" cy="1396798"/>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rPr>
              <a:t>“My grandma and me learn it”</a:t>
            </a:r>
          </a:p>
        </p:txBody>
      </p:sp>
      <p:sp>
        <p:nvSpPr>
          <p:cNvPr id="10" name="Speech Bubble: Oval 9">
            <a:extLst>
              <a:ext uri="{FF2B5EF4-FFF2-40B4-BE49-F238E27FC236}">
                <a16:creationId xmlns:a16="http://schemas.microsoft.com/office/drawing/2014/main" id="{453494CD-B005-4335-A838-F184A99293C4}"/>
              </a:ext>
            </a:extLst>
          </p:cNvPr>
          <p:cNvSpPr/>
          <p:nvPr/>
        </p:nvSpPr>
        <p:spPr>
          <a:xfrm>
            <a:off x="6573603" y="4268990"/>
            <a:ext cx="1798823" cy="1396798"/>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“They </a:t>
            </a:r>
            <a:r>
              <a:rPr lang="en-GB" sz="1200" b="1" dirty="0">
                <a:solidFill>
                  <a:schemeClr val="bg1"/>
                </a:solidFill>
              </a:rPr>
              <a:t>are fun and I do them with my </a:t>
            </a:r>
            <a:r>
              <a:rPr lang="en-GB" b="1" dirty="0">
                <a:solidFill>
                  <a:schemeClr val="bg1"/>
                </a:solidFill>
              </a:rPr>
              <a:t>mummy”</a:t>
            </a:r>
          </a:p>
        </p:txBody>
      </p:sp>
      <p:sp>
        <p:nvSpPr>
          <p:cNvPr id="11" name="Speech Bubble: Oval 10">
            <a:extLst>
              <a:ext uri="{FF2B5EF4-FFF2-40B4-BE49-F238E27FC236}">
                <a16:creationId xmlns:a16="http://schemas.microsoft.com/office/drawing/2014/main" id="{C33C5631-3DAF-4F68-888A-064289659BD1}"/>
              </a:ext>
            </a:extLst>
          </p:cNvPr>
          <p:cNvSpPr/>
          <p:nvPr/>
        </p:nvSpPr>
        <p:spPr>
          <a:xfrm>
            <a:off x="3383119" y="4281623"/>
            <a:ext cx="2377763" cy="1396798"/>
          </a:xfrm>
          <a:prstGeom prst="wedgeEllipseCallout">
            <a:avLst/>
          </a:prstGeom>
          <a:solidFill>
            <a:srgbClr val="0BBBE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“They’re fun </a:t>
            </a:r>
            <a:r>
              <a:rPr lang="en-GB" sz="1200" b="1" dirty="0">
                <a:solidFill>
                  <a:schemeClr val="bg1"/>
                </a:solidFill>
              </a:rPr>
              <a:t>and I like talking about them with my</a:t>
            </a:r>
            <a:r>
              <a:rPr lang="en-GB" b="1" dirty="0">
                <a:solidFill>
                  <a:schemeClr val="bg1"/>
                </a:solidFill>
              </a:rPr>
              <a:t> family”</a:t>
            </a:r>
          </a:p>
        </p:txBody>
      </p:sp>
      <p:sp>
        <p:nvSpPr>
          <p:cNvPr id="12" name="TextBox 11">
            <a:extLst>
              <a:ext uri="{FF2B5EF4-FFF2-40B4-BE49-F238E27FC236}">
                <a16:creationId xmlns:a16="http://schemas.microsoft.com/office/drawing/2014/main" id="{407C0566-ADB0-1610-43E1-CFA2A1DA3CF9}"/>
              </a:ext>
            </a:extLst>
          </p:cNvPr>
          <p:cNvSpPr txBox="1"/>
          <p:nvPr/>
        </p:nvSpPr>
        <p:spPr>
          <a:xfrm>
            <a:off x="195262" y="722058"/>
            <a:ext cx="3568700" cy="523220"/>
          </a:xfrm>
          <a:prstGeom prst="rect">
            <a:avLst/>
          </a:prstGeom>
          <a:noFill/>
        </p:spPr>
        <p:txBody>
          <a:bodyPr wrap="square" rtlCol="0">
            <a:spAutoFit/>
          </a:bodyPr>
          <a:lstStyle/>
          <a:p>
            <a:r>
              <a:rPr lang="en-GB" sz="2800" b="1" dirty="0">
                <a:solidFill>
                  <a:srgbClr val="005578"/>
                </a:solidFill>
              </a:rPr>
              <a:t>Pupil views</a:t>
            </a:r>
          </a:p>
        </p:txBody>
      </p:sp>
      <p:sp>
        <p:nvSpPr>
          <p:cNvPr id="16" name="TextBox 15">
            <a:extLst>
              <a:ext uri="{FF2B5EF4-FFF2-40B4-BE49-F238E27FC236}">
                <a16:creationId xmlns:a16="http://schemas.microsoft.com/office/drawing/2014/main" id="{D2AA29AF-39B8-9AA6-9A74-770572167A4C}"/>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001421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 whiteboard&#10;&#10;Description automatically generated">
            <a:extLst>
              <a:ext uri="{FF2B5EF4-FFF2-40B4-BE49-F238E27FC236}">
                <a16:creationId xmlns:a16="http://schemas.microsoft.com/office/drawing/2014/main" id="{B3E0BEE6-A7BF-BA5C-2AC1-16233B4972A8}"/>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75213" y="1499319"/>
            <a:ext cx="5193184" cy="4573150"/>
          </a:xfrm>
          <a:prstGeom prst="rect">
            <a:avLst/>
          </a:prstGeom>
        </p:spPr>
      </p:pic>
      <p:sp>
        <p:nvSpPr>
          <p:cNvPr id="6" name="TextBox 5">
            <a:extLst>
              <a:ext uri="{FF2B5EF4-FFF2-40B4-BE49-F238E27FC236}">
                <a16:creationId xmlns:a16="http://schemas.microsoft.com/office/drawing/2014/main" id="{FDA4443C-19CF-593D-1791-EED00DD98396}"/>
              </a:ext>
            </a:extLst>
          </p:cNvPr>
          <p:cNvSpPr txBox="1"/>
          <p:nvPr/>
        </p:nvSpPr>
        <p:spPr>
          <a:xfrm>
            <a:off x="5268397" y="2072577"/>
            <a:ext cx="3875603" cy="3539009"/>
          </a:xfrm>
          <a:prstGeom prst="rect">
            <a:avLst/>
          </a:prstGeom>
        </p:spPr>
        <p:txBody>
          <a:bodyPr vert="horz" lIns="68580" tIns="34290" rIns="68580" bIns="34290" rtlCol="0">
            <a:normAutofit/>
          </a:bodyPr>
          <a:lstStyle/>
          <a:p>
            <a:pPr algn="ctr">
              <a:spcAft>
                <a:spcPts val="450"/>
              </a:spcAft>
            </a:pPr>
            <a:r>
              <a:rPr lang="en-US" sz="1500" spc="38" dirty="0">
                <a:latin typeface="+mj-lt"/>
                <a:cs typeface="Times New Roman" panose="02020603050405020304" pitchFamily="18" charset="0"/>
              </a:rPr>
              <a:t>“</a:t>
            </a:r>
            <a:r>
              <a:rPr lang="en-US" sz="2000" spc="38" dirty="0">
                <a:latin typeface="+mj-lt"/>
                <a:cs typeface="Times New Roman" panose="02020603050405020304" pitchFamily="18" charset="0"/>
              </a:rPr>
              <a:t>Poppy struggled with expanded long multiplication and so found the task difficult to complete with enthusiasm. Single digit multiplication was done well. Poppy did persevere and understood her mistakes. We also talked about how working more neatly would be helpful to her.”</a:t>
            </a:r>
          </a:p>
        </p:txBody>
      </p:sp>
      <p:sp>
        <p:nvSpPr>
          <p:cNvPr id="9" name="TextBox 8">
            <a:extLst>
              <a:ext uri="{FF2B5EF4-FFF2-40B4-BE49-F238E27FC236}">
                <a16:creationId xmlns:a16="http://schemas.microsoft.com/office/drawing/2014/main" id="{94A58BBD-705E-8941-39A7-4E3CACCE2312}"/>
              </a:ext>
            </a:extLst>
          </p:cNvPr>
          <p:cNvSpPr txBox="1"/>
          <p:nvPr/>
        </p:nvSpPr>
        <p:spPr>
          <a:xfrm>
            <a:off x="169678" y="785531"/>
            <a:ext cx="6142222" cy="523220"/>
          </a:xfrm>
          <a:prstGeom prst="rect">
            <a:avLst/>
          </a:prstGeom>
          <a:noFill/>
        </p:spPr>
        <p:txBody>
          <a:bodyPr wrap="square">
            <a:spAutoFit/>
          </a:bodyPr>
          <a:lstStyle/>
          <a:p>
            <a:r>
              <a:rPr lang="en-US" sz="2800" b="1" spc="75" dirty="0">
                <a:solidFill>
                  <a:srgbClr val="005578"/>
                </a:solidFill>
                <a:cs typeface="Times New Roman" panose="02020603050405020304" pitchFamily="18" charset="0"/>
              </a:rPr>
              <a:t>Developing perseverance</a:t>
            </a:r>
            <a:endParaRPr lang="en-GB" sz="2800" b="1" dirty="0">
              <a:solidFill>
                <a:srgbClr val="005578"/>
              </a:solidFill>
            </a:endParaRPr>
          </a:p>
        </p:txBody>
      </p:sp>
      <p:sp>
        <p:nvSpPr>
          <p:cNvPr id="8" name="TextBox 7">
            <a:extLst>
              <a:ext uri="{FF2B5EF4-FFF2-40B4-BE49-F238E27FC236}">
                <a16:creationId xmlns:a16="http://schemas.microsoft.com/office/drawing/2014/main" id="{6A3E1BBA-BAAF-E1A9-162D-5D2B61076C02}"/>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402785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3F0F-E14D-7603-E10E-40115775D322}"/>
              </a:ext>
            </a:extLst>
          </p:cNvPr>
          <p:cNvSpPr>
            <a:spLocks noGrp="1"/>
          </p:cNvSpPr>
          <p:nvPr>
            <p:ph type="title" idx="4294967295"/>
          </p:nvPr>
        </p:nvSpPr>
        <p:spPr>
          <a:xfrm>
            <a:off x="-90557" y="171981"/>
            <a:ext cx="4940300" cy="1816031"/>
          </a:xfrm>
        </p:spPr>
        <p:txBody>
          <a:bodyPr vert="horz" wrap="square" lIns="68580" tIns="34290" rIns="68580" bIns="34290" numCol="1" rtlCol="0" anchor="ctr" anchorCtr="0" compatLnSpc="1">
            <a:prstTxWarp prst="textNoShape">
              <a:avLst/>
            </a:prstTxWarp>
            <a:normAutofit/>
          </a:bodyPr>
          <a:lstStyle/>
          <a:p>
            <a:pPr algn="ctr"/>
            <a:r>
              <a:rPr lang="en-US" sz="2800" b="1" dirty="0">
                <a:solidFill>
                  <a:srgbClr val="005578"/>
                </a:solidFill>
                <a:cs typeface="Times New Roman" panose="02020603050405020304" pitchFamily="18" charset="0"/>
              </a:rPr>
              <a:t>Developing perseverance</a:t>
            </a:r>
          </a:p>
        </p:txBody>
      </p:sp>
      <p:pic>
        <p:nvPicPr>
          <p:cNvPr id="8" name="Content Placeholder 7" descr="A picture containing calendar&#10;&#10;Description automatically generated">
            <a:extLst>
              <a:ext uri="{FF2B5EF4-FFF2-40B4-BE49-F238E27FC236}">
                <a16:creationId xmlns:a16="http://schemas.microsoft.com/office/drawing/2014/main" id="{BB7E611D-5E7D-D316-2F50-C69FF23117D3}"/>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rot="5400000">
            <a:off x="2238499" y="755874"/>
            <a:ext cx="4667002" cy="6027056"/>
          </a:xfrm>
          <a:prstGeom prst="rect">
            <a:avLst/>
          </a:prstGeom>
        </p:spPr>
      </p:pic>
      <p:sp>
        <p:nvSpPr>
          <p:cNvPr id="6" name="TextBox 5">
            <a:extLst>
              <a:ext uri="{FF2B5EF4-FFF2-40B4-BE49-F238E27FC236}">
                <a16:creationId xmlns:a16="http://schemas.microsoft.com/office/drawing/2014/main" id="{0877BFCD-6F39-D434-ACCA-ADB6981C114B}"/>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6849692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74645" y="1252933"/>
            <a:ext cx="76073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800" b="1" dirty="0">
                <a:solidFill>
                  <a:srgbClr val="C3006B"/>
                </a:solidFill>
                <a:latin typeface="Lato" panose="020F0502020204030203" pitchFamily="34" charset="0"/>
              </a:rPr>
              <a:t>Developing Parental Engagement in Maths in your School </a:t>
            </a:r>
          </a:p>
        </p:txBody>
      </p:sp>
      <p:pic>
        <p:nvPicPr>
          <p:cNvPr id="3" name="Picture 2" descr="A picture containing person, indoor, sitting, child&#10;&#10;Description automatically generated">
            <a:extLst>
              <a:ext uri="{FF2B5EF4-FFF2-40B4-BE49-F238E27FC236}">
                <a16:creationId xmlns:a16="http://schemas.microsoft.com/office/drawing/2014/main" id="{D4DC7FF0-9C47-D433-0A59-248D359BED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8757" y="2207040"/>
            <a:ext cx="5604840" cy="3736559"/>
          </a:xfrm>
          <a:prstGeom prst="rect">
            <a:avLst/>
          </a:prstGeom>
        </p:spPr>
      </p:pic>
      <p:sp>
        <p:nvSpPr>
          <p:cNvPr id="5" name="TextBox 4">
            <a:extLst>
              <a:ext uri="{FF2B5EF4-FFF2-40B4-BE49-F238E27FC236}">
                <a16:creationId xmlns:a16="http://schemas.microsoft.com/office/drawing/2014/main" id="{60C905A2-4779-085E-827B-73DA44E628DB}"/>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8657245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81025" y="2282024"/>
            <a:ext cx="7753350" cy="3941770"/>
          </a:xfrm>
        </p:spPr>
        <p:txBody>
          <a:bodyPr>
            <a:normAutofit/>
          </a:bodyPr>
          <a:lstStyle/>
          <a:p>
            <a:pPr marL="0" indent="0" algn="ctr">
              <a:lnSpc>
                <a:spcPct val="120000"/>
              </a:lnSpc>
              <a:spcBef>
                <a:spcPts val="300"/>
              </a:spcBef>
              <a:buNone/>
            </a:pPr>
            <a:r>
              <a:rPr lang="en-GB" altLang="en-US" sz="2400" dirty="0">
                <a:solidFill>
                  <a:srgbClr val="000000"/>
                </a:solidFill>
              </a:rPr>
              <a:t> “Parental engagement has a significant effect throughout a child’s school years; gains in </a:t>
            </a:r>
            <a:r>
              <a:rPr lang="en-GB" altLang="en-US" sz="2400" u="sng" dirty="0">
                <a:solidFill>
                  <a:srgbClr val="000000"/>
                </a:solidFill>
              </a:rPr>
              <a:t>pupil achievement</a:t>
            </a:r>
            <a:r>
              <a:rPr lang="en-GB" altLang="en-US" sz="2400" dirty="0">
                <a:solidFill>
                  <a:srgbClr val="000000"/>
                </a:solidFill>
              </a:rPr>
              <a:t> stemming from parental engagement initiatives tend to be permanent”  </a:t>
            </a:r>
          </a:p>
          <a:p>
            <a:pPr marL="0" indent="0">
              <a:buNone/>
            </a:pPr>
            <a:br>
              <a:rPr lang="en-GB" altLang="en-US" sz="1600" dirty="0">
                <a:solidFill>
                  <a:srgbClr val="000000"/>
                </a:solidFill>
              </a:rPr>
            </a:br>
            <a:r>
              <a:rPr lang="en-GB" altLang="en-US" sz="1600" dirty="0">
                <a:solidFill>
                  <a:srgbClr val="000000"/>
                </a:solidFill>
              </a:rPr>
              <a:t>(Parental Engagement, how to make a real difference Oxford School Improvement, 2012)</a:t>
            </a:r>
          </a:p>
          <a:p>
            <a:endParaRPr lang="en-US" altLang="en-US" sz="1600" dirty="0">
              <a:solidFill>
                <a:srgbClr val="000000"/>
              </a:solidFill>
            </a:endParaRP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135942" y="974908"/>
            <a:ext cx="48862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C3006B"/>
                </a:solidFill>
                <a:latin typeface="Lato" panose="020F0502020204030203" pitchFamily="34" charset="0"/>
              </a:rPr>
              <a:t>What is the potential impact?</a:t>
            </a:r>
          </a:p>
        </p:txBody>
      </p:sp>
      <p:sp>
        <p:nvSpPr>
          <p:cNvPr id="5" name="TextBox 4">
            <a:extLst>
              <a:ext uri="{FF2B5EF4-FFF2-40B4-BE49-F238E27FC236}">
                <a16:creationId xmlns:a16="http://schemas.microsoft.com/office/drawing/2014/main" id="{F703568B-0B9A-6C7D-123A-ABB53A808AC2}"/>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476855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FA4FE-00C8-5FFB-E381-CB444ED9FD84}"/>
              </a:ext>
            </a:extLst>
          </p:cNvPr>
          <p:cNvSpPr>
            <a:spLocks noGrp="1"/>
          </p:cNvSpPr>
          <p:nvPr>
            <p:ph idx="1"/>
          </p:nvPr>
        </p:nvSpPr>
        <p:spPr/>
        <p:txBody>
          <a:bodyPr/>
          <a:lstStyle/>
          <a:p>
            <a:endParaRPr lang="en-GB"/>
          </a:p>
        </p:txBody>
      </p:sp>
      <p:sp>
        <p:nvSpPr>
          <p:cNvPr id="3" name="TextBox 2">
            <a:extLst>
              <a:ext uri="{FF2B5EF4-FFF2-40B4-BE49-F238E27FC236}">
                <a16:creationId xmlns:a16="http://schemas.microsoft.com/office/drawing/2014/main" id="{D54D63D9-89D6-7CA3-692A-A15C67ACBEF8}"/>
              </a:ext>
            </a:extLst>
          </p:cNvPr>
          <p:cNvSpPr txBox="1"/>
          <p:nvPr/>
        </p:nvSpPr>
        <p:spPr>
          <a:xfrm>
            <a:off x="389614" y="159026"/>
            <a:ext cx="6058894" cy="830997"/>
          </a:xfrm>
          <a:prstGeom prst="rect">
            <a:avLst/>
          </a:prstGeom>
          <a:noFill/>
        </p:spPr>
        <p:txBody>
          <a:bodyPr wrap="square" rtlCol="0">
            <a:spAutoFit/>
          </a:bodyPr>
          <a:lstStyle/>
          <a:p>
            <a:r>
              <a:rPr lang="en-GB" sz="2400" b="1" dirty="0">
                <a:solidFill>
                  <a:srgbClr val="00B0F0"/>
                </a:solidFill>
              </a:rPr>
              <a:t>Launching the project with families – key tips</a:t>
            </a:r>
          </a:p>
        </p:txBody>
      </p:sp>
      <p:sp>
        <p:nvSpPr>
          <p:cNvPr id="4" name="TextBox 3">
            <a:extLst>
              <a:ext uri="{FF2B5EF4-FFF2-40B4-BE49-F238E27FC236}">
                <a16:creationId xmlns:a16="http://schemas.microsoft.com/office/drawing/2014/main" id="{EFA61B93-F97D-78C1-A72C-79E3E2A833A6}"/>
              </a:ext>
            </a:extLst>
          </p:cNvPr>
          <p:cNvSpPr txBox="1"/>
          <p:nvPr/>
        </p:nvSpPr>
        <p:spPr>
          <a:xfrm>
            <a:off x="333955" y="1494845"/>
            <a:ext cx="8658970" cy="4524315"/>
          </a:xfrm>
          <a:prstGeom prst="rect">
            <a:avLst/>
          </a:prstGeom>
          <a:noFill/>
        </p:spPr>
        <p:txBody>
          <a:bodyPr wrap="square" rtlCol="0">
            <a:spAutoFit/>
          </a:bodyPr>
          <a:lstStyle/>
          <a:p>
            <a:pPr marL="285750" indent="-285750">
              <a:buFont typeface="Arial" panose="020B0604020202020204" pitchFamily="34" charset="0"/>
              <a:buChar char="•"/>
            </a:pPr>
            <a:r>
              <a:rPr lang="en-GB" dirty="0"/>
              <a:t>Share the rationale behind the programme – what is to be gained, why the school is participating</a:t>
            </a:r>
          </a:p>
          <a:p>
            <a:pPr marL="285750" indent="-285750">
              <a:buFont typeface="Arial" panose="020B0604020202020204" pitchFamily="34" charset="0"/>
              <a:buChar char="•"/>
            </a:pPr>
            <a:r>
              <a:rPr lang="en-GB" dirty="0"/>
              <a:t>Enthusiasm!</a:t>
            </a:r>
          </a:p>
          <a:p>
            <a:pPr marL="285750" indent="-285750">
              <a:buFont typeface="Arial" panose="020B0604020202020204" pitchFamily="34" charset="0"/>
              <a:buChar char="•"/>
            </a:pPr>
            <a:r>
              <a:rPr lang="en-GB" dirty="0"/>
              <a:t>Most successful practice has used pupil invitations, pupil posters, videos, newsletters to promote and build excitement </a:t>
            </a:r>
            <a:r>
              <a:rPr lang="en-GB" i="1" dirty="0"/>
              <a:t>before</a:t>
            </a:r>
            <a:r>
              <a:rPr lang="en-GB" dirty="0"/>
              <a:t> starting formally</a:t>
            </a:r>
          </a:p>
          <a:p>
            <a:pPr marL="285750" indent="-285750">
              <a:buFont typeface="Arial" panose="020B0604020202020204" pitchFamily="34" charset="0"/>
              <a:buChar char="•"/>
            </a:pPr>
            <a:r>
              <a:rPr lang="en-GB" dirty="0"/>
              <a:t>Share the scrapbooks, activities and clear expectations</a:t>
            </a:r>
          </a:p>
          <a:p>
            <a:pPr marL="285750" indent="-285750">
              <a:buFont typeface="Arial" panose="020B0604020202020204" pitchFamily="34" charset="0"/>
              <a:buChar char="•"/>
            </a:pPr>
            <a:r>
              <a:rPr lang="en-GB" dirty="0"/>
              <a:t>Model the activities with parents and children</a:t>
            </a:r>
          </a:p>
          <a:p>
            <a:pPr marL="285750" indent="-285750">
              <a:buFont typeface="Arial" panose="020B0604020202020204" pitchFamily="34" charset="0"/>
              <a:buChar char="•"/>
            </a:pPr>
            <a:r>
              <a:rPr lang="en-GB" dirty="0"/>
              <a:t>Enthusiasm!</a:t>
            </a:r>
          </a:p>
          <a:p>
            <a:pPr marL="285750" indent="-285750">
              <a:buFont typeface="Arial" panose="020B0604020202020204" pitchFamily="34" charset="0"/>
              <a:buChar char="•"/>
            </a:pPr>
            <a:r>
              <a:rPr lang="en-GB" dirty="0"/>
              <a:t>Ensure parents understand their own maths level/confidence is not relevant</a:t>
            </a:r>
          </a:p>
          <a:p>
            <a:pPr marL="285750" indent="-285750">
              <a:buFont typeface="Arial" panose="020B0604020202020204" pitchFamily="34" charset="0"/>
              <a:buChar char="•"/>
            </a:pPr>
            <a:r>
              <a:rPr lang="en-GB" dirty="0"/>
              <a:t>Encourage and build enthusiasm around everyday maths</a:t>
            </a:r>
          </a:p>
          <a:p>
            <a:pPr marL="285750" indent="-285750">
              <a:buFont typeface="Arial" panose="020B0604020202020204" pitchFamily="34" charset="0"/>
              <a:buChar char="•"/>
            </a:pPr>
            <a:r>
              <a:rPr lang="en-GB" dirty="0"/>
              <a:t>Be clear what positive impact parental engagement can have on their child’s life chances</a:t>
            </a:r>
          </a:p>
          <a:p>
            <a:pPr marL="285750" indent="-285750">
              <a:buFont typeface="Arial" panose="020B0604020202020204" pitchFamily="34" charset="0"/>
              <a:buChar char="•"/>
            </a:pPr>
            <a:r>
              <a:rPr lang="en-GB" dirty="0"/>
              <a:t>Celebrate and share completed activities</a:t>
            </a:r>
          </a:p>
          <a:p>
            <a:pPr marL="285750" indent="-285750">
              <a:buFont typeface="Arial" panose="020B0604020202020204" pitchFamily="34" charset="0"/>
              <a:buChar char="•"/>
            </a:pPr>
            <a:r>
              <a:rPr lang="en-GB" dirty="0"/>
              <a:t>Share any positive impact from the classroom</a:t>
            </a:r>
          </a:p>
          <a:p>
            <a:pPr marL="285750" indent="-285750">
              <a:buFont typeface="Arial" panose="020B0604020202020204" pitchFamily="34" charset="0"/>
              <a:buChar char="•"/>
            </a:pPr>
            <a:r>
              <a:rPr lang="en-GB" dirty="0"/>
              <a:t>Enthusiasm!</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0987573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276730" y="2806407"/>
            <a:ext cx="3555724" cy="1793118"/>
          </a:xfrm>
        </p:spPr>
        <p:txBody>
          <a:bodyPr>
            <a:normAutofit/>
          </a:bodyPr>
          <a:lstStyle/>
          <a:p>
            <a:pPr marL="342900" indent="-342900">
              <a:buFont typeface="Arial" panose="020B0604020202020204" pitchFamily="34" charset="0"/>
              <a:buChar char="•"/>
            </a:pPr>
            <a:r>
              <a:rPr lang="en-GB" sz="2400" dirty="0">
                <a:solidFill>
                  <a:srgbClr val="000000"/>
                </a:solidFill>
              </a:rPr>
              <a:t>How will you measure success?</a:t>
            </a:r>
          </a:p>
          <a:p>
            <a:pPr marL="342900" indent="-342900">
              <a:buFont typeface="Arial" panose="020B0604020202020204" pitchFamily="34" charset="0"/>
              <a:buChar char="•"/>
            </a:pPr>
            <a:r>
              <a:rPr lang="en-GB" sz="2400" dirty="0">
                <a:solidFill>
                  <a:srgbClr val="000000"/>
                </a:solidFill>
              </a:rPr>
              <a:t>How will you celebrate success?</a:t>
            </a: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127001" y="1015919"/>
            <a:ext cx="6807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800" b="1" dirty="0">
                <a:solidFill>
                  <a:srgbClr val="C3006B"/>
                </a:solidFill>
                <a:latin typeface="Lato" panose="020F0502020204030203" pitchFamily="34" charset="0"/>
              </a:rPr>
              <a:t>Leadership – measuring, celebrating</a:t>
            </a:r>
          </a:p>
          <a:p>
            <a:r>
              <a:rPr lang="en-GB" altLang="en-US" sz="2800" b="1" dirty="0">
                <a:solidFill>
                  <a:srgbClr val="C3006B"/>
                </a:solidFill>
                <a:latin typeface="Lato" panose="020F0502020204030203" pitchFamily="34" charset="0"/>
              </a:rPr>
              <a:t>and sustainability</a:t>
            </a:r>
          </a:p>
        </p:txBody>
      </p:sp>
      <p:pic>
        <p:nvPicPr>
          <p:cNvPr id="2" name="Picture 1">
            <a:extLst>
              <a:ext uri="{FF2B5EF4-FFF2-40B4-BE49-F238E27FC236}">
                <a16:creationId xmlns:a16="http://schemas.microsoft.com/office/drawing/2014/main" id="{05D2877A-D8D4-496F-89D9-3FA7220DBA5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734534" y="1773812"/>
            <a:ext cx="5767388" cy="4317426"/>
          </a:xfrm>
          <a:prstGeom prst="rect">
            <a:avLst/>
          </a:prstGeom>
        </p:spPr>
      </p:pic>
      <p:sp>
        <p:nvSpPr>
          <p:cNvPr id="5" name="TextBox 4">
            <a:extLst>
              <a:ext uri="{FF2B5EF4-FFF2-40B4-BE49-F238E27FC236}">
                <a16:creationId xmlns:a16="http://schemas.microsoft.com/office/drawing/2014/main" id="{3D8159FD-EE99-798F-6DA7-C328E5B417FF}"/>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
        <p:nvSpPr>
          <p:cNvPr id="3" name="TextBox 2">
            <a:extLst>
              <a:ext uri="{FF2B5EF4-FFF2-40B4-BE49-F238E27FC236}">
                <a16:creationId xmlns:a16="http://schemas.microsoft.com/office/drawing/2014/main" id="{0ECBDD39-5078-113E-4E66-4F571697D1C4}"/>
              </a:ext>
            </a:extLst>
          </p:cNvPr>
          <p:cNvSpPr txBox="1"/>
          <p:nvPr/>
        </p:nvSpPr>
        <p:spPr>
          <a:xfrm>
            <a:off x="323850" y="4969565"/>
            <a:ext cx="2999795" cy="646331"/>
          </a:xfrm>
          <a:prstGeom prst="rect">
            <a:avLst/>
          </a:prstGeom>
          <a:noFill/>
        </p:spPr>
        <p:txBody>
          <a:bodyPr wrap="square" rtlCol="0">
            <a:spAutoFit/>
          </a:bodyPr>
          <a:lstStyle/>
          <a:p>
            <a:r>
              <a:rPr lang="en-GB" dirty="0"/>
              <a:t>NB progress will be monitored termly by NN</a:t>
            </a:r>
          </a:p>
        </p:txBody>
      </p:sp>
    </p:spTree>
    <p:extLst>
      <p:ext uri="{BB962C8B-B14F-4D97-AF65-F5344CB8AC3E}">
        <p14:creationId xmlns:p14="http://schemas.microsoft.com/office/powerpoint/2010/main" val="1767407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22632" y="6194066"/>
            <a:ext cx="8068918" cy="1217254"/>
          </a:xfrm>
        </p:spPr>
        <p:txBody>
          <a:bodyPr>
            <a:normAutofit/>
          </a:bodyPr>
          <a:lstStyle/>
          <a:p>
            <a:pPr marL="0" indent="0">
              <a:lnSpc>
                <a:spcPct val="120000"/>
              </a:lnSpc>
              <a:spcBef>
                <a:spcPts val="300"/>
              </a:spcBef>
              <a:buNone/>
            </a:pPr>
            <a:r>
              <a:rPr lang="en-GB" sz="2000" dirty="0">
                <a:solidFill>
                  <a:srgbClr val="000000"/>
                </a:solidFill>
              </a:rPr>
              <a:t> </a:t>
            </a:r>
            <a:endParaRPr lang="en-GB" sz="2400" dirty="0">
              <a:solidFill>
                <a:srgbClr val="005578"/>
              </a:solidFill>
            </a:endParaRPr>
          </a:p>
          <a:p>
            <a:pPr marL="342900" indent="-342900">
              <a:lnSpc>
                <a:spcPct val="120000"/>
              </a:lnSpc>
              <a:spcBef>
                <a:spcPts val="300"/>
              </a:spcBef>
              <a:buFont typeface="Arial" panose="020B0604020202020204" pitchFamily="34" charset="0"/>
              <a:buChar char="•"/>
            </a:pPr>
            <a:endParaRPr lang="en-GB" altLang="en-US" sz="2400" dirty="0">
              <a:solidFill>
                <a:srgbClr val="000000"/>
              </a:solidFill>
            </a:endParaRP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830329"/>
            <a:ext cx="40078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C3006B"/>
                </a:solidFill>
                <a:latin typeface="Lato" panose="020F0502020204030203" pitchFamily="34" charset="0"/>
              </a:rPr>
              <a:t>Sustainability - research</a:t>
            </a:r>
          </a:p>
        </p:txBody>
      </p:sp>
      <p:sp>
        <p:nvSpPr>
          <p:cNvPr id="4" name="TextBox 3">
            <a:extLst>
              <a:ext uri="{FF2B5EF4-FFF2-40B4-BE49-F238E27FC236}">
                <a16:creationId xmlns:a16="http://schemas.microsoft.com/office/drawing/2014/main" id="{5557DBFD-D37A-83FF-1C79-DE1BC97C825C}"/>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
        <p:nvSpPr>
          <p:cNvPr id="5" name="TextBox 4">
            <a:extLst>
              <a:ext uri="{FF2B5EF4-FFF2-40B4-BE49-F238E27FC236}">
                <a16:creationId xmlns:a16="http://schemas.microsoft.com/office/drawing/2014/main" id="{B7224E04-E246-5ED4-F68A-30E26291F8F0}"/>
              </a:ext>
            </a:extLst>
          </p:cNvPr>
          <p:cNvSpPr txBox="1"/>
          <p:nvPr/>
        </p:nvSpPr>
        <p:spPr>
          <a:xfrm>
            <a:off x="672796" y="1397675"/>
            <a:ext cx="7798408" cy="4154984"/>
          </a:xfrm>
          <a:prstGeom prst="rect">
            <a:avLst/>
          </a:prstGeom>
          <a:noFill/>
        </p:spPr>
        <p:txBody>
          <a:bodyPr wrap="square">
            <a:spAutoFit/>
          </a:bodyPr>
          <a:lstStyle/>
          <a:p>
            <a:pPr marL="0" indent="0">
              <a:buNone/>
            </a:pPr>
            <a:endParaRPr lang="en-GB" sz="1800" i="0" dirty="0">
              <a:solidFill>
                <a:schemeClr val="tx2"/>
              </a:solidFill>
              <a:effectLst/>
              <a:latin typeface="Lato" panose="020F0502020204030203" pitchFamily="34" charset="0"/>
            </a:endParaRPr>
          </a:p>
          <a:p>
            <a:pPr marL="0" indent="0">
              <a:buNone/>
            </a:pPr>
            <a:endParaRPr lang="en-GB" dirty="0">
              <a:solidFill>
                <a:schemeClr val="tx2"/>
              </a:solidFill>
              <a:latin typeface="Lato" panose="020F0502020204030203" pitchFamily="34" charset="0"/>
            </a:endParaRPr>
          </a:p>
          <a:p>
            <a:pPr marL="0" indent="0">
              <a:buNone/>
            </a:pPr>
            <a:endParaRPr lang="en-GB" sz="2400" i="0" dirty="0">
              <a:solidFill>
                <a:schemeClr val="tx2"/>
              </a:solidFill>
              <a:effectLst/>
              <a:latin typeface="Lato" panose="020F0502020204030203" pitchFamily="34" charset="0"/>
            </a:endParaRPr>
          </a:p>
          <a:p>
            <a:pPr marL="0" indent="0">
              <a:buNone/>
            </a:pPr>
            <a:r>
              <a:rPr lang="en-GB" sz="2400" i="0" dirty="0">
                <a:solidFill>
                  <a:schemeClr val="tx2"/>
                </a:solidFill>
                <a:effectLst/>
                <a:latin typeface="Lato" panose="020F0502020204030203" pitchFamily="34" charset="0"/>
              </a:rPr>
              <a:t>Unless a whole-community, strategic approach to parental involvement is undertaken, and unless this work is </a:t>
            </a:r>
            <a:r>
              <a:rPr lang="en-GB" sz="2400" b="1" i="0" dirty="0">
                <a:solidFill>
                  <a:schemeClr val="tx2"/>
                </a:solidFill>
                <a:effectLst/>
                <a:latin typeface="Lato" panose="020F0502020204030203" pitchFamily="34" charset="0"/>
              </a:rPr>
              <a:t>embedded</a:t>
            </a:r>
            <a:r>
              <a:rPr lang="en-GB" sz="2400" i="0" dirty="0">
                <a:solidFill>
                  <a:schemeClr val="tx2"/>
                </a:solidFill>
                <a:effectLst/>
                <a:latin typeface="Lato" panose="020F0502020204030203" pitchFamily="34" charset="0"/>
              </a:rPr>
              <a:t> in the school's teaching and learning strategy and development plan, </a:t>
            </a:r>
            <a:r>
              <a:rPr lang="en-GB" sz="2400" i="1" dirty="0">
                <a:solidFill>
                  <a:schemeClr val="tx2"/>
                </a:solidFill>
                <a:effectLst/>
                <a:latin typeface="Lato" panose="020F0502020204030203" pitchFamily="34" charset="0"/>
              </a:rPr>
              <a:t>little return on effort can be expected</a:t>
            </a:r>
            <a:r>
              <a:rPr lang="en-GB" sz="2400" i="0" dirty="0">
                <a:solidFill>
                  <a:schemeClr val="tx2"/>
                </a:solidFill>
                <a:effectLst/>
                <a:latin typeface="Lato" panose="020F0502020204030203" pitchFamily="34" charset="0"/>
              </a:rPr>
              <a:t>. Outside this strategic approach, parental involvement activities tend to be ad-hoc, short term and to lack follow-through. </a:t>
            </a:r>
          </a:p>
          <a:p>
            <a:pPr marL="0" indent="0">
              <a:buNone/>
            </a:pPr>
            <a:endParaRPr lang="en-GB" sz="1800" i="1" dirty="0">
              <a:solidFill>
                <a:schemeClr val="tx2"/>
              </a:solidFill>
              <a:effectLst/>
              <a:latin typeface="Lato" panose="020F0502020204030203" pitchFamily="34" charset="0"/>
            </a:endParaRPr>
          </a:p>
          <a:p>
            <a:pPr marL="0" indent="0">
              <a:buNone/>
            </a:pPr>
            <a:r>
              <a:rPr lang="en-GB" sz="1800" i="1" dirty="0">
                <a:solidFill>
                  <a:schemeClr val="tx2"/>
                </a:solidFill>
                <a:effectLst/>
                <a:latin typeface="Lato" panose="020F0502020204030203" pitchFamily="34" charset="0"/>
              </a:rPr>
              <a:t>Prof C </a:t>
            </a:r>
            <a:r>
              <a:rPr lang="en-GB" sz="1800" b="0" i="1" dirty="0" err="1">
                <a:solidFill>
                  <a:schemeClr val="tx2"/>
                </a:solidFill>
                <a:effectLst/>
                <a:latin typeface="Lato" panose="020F0502020204030203" pitchFamily="34" charset="0"/>
              </a:rPr>
              <a:t>Desforges</a:t>
            </a:r>
            <a:endParaRPr lang="en-GB" sz="1800" i="1" dirty="0">
              <a:solidFill>
                <a:schemeClr val="tx2"/>
              </a:solidFill>
            </a:endParaRPr>
          </a:p>
        </p:txBody>
      </p:sp>
    </p:spTree>
    <p:extLst>
      <p:ext uri="{BB962C8B-B14F-4D97-AF65-F5344CB8AC3E}">
        <p14:creationId xmlns:p14="http://schemas.microsoft.com/office/powerpoint/2010/main" val="3601568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B3B7F1-E2A5-7821-404E-F1169E086C10}"/>
              </a:ext>
            </a:extLst>
          </p:cNvPr>
          <p:cNvSpPr>
            <a:spLocks noGrp="1"/>
          </p:cNvSpPr>
          <p:nvPr>
            <p:ph idx="1"/>
          </p:nvPr>
        </p:nvSpPr>
        <p:spPr/>
        <p:txBody>
          <a:bodyPr/>
          <a:lstStyle/>
          <a:p>
            <a:endParaRPr lang="en-GB"/>
          </a:p>
        </p:txBody>
      </p:sp>
      <p:sp>
        <p:nvSpPr>
          <p:cNvPr id="3" name="TextBox 2">
            <a:extLst>
              <a:ext uri="{FF2B5EF4-FFF2-40B4-BE49-F238E27FC236}">
                <a16:creationId xmlns:a16="http://schemas.microsoft.com/office/drawing/2014/main" id="{7FDECC35-6EA5-3CAF-DC5D-58F720F2EDA5}"/>
              </a:ext>
            </a:extLst>
          </p:cNvPr>
          <p:cNvSpPr txBox="1"/>
          <p:nvPr/>
        </p:nvSpPr>
        <p:spPr>
          <a:xfrm>
            <a:off x="477078" y="2107096"/>
            <a:ext cx="8412480" cy="3863365"/>
          </a:xfrm>
          <a:prstGeom prst="rect">
            <a:avLst/>
          </a:prstGeom>
          <a:noFill/>
        </p:spPr>
        <p:txBody>
          <a:bodyPr wrap="square" rtlCol="0">
            <a:spAutoFit/>
          </a:bodyPr>
          <a:lstStyle/>
          <a:p>
            <a:pPr marL="342900" indent="-342900">
              <a:lnSpc>
                <a:spcPct val="120000"/>
              </a:lnSpc>
              <a:spcBef>
                <a:spcPts val="300"/>
              </a:spcBef>
              <a:buFont typeface="Arial" panose="020B0604020202020204" pitchFamily="34" charset="0"/>
              <a:buChar char="•"/>
            </a:pPr>
            <a:r>
              <a:rPr lang="en-GB" altLang="en-US" sz="2000" dirty="0">
                <a:solidFill>
                  <a:srgbClr val="000000"/>
                </a:solidFill>
              </a:rPr>
              <a:t>The programme lead and SLT need to provide ongoing support, monitoring and development </a:t>
            </a:r>
          </a:p>
          <a:p>
            <a:pPr marL="342900" indent="-342900">
              <a:lnSpc>
                <a:spcPct val="120000"/>
              </a:lnSpc>
              <a:spcBef>
                <a:spcPts val="300"/>
              </a:spcBef>
              <a:buFont typeface="Arial" panose="020B0604020202020204" pitchFamily="34" charset="0"/>
              <a:buChar char="•"/>
            </a:pPr>
            <a:r>
              <a:rPr lang="en-GB" altLang="en-US" sz="2000" dirty="0">
                <a:solidFill>
                  <a:srgbClr val="000000"/>
                </a:solidFill>
              </a:rPr>
              <a:t>There must be strategic planning which </a:t>
            </a:r>
            <a:r>
              <a:rPr lang="en-GB" altLang="en-US" sz="2000" b="1" dirty="0">
                <a:solidFill>
                  <a:srgbClr val="000000"/>
                </a:solidFill>
              </a:rPr>
              <a:t>embeds</a:t>
            </a:r>
            <a:r>
              <a:rPr lang="en-GB" altLang="en-US" sz="2000" dirty="0">
                <a:solidFill>
                  <a:srgbClr val="000000"/>
                </a:solidFill>
              </a:rPr>
              <a:t> parental engagement in whole-school development plans with community involvement at all levels of management (consider the involvement of key people such as the school FLO, the PTA, Parent Governors etc)</a:t>
            </a:r>
          </a:p>
          <a:p>
            <a:pPr marL="342900" indent="-342900">
              <a:lnSpc>
                <a:spcPct val="120000"/>
              </a:lnSpc>
              <a:spcBef>
                <a:spcPts val="300"/>
              </a:spcBef>
              <a:buFont typeface="Arial" panose="020B0604020202020204" pitchFamily="34" charset="0"/>
              <a:buChar char="•"/>
            </a:pPr>
            <a:r>
              <a:rPr lang="en-GB" altLang="en-US" sz="2000" dirty="0">
                <a:solidFill>
                  <a:srgbClr val="000000"/>
                </a:solidFill>
              </a:rPr>
              <a:t> Instigate a continuous system of evidence- based development and review, in line with your existing school good practice</a:t>
            </a:r>
          </a:p>
          <a:p>
            <a:pPr marL="342900" indent="-342900">
              <a:lnSpc>
                <a:spcPct val="120000"/>
              </a:lnSpc>
              <a:spcBef>
                <a:spcPts val="300"/>
              </a:spcBef>
              <a:buFont typeface="Arial" panose="020B0604020202020204" pitchFamily="34" charset="0"/>
              <a:buChar char="•"/>
            </a:pPr>
            <a:r>
              <a:rPr lang="en-GB" sz="2000" dirty="0">
                <a:solidFill>
                  <a:srgbClr val="000000"/>
                </a:solidFill>
              </a:rPr>
              <a:t>Encourage parents to engage in their own learning with the National Numeracy Challenge</a:t>
            </a:r>
            <a:endParaRPr lang="en-GB" sz="2000" dirty="0"/>
          </a:p>
        </p:txBody>
      </p:sp>
      <p:sp>
        <p:nvSpPr>
          <p:cNvPr id="4" name="TextBox 3">
            <a:extLst>
              <a:ext uri="{FF2B5EF4-FFF2-40B4-BE49-F238E27FC236}">
                <a16:creationId xmlns:a16="http://schemas.microsoft.com/office/drawing/2014/main" id="{D5F0E87E-F7FD-6AAD-F4E7-86E9F3E84ED4}"/>
              </a:ext>
            </a:extLst>
          </p:cNvPr>
          <p:cNvSpPr txBox="1"/>
          <p:nvPr/>
        </p:nvSpPr>
        <p:spPr>
          <a:xfrm>
            <a:off x="580445" y="413468"/>
            <a:ext cx="5836258" cy="1354217"/>
          </a:xfrm>
          <a:prstGeom prst="rect">
            <a:avLst/>
          </a:prstGeom>
          <a:noFill/>
        </p:spPr>
        <p:txBody>
          <a:bodyPr wrap="square" rtlCol="0">
            <a:spAutoFit/>
          </a:bodyPr>
          <a:lstStyle/>
          <a:p>
            <a:r>
              <a:rPr lang="en-GB" altLang="en-US" sz="3200" b="1" dirty="0">
                <a:solidFill>
                  <a:srgbClr val="C3006B"/>
                </a:solidFill>
                <a:latin typeface="Lato" panose="020F0502020204030203" pitchFamily="34" charset="0"/>
              </a:rPr>
              <a:t>Launching the Family Maths Toolkit activities with families</a:t>
            </a:r>
          </a:p>
          <a:p>
            <a:endParaRPr lang="en-GB" dirty="0"/>
          </a:p>
        </p:txBody>
      </p:sp>
    </p:spTree>
    <p:extLst>
      <p:ext uri="{BB962C8B-B14F-4D97-AF65-F5344CB8AC3E}">
        <p14:creationId xmlns:p14="http://schemas.microsoft.com/office/powerpoint/2010/main" val="3981397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552450" y="1784969"/>
            <a:ext cx="7753350" cy="4351338"/>
          </a:xfrm>
        </p:spPr>
        <p:txBody>
          <a:bodyPr>
            <a:normAutofit/>
          </a:bodyPr>
          <a:lstStyle/>
          <a:p>
            <a:pPr marL="0" indent="0" algn="ctr">
              <a:lnSpc>
                <a:spcPct val="120000"/>
              </a:lnSpc>
              <a:spcBef>
                <a:spcPts val="300"/>
              </a:spcBef>
              <a:buNone/>
            </a:pPr>
            <a:r>
              <a:rPr lang="en-GB" altLang="en-US" sz="2400" dirty="0">
                <a:solidFill>
                  <a:srgbClr val="000000"/>
                </a:solidFill>
              </a:rPr>
              <a:t>“Parental involvement in the form of </a:t>
            </a:r>
            <a:r>
              <a:rPr lang="en-GB" altLang="en-US" sz="2400" b="1" dirty="0">
                <a:solidFill>
                  <a:srgbClr val="951B81"/>
                </a:solidFill>
              </a:rPr>
              <a:t>‘at home good parenting’</a:t>
            </a:r>
            <a:r>
              <a:rPr lang="en-GB" altLang="en-US" sz="2400" b="1" dirty="0">
                <a:solidFill>
                  <a:srgbClr val="000000"/>
                </a:solidFill>
              </a:rPr>
              <a:t> </a:t>
            </a:r>
            <a:r>
              <a:rPr lang="en-GB" altLang="en-US" sz="2400" dirty="0">
                <a:solidFill>
                  <a:srgbClr val="000000"/>
                </a:solidFill>
              </a:rPr>
              <a:t>has a significant </a:t>
            </a:r>
            <a:r>
              <a:rPr lang="en-GB" altLang="en-US" sz="2400" b="1" dirty="0">
                <a:solidFill>
                  <a:srgbClr val="951B81"/>
                </a:solidFill>
              </a:rPr>
              <a:t>positive effect </a:t>
            </a:r>
            <a:r>
              <a:rPr lang="en-GB" altLang="en-US" sz="2400" dirty="0">
                <a:solidFill>
                  <a:srgbClr val="000000"/>
                </a:solidFill>
              </a:rPr>
              <a:t>on children’s achievement and adjustment, even after all other factors shaping attainment have been taken out of the equation.”</a:t>
            </a:r>
          </a:p>
          <a:p>
            <a:pPr marL="285750" indent="-285750" algn="ctr">
              <a:buFont typeface="Arial" panose="020B0604020202020204" pitchFamily="34" charset="0"/>
              <a:buChar char="•"/>
            </a:pPr>
            <a:endParaRPr lang="en-GB" sz="2400" dirty="0">
              <a:solidFill>
                <a:srgbClr val="000000"/>
              </a:solidFill>
            </a:endParaRPr>
          </a:p>
          <a:p>
            <a:pPr marL="0" indent="0" algn="ctr">
              <a:buNone/>
            </a:pPr>
            <a:r>
              <a:rPr lang="en-GB" altLang="en-US" sz="1600" dirty="0" err="1">
                <a:solidFill>
                  <a:srgbClr val="000000"/>
                </a:solidFill>
              </a:rPr>
              <a:t>Desforges</a:t>
            </a:r>
            <a:r>
              <a:rPr lang="en-GB" altLang="en-US" sz="1600" dirty="0">
                <a:solidFill>
                  <a:srgbClr val="000000"/>
                </a:solidFill>
              </a:rPr>
              <a:t>, Professor C. (2003), Impact of involvement, parental support and family education on pupil achievement and adjustment</a:t>
            </a:r>
            <a:endParaRPr lang="en-US" altLang="en-US" sz="1600" dirty="0">
              <a:solidFill>
                <a:srgbClr val="000000"/>
              </a:solidFill>
            </a:endParaRP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996637"/>
            <a:ext cx="1649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2800" b="1" dirty="0">
                <a:solidFill>
                  <a:srgbClr val="951B81"/>
                </a:solidFill>
                <a:latin typeface="Lato"/>
              </a:rPr>
              <a:t>Research</a:t>
            </a:r>
            <a:endParaRPr kumimoji="0" lang="en-GB" altLang="en-US" sz="2800" b="1" i="0" u="none" strike="noStrike" kern="1200" cap="none" spc="0" normalizeH="0" baseline="0" noProof="0" dirty="0">
              <a:ln>
                <a:noFill/>
              </a:ln>
              <a:solidFill>
                <a:srgbClr val="951B81"/>
              </a:solidFill>
              <a:effectLst/>
              <a:uLnTx/>
              <a:uFillTx/>
              <a:latin typeface="Lato"/>
              <a:ea typeface="+mn-ea"/>
              <a:cs typeface="+mn-cs"/>
            </a:endParaRPr>
          </a:p>
        </p:txBody>
      </p:sp>
      <p:sp>
        <p:nvSpPr>
          <p:cNvPr id="4" name="TextBox 3">
            <a:extLst>
              <a:ext uri="{FF2B5EF4-FFF2-40B4-BE49-F238E27FC236}">
                <a16:creationId xmlns:a16="http://schemas.microsoft.com/office/drawing/2014/main" id="{A92F6180-48B2-375A-984F-6403240D4C3D}"/>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4131649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F0C04-CBC0-4512-B160-947E25CD7FA8}"/>
              </a:ext>
            </a:extLst>
          </p:cNvPr>
          <p:cNvSpPr>
            <a:spLocks noGrp="1"/>
          </p:cNvSpPr>
          <p:nvPr>
            <p:ph type="title" idx="4294967295"/>
          </p:nvPr>
        </p:nvSpPr>
        <p:spPr>
          <a:xfrm>
            <a:off x="287336" y="811186"/>
            <a:ext cx="5832475" cy="906489"/>
          </a:xfrm>
        </p:spPr>
        <p:txBody>
          <a:bodyPr/>
          <a:lstStyle/>
          <a:p>
            <a:r>
              <a:rPr lang="en-GB" sz="2800" b="1" i="0" dirty="0">
                <a:solidFill>
                  <a:srgbClr val="C3006B"/>
                </a:solidFill>
                <a:effectLst/>
              </a:rPr>
              <a:t>What are Ofsted looking for?</a:t>
            </a:r>
            <a:br>
              <a:rPr lang="en-GB" sz="2800" b="1" i="0" dirty="0">
                <a:solidFill>
                  <a:srgbClr val="C3006B"/>
                </a:solidFill>
                <a:effectLst/>
              </a:rPr>
            </a:br>
            <a:endParaRPr lang="en-GB" sz="2800" dirty="0">
              <a:solidFill>
                <a:srgbClr val="C3006B"/>
              </a:solidFill>
            </a:endParaRPr>
          </a:p>
        </p:txBody>
      </p:sp>
      <p:sp>
        <p:nvSpPr>
          <p:cNvPr id="3" name="Content Placeholder 2">
            <a:extLst>
              <a:ext uri="{FF2B5EF4-FFF2-40B4-BE49-F238E27FC236}">
                <a16:creationId xmlns:a16="http://schemas.microsoft.com/office/drawing/2014/main" id="{9C916133-B031-43EF-99AF-BC9805D9B96E}"/>
              </a:ext>
            </a:extLst>
          </p:cNvPr>
          <p:cNvSpPr>
            <a:spLocks noGrp="1"/>
          </p:cNvSpPr>
          <p:nvPr>
            <p:ph idx="1"/>
          </p:nvPr>
        </p:nvSpPr>
        <p:spPr>
          <a:xfrm>
            <a:off x="127221" y="1394732"/>
            <a:ext cx="4698132" cy="4841880"/>
          </a:xfrm>
        </p:spPr>
        <p:txBody>
          <a:bodyPr/>
          <a:lstStyle/>
          <a:p>
            <a:pPr marL="0" indent="0" algn="l" fontAlgn="base">
              <a:buNone/>
            </a:pPr>
            <a:r>
              <a:rPr lang="en-GB" sz="1600" b="1" i="0" dirty="0">
                <a:solidFill>
                  <a:srgbClr val="002060"/>
                </a:solidFill>
                <a:effectLst/>
                <a:latin typeface="inherit"/>
              </a:rPr>
              <a:t>Parental Engagement</a:t>
            </a:r>
            <a:endParaRPr lang="en-GB" sz="1600" b="1"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1. “…. a good partnership with parents and carers and keeps them informed of pupils’ progress….”</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2. “… strongly encouraging the habit of reading…”</a:t>
            </a:r>
          </a:p>
          <a:p>
            <a:pPr marL="0" indent="0" algn="l" fontAlgn="base">
              <a:buNone/>
            </a:pPr>
            <a:r>
              <a:rPr lang="en-GB" sz="1600" b="0" i="0" dirty="0">
                <a:solidFill>
                  <a:srgbClr val="002060"/>
                </a:solidFill>
                <a:effectLst/>
                <a:latin typeface="inherit"/>
              </a:rPr>
              <a:t>3. “… learning journals in the Early Years Foundation Stage ”</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4. “….. a helpful programme of events to support parents and carers in helping their children to learn.”</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5. “Workshops have taken place so parents and carers can more effectively support their children’s learning.”</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6. “…. highly successful strategies for engaging with parents and carers …”</a:t>
            </a:r>
          </a:p>
          <a:p>
            <a:pPr marL="0" indent="0" algn="l" fontAlgn="base">
              <a:buNone/>
            </a:pPr>
            <a:r>
              <a:rPr lang="en-GB" sz="1600" b="0" i="0" dirty="0">
                <a:solidFill>
                  <a:srgbClr val="002060"/>
                </a:solidFill>
                <a:effectLst/>
                <a:latin typeface="inherit"/>
              </a:rPr>
              <a:t>7. “The improvement in links with parents and carers .. galvanised parents’ and carers’ involvement in their children’s learning.”</a:t>
            </a:r>
            <a:endParaRPr lang="en-GB" sz="1600" b="0" i="0" dirty="0">
              <a:solidFill>
                <a:srgbClr val="002060"/>
              </a:solidFill>
              <a:effectLst/>
              <a:latin typeface="Lato" panose="020F0502020204030203" pitchFamily="34" charset="0"/>
            </a:endParaRPr>
          </a:p>
          <a:p>
            <a:endParaRPr lang="en-GB" dirty="0"/>
          </a:p>
        </p:txBody>
      </p:sp>
      <p:sp>
        <p:nvSpPr>
          <p:cNvPr id="9" name="TextBox 8">
            <a:extLst>
              <a:ext uri="{FF2B5EF4-FFF2-40B4-BE49-F238E27FC236}">
                <a16:creationId xmlns:a16="http://schemas.microsoft.com/office/drawing/2014/main" id="{4CB592CC-F9BF-72E5-56F3-50CCC94D9928}"/>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
        <p:nvSpPr>
          <p:cNvPr id="5" name="TextBox 4">
            <a:extLst>
              <a:ext uri="{FF2B5EF4-FFF2-40B4-BE49-F238E27FC236}">
                <a16:creationId xmlns:a16="http://schemas.microsoft.com/office/drawing/2014/main" id="{966E657C-A218-ED16-5936-F263DEEEE28A}"/>
              </a:ext>
            </a:extLst>
          </p:cNvPr>
          <p:cNvSpPr txBox="1"/>
          <p:nvPr/>
        </p:nvSpPr>
        <p:spPr>
          <a:xfrm>
            <a:off x="5184250" y="1266827"/>
            <a:ext cx="3832529" cy="5293757"/>
          </a:xfrm>
          <a:prstGeom prst="rect">
            <a:avLst/>
          </a:prstGeom>
          <a:noFill/>
        </p:spPr>
        <p:txBody>
          <a:bodyPr wrap="square" rtlCol="0">
            <a:spAutoFit/>
          </a:bodyPr>
          <a:lstStyle/>
          <a:p>
            <a:pPr marL="0" indent="0" algn="l" fontAlgn="base">
              <a:buNone/>
            </a:pPr>
            <a:r>
              <a:rPr lang="en-GB" sz="1600" b="0" i="0" dirty="0">
                <a:solidFill>
                  <a:srgbClr val="002060"/>
                </a:solidFill>
                <a:effectLst/>
                <a:latin typeface="inherit"/>
              </a:rPr>
              <a:t>8. School initiatives such as 'mothers and daughters reading together' cement the bond with parents and carers and enrich learning.”</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9. “Good links with parents and carers include their participation in school trips, classes to support learning at home.”</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10. “…….. a parent support adviser successfully engaging with those who are hard to reach.”</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11. “Parents consider that they are well supported to help their children learn……… other helpful information that teachers share with them.”</a:t>
            </a:r>
            <a:endParaRPr lang="en-GB" sz="1600" b="0" i="0" dirty="0">
              <a:solidFill>
                <a:srgbClr val="002060"/>
              </a:solidFill>
              <a:effectLst/>
              <a:latin typeface="Lato" panose="020F0502020204030203" pitchFamily="34" charset="0"/>
            </a:endParaRPr>
          </a:p>
          <a:p>
            <a:pPr marL="0" indent="0" algn="l" fontAlgn="base">
              <a:buNone/>
            </a:pPr>
            <a:r>
              <a:rPr lang="en-GB" sz="1600" b="1" i="0" dirty="0">
                <a:solidFill>
                  <a:srgbClr val="002060"/>
                </a:solidFill>
                <a:effectLst/>
                <a:latin typeface="inherit"/>
              </a:rPr>
              <a:t>Parental Involvement</a:t>
            </a:r>
            <a:endParaRPr lang="en-GB" sz="1600" b="1"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1. “Parents and carers acknowledge improved communication. .”</a:t>
            </a:r>
            <a:endParaRPr lang="en-GB" sz="1600" b="0" i="0" dirty="0">
              <a:solidFill>
                <a:srgbClr val="002060"/>
              </a:solidFill>
              <a:effectLst/>
              <a:latin typeface="Lato" panose="020F0502020204030203" pitchFamily="34" charset="0"/>
            </a:endParaRPr>
          </a:p>
          <a:p>
            <a:pPr marL="0" indent="0" algn="l" fontAlgn="base">
              <a:buNone/>
            </a:pPr>
            <a:r>
              <a:rPr lang="en-GB" sz="1600" b="0" i="0" dirty="0">
                <a:solidFill>
                  <a:srgbClr val="002060"/>
                </a:solidFill>
                <a:effectLst/>
                <a:latin typeface="inherit"/>
              </a:rPr>
              <a:t>2. “Many parents and carers contribute to out-of-school activities and help in classrooms.”</a:t>
            </a:r>
            <a:endParaRPr lang="en-GB" sz="1600" b="0" i="0" dirty="0">
              <a:solidFill>
                <a:srgbClr val="002060"/>
              </a:solidFill>
              <a:effectLst/>
              <a:latin typeface="Lato" panose="020F0502020204030203" pitchFamily="34" charset="0"/>
            </a:endParaRPr>
          </a:p>
          <a:p>
            <a:endParaRPr lang="en-GB" dirty="0"/>
          </a:p>
        </p:txBody>
      </p:sp>
    </p:spTree>
    <p:extLst>
      <p:ext uri="{BB962C8B-B14F-4D97-AF65-F5344CB8AC3E}">
        <p14:creationId xmlns:p14="http://schemas.microsoft.com/office/powerpoint/2010/main" val="36784399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1776DB-B3F2-44FB-A164-C2EF3290788F}"/>
              </a:ext>
            </a:extLst>
          </p:cNvPr>
          <p:cNvSpPr>
            <a:spLocks noGrp="1"/>
          </p:cNvSpPr>
          <p:nvPr>
            <p:ph type="body" sz="quarter" idx="11"/>
          </p:nvPr>
        </p:nvSpPr>
        <p:spPr>
          <a:xfrm>
            <a:off x="168942" y="383100"/>
            <a:ext cx="8137525" cy="377825"/>
          </a:xfrm>
        </p:spPr>
        <p:txBody>
          <a:bodyPr lIns="91440" tIns="45720" rIns="91440" bIns="45720" anchor="t"/>
          <a:lstStyle/>
          <a:p>
            <a:r>
              <a:rPr lang="en-GB" sz="2000" dirty="0">
                <a:solidFill>
                  <a:srgbClr val="FF0000"/>
                </a:solidFill>
                <a:cs typeface="Rubik Medium"/>
              </a:rPr>
              <a:t> </a:t>
            </a:r>
            <a:r>
              <a:rPr lang="en-GB" sz="2000" dirty="0">
                <a:cs typeface="Rubik Medium"/>
              </a:rPr>
              <a:t>Some ideas from other teachers:</a:t>
            </a:r>
          </a:p>
        </p:txBody>
      </p:sp>
      <p:sp>
        <p:nvSpPr>
          <p:cNvPr id="4" name="Text Placeholder 3">
            <a:extLst>
              <a:ext uri="{FF2B5EF4-FFF2-40B4-BE49-F238E27FC236}">
                <a16:creationId xmlns:a16="http://schemas.microsoft.com/office/drawing/2014/main" id="{784824F8-4556-4F4C-ACC6-45554EDA3BE8}"/>
              </a:ext>
            </a:extLst>
          </p:cNvPr>
          <p:cNvSpPr>
            <a:spLocks noGrp="1"/>
          </p:cNvSpPr>
          <p:nvPr>
            <p:ph type="body" sz="quarter" idx="12"/>
          </p:nvPr>
        </p:nvSpPr>
        <p:spPr>
          <a:xfrm>
            <a:off x="168942" y="1192696"/>
            <a:ext cx="8137525" cy="4726323"/>
          </a:xfrm>
        </p:spPr>
        <p:txBody>
          <a:bodyPr/>
          <a:lstStyle/>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Maths ambassadors – either older pupils or two in each class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Festival of Triangles – Year 6 children ran work- stations for the festival plus supported younger children in the weeks before with making bunting, 3D mini tetrahedrons.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A workshop – invited parents in to do a Family Maths Toolkit task together</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A workshop on resources parents could use at home as part of maths week.</a:t>
            </a:r>
          </a:p>
          <a:p>
            <a:pPr marL="180000" lvl="3" indent="180000">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Clubs for those children whose families are not engaging so all take part.</a:t>
            </a:r>
            <a:endParaRPr lang="en-GB" sz="1600" dirty="0"/>
          </a:p>
          <a:p>
            <a:pPr marL="180000" lvl="3" indent="180000">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Linked to cross-curricular outdoor learning – the domino animal has been made with sticks and leaves!</a:t>
            </a:r>
          </a:p>
          <a:p>
            <a:pPr marL="180000" lvl="3" indent="180000">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EAL parents find reading activities a challenge, so the school is recording them on google classroom (translator app also shared with schools at meeting).</a:t>
            </a:r>
          </a:p>
          <a:p>
            <a:pPr marL="180000" lvl="3" indent="180000">
              <a:tabLst/>
              <a:defRPr/>
            </a:pPr>
            <a:r>
              <a:rPr lang="en-GB" sz="1800" dirty="0">
                <a:latin typeface="Calibri" panose="020F0502020204030204" pitchFamily="34" charset="0"/>
                <a:ea typeface="Calibri" panose="020F0502020204030204" pitchFamily="34" charset="0"/>
                <a:cs typeface="Times New Roman" panose="02020603050405020304" pitchFamily="18" charset="0"/>
              </a:rPr>
              <a:t>Use activities to revise and assess retention of previously taught topics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FLO checklists completion of activities.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Return date printed on activities.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‘Family maths home learning expectations’ – parents’ guide (pertinent to individual school) is stuck in the front of the scrapbook to set expectations and provide further support.</a:t>
            </a:r>
          </a:p>
          <a:p>
            <a:pPr marL="180000" lvl="3" indent="180000">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180000" lvl="3" indent="180000">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lang="en-GB" sz="1600" dirty="0"/>
          </a:p>
          <a:p>
            <a:endParaRPr lang="en-GB" dirty="0"/>
          </a:p>
        </p:txBody>
      </p:sp>
    </p:spTree>
    <p:extLst>
      <p:ext uri="{BB962C8B-B14F-4D97-AF65-F5344CB8AC3E}">
        <p14:creationId xmlns:p14="http://schemas.microsoft.com/office/powerpoint/2010/main" val="183319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1776DB-B3F2-44FB-A164-C2EF3290788F}"/>
              </a:ext>
            </a:extLst>
          </p:cNvPr>
          <p:cNvSpPr>
            <a:spLocks noGrp="1"/>
          </p:cNvSpPr>
          <p:nvPr>
            <p:ph type="body" sz="quarter" idx="11"/>
          </p:nvPr>
        </p:nvSpPr>
        <p:spPr>
          <a:xfrm>
            <a:off x="216310" y="373268"/>
            <a:ext cx="8137525" cy="377825"/>
          </a:xfrm>
        </p:spPr>
        <p:txBody>
          <a:bodyPr lIns="91440" tIns="45720" rIns="91440" bIns="45720" anchor="t"/>
          <a:lstStyle/>
          <a:p>
            <a:r>
              <a:rPr lang="en-GB" sz="2400" dirty="0">
                <a:cs typeface="Rubik Medium"/>
              </a:rPr>
              <a:t>Tips and ideas for events and workshops</a:t>
            </a:r>
          </a:p>
        </p:txBody>
      </p:sp>
      <p:sp>
        <p:nvSpPr>
          <p:cNvPr id="4" name="Text Placeholder 3">
            <a:extLst>
              <a:ext uri="{FF2B5EF4-FFF2-40B4-BE49-F238E27FC236}">
                <a16:creationId xmlns:a16="http://schemas.microsoft.com/office/drawing/2014/main" id="{784824F8-4556-4F4C-ACC6-45554EDA3BE8}"/>
              </a:ext>
            </a:extLst>
          </p:cNvPr>
          <p:cNvSpPr>
            <a:spLocks noGrp="1"/>
          </p:cNvSpPr>
          <p:nvPr>
            <p:ph type="body" sz="quarter" idx="12"/>
          </p:nvPr>
        </p:nvSpPr>
        <p:spPr>
          <a:xfrm>
            <a:off x="216310" y="1304015"/>
            <a:ext cx="8648368" cy="4654334"/>
          </a:xfrm>
        </p:spPr>
        <p:txBody>
          <a:bodyPr/>
          <a:lstStyle/>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Workshops with children involved are most popular and more likely to be attended.</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Examples of calculations – presented by children – are very powerful tools for parents.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Move away from ‘traditional maths’ to everyday maths.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Teachers given time for workshops and 1:1 work with children from unengaged families – shows it is important and values what teachers are doing.</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Children write invitations to parent/child workshops/games sessions.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Maths week.</a:t>
            </a:r>
          </a:p>
          <a:p>
            <a:pPr marL="180000" lvl="3" indent="180000">
              <a:tabLst/>
              <a:defRPr/>
            </a:pPr>
            <a:r>
              <a:rPr lang="en-GB" sz="1600" dirty="0"/>
              <a:t>Festival of Triangles (and </a:t>
            </a:r>
            <a:r>
              <a:rPr lang="en-GB" sz="1800" dirty="0">
                <a:effectLst/>
                <a:latin typeface="Calibri" panose="020F0502020204030204" pitchFamily="34" charset="0"/>
                <a:ea typeface="Calibri" panose="020F0502020204030204" pitchFamily="34" charset="0"/>
                <a:cs typeface="Times New Roman" panose="02020603050405020304" pitchFamily="18" charset="0"/>
              </a:rPr>
              <a:t>Festival of circles with 10 different activities).</a:t>
            </a:r>
            <a:endParaRPr lang="en-GB" sz="1600" dirty="0"/>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Maths trail – devised by older pupils with parents’ support and engagement.</a:t>
            </a:r>
          </a:p>
          <a:p>
            <a:pPr marL="180000" lvl="3" indent="180000">
              <a:tabLst/>
              <a:defRPr/>
            </a:pPr>
            <a:r>
              <a:rPr lang="en-GB" sz="1600" dirty="0"/>
              <a:t>Parents’ maths sessions – ask to sign up – raises importance of attendance.</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Invite parents into assemblies to celebrate their skills – particularly where they use maths in their work: one school had a Careers Day with parents talking about maths in a range of jobs.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Encourage PTA or governor (or group of parents) to lead and buddy new or reluctant parents (one school called these a ‘motivational group’ or ‘playground whisperers’!)</a:t>
            </a:r>
          </a:p>
          <a:p>
            <a:pPr marL="180000" lvl="3" indent="180000">
              <a:tabLst/>
              <a:defRPr/>
            </a:pPr>
            <a:endParaRPr lang="en-GB" sz="1600" dirty="0"/>
          </a:p>
          <a:p>
            <a:pPr marR="0" lvl="3" indent="0" algn="l" defTabSz="914400" rtl="0" eaLnBrk="1" fontAlgn="auto" latinLnBrk="0" hangingPunct="1">
              <a:lnSpc>
                <a:spcPct val="90000"/>
              </a:lnSpc>
              <a:spcBef>
                <a:spcPts val="500"/>
              </a:spcBef>
              <a:spcAft>
                <a:spcPts val="0"/>
              </a:spcAft>
              <a:buClrTx/>
              <a:buSzTx/>
              <a:buNone/>
              <a:tabLst/>
              <a:defRPr/>
            </a:pPr>
            <a:endParaRPr lang="en-GB" sz="1600" dirty="0"/>
          </a:p>
        </p:txBody>
      </p:sp>
    </p:spTree>
    <p:extLst>
      <p:ext uri="{BB962C8B-B14F-4D97-AF65-F5344CB8AC3E}">
        <p14:creationId xmlns:p14="http://schemas.microsoft.com/office/powerpoint/2010/main" val="29262999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1776DB-B3F2-44FB-A164-C2EF3290788F}"/>
              </a:ext>
            </a:extLst>
          </p:cNvPr>
          <p:cNvSpPr>
            <a:spLocks noGrp="1"/>
          </p:cNvSpPr>
          <p:nvPr>
            <p:ph type="body" sz="quarter" idx="11"/>
          </p:nvPr>
        </p:nvSpPr>
        <p:spPr>
          <a:xfrm>
            <a:off x="237767" y="402764"/>
            <a:ext cx="8137525" cy="377825"/>
          </a:xfrm>
        </p:spPr>
        <p:txBody>
          <a:bodyPr lIns="91440" tIns="45720" rIns="91440" bIns="45720" anchor="t"/>
          <a:lstStyle/>
          <a:p>
            <a:r>
              <a:rPr lang="en-GB" sz="2000" dirty="0">
                <a:cs typeface="Rubik Medium"/>
              </a:rPr>
              <a:t>More…</a:t>
            </a:r>
          </a:p>
        </p:txBody>
      </p:sp>
      <p:sp>
        <p:nvSpPr>
          <p:cNvPr id="4" name="Text Placeholder 3">
            <a:extLst>
              <a:ext uri="{FF2B5EF4-FFF2-40B4-BE49-F238E27FC236}">
                <a16:creationId xmlns:a16="http://schemas.microsoft.com/office/drawing/2014/main" id="{784824F8-4556-4F4C-ACC6-45554EDA3BE8}"/>
              </a:ext>
            </a:extLst>
          </p:cNvPr>
          <p:cNvSpPr>
            <a:spLocks noGrp="1"/>
          </p:cNvSpPr>
          <p:nvPr>
            <p:ph type="body" sz="quarter" idx="13"/>
          </p:nvPr>
        </p:nvSpPr>
        <p:spPr>
          <a:xfrm>
            <a:off x="237767" y="1304015"/>
            <a:ext cx="8247472" cy="4874148"/>
          </a:xfrm>
        </p:spPr>
        <p:txBody>
          <a:bodyPr/>
          <a:lstStyle/>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A variety of good PowerPoints provide parents with key information and rationale.</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Competition for how many parents each class can bring in – this has increased attendance!</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Family Maths Toolkit and National Numeracy Challenge shared with parents.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Parent friendly calculation policy developed – maybe a cross-curricular project with Y6s.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Parents invited in to participate in lessons – will include parents working with children on an activity to promote mathematical conversations and reasoning.</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No staff meetings timetabled in same week as workshops – i.e. using directed time.</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‘Meet the teacher’ for curriculum talks – e.g. ‘we love maths’.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Introduce ‘word aware’ across school for EAL families – link to scrapbooks and mathematical vocabulary.</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sz="1600" dirty="0"/>
              <a:t>Entitle workshops / sessions ‘How to support your child at home’ rather than ‘maths’ – encourages some less confident parents.</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lang="en-GB" sz="1600" dirty="0"/>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lang="en-GB" sz="1600" dirty="0"/>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lang="en-GB" sz="1600" dirty="0"/>
          </a:p>
        </p:txBody>
      </p:sp>
    </p:spTree>
    <p:extLst>
      <p:ext uri="{BB962C8B-B14F-4D97-AF65-F5344CB8AC3E}">
        <p14:creationId xmlns:p14="http://schemas.microsoft.com/office/powerpoint/2010/main" val="37934340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323850" y="1739900"/>
            <a:ext cx="7753350" cy="4351338"/>
          </a:xfrm>
        </p:spPr>
        <p:txBody>
          <a:bodyPr>
            <a:normAutofit lnSpcReduction="10000"/>
          </a:bodyPr>
          <a:lstStyle/>
          <a:p>
            <a:pPr marL="0" indent="0">
              <a:spcAft>
                <a:spcPts val="800"/>
              </a:spcAft>
              <a:buNone/>
            </a:pPr>
            <a:r>
              <a:rPr lang="en-GB" sz="2000" dirty="0">
                <a:solidFill>
                  <a:srgbClr val="0BBBEF"/>
                </a:solidFill>
                <a:hlinkClick r:id="rId3">
                  <a:extLst>
                    <a:ext uri="{A12FA001-AC4F-418D-AE19-62706E023703}">
                      <ahyp:hlinkClr xmlns:ahyp="http://schemas.microsoft.com/office/drawing/2018/hyperlinkcolor" val="tx"/>
                    </a:ext>
                  </a:extLst>
                </a:hlinkClick>
              </a:rPr>
              <a:t>https://www.nationalnumeracy.org.uk/free-family-maths-toolkit</a:t>
            </a:r>
            <a:r>
              <a:rPr lang="en-GB" sz="2000" dirty="0">
                <a:solidFill>
                  <a:srgbClr val="0BBBEF"/>
                </a:solidFill>
              </a:rPr>
              <a:t> </a:t>
            </a:r>
            <a:endParaRPr lang="en-GB" sz="2000" dirty="0">
              <a:solidFill>
                <a:srgbClr val="0BBBEF"/>
              </a:solidFill>
              <a:hlinkClick r:id="rId4">
                <a:extLst>
                  <a:ext uri="{A12FA001-AC4F-418D-AE19-62706E023703}">
                    <ahyp:hlinkClr xmlns:ahyp="http://schemas.microsoft.com/office/drawing/2018/hyperlinkcolor" val="tx"/>
                  </a:ext>
                </a:extLst>
              </a:hlinkClick>
            </a:endParaRPr>
          </a:p>
          <a:p>
            <a:pPr marL="0" indent="0">
              <a:spcAft>
                <a:spcPts val="800"/>
              </a:spcAft>
              <a:buNone/>
            </a:pPr>
            <a:endParaRPr lang="en-GB" sz="2000" dirty="0">
              <a:solidFill>
                <a:srgbClr val="0BBBEF"/>
              </a:solidFill>
              <a:hlinkClick r:id="rId4">
                <a:extLst>
                  <a:ext uri="{A12FA001-AC4F-418D-AE19-62706E023703}">
                    <ahyp:hlinkClr xmlns:ahyp="http://schemas.microsoft.com/office/drawing/2018/hyperlinkcolor" val="tx"/>
                  </a:ext>
                </a:extLst>
              </a:hlinkClick>
            </a:endParaRPr>
          </a:p>
          <a:p>
            <a:pPr marL="0" indent="0">
              <a:spcAft>
                <a:spcPts val="800"/>
              </a:spcAft>
              <a:buNone/>
            </a:pPr>
            <a:r>
              <a:rPr lang="en-GB" sz="2000" dirty="0">
                <a:solidFill>
                  <a:srgbClr val="0BBBEF"/>
                </a:solidFill>
                <a:hlinkClick r:id="rId4">
                  <a:extLst>
                    <a:ext uri="{A12FA001-AC4F-418D-AE19-62706E023703}">
                      <ahyp:hlinkClr xmlns:ahyp="http://schemas.microsoft.com/office/drawing/2018/hyperlinkcolor" val="tx"/>
                    </a:ext>
                  </a:extLst>
                </a:hlinkClick>
              </a:rPr>
              <a:t>http://www.mathsontoast.org.uk/</a:t>
            </a:r>
            <a:endParaRPr lang="en-GB" sz="2000" dirty="0">
              <a:solidFill>
                <a:srgbClr val="0BBBEF"/>
              </a:solidFill>
            </a:endParaRPr>
          </a:p>
          <a:p>
            <a:pPr marL="0" indent="0">
              <a:spcAft>
                <a:spcPts val="800"/>
              </a:spcAft>
              <a:buNone/>
            </a:pPr>
            <a:endParaRPr lang="en-GB" sz="2000" dirty="0">
              <a:solidFill>
                <a:srgbClr val="0BBBEF"/>
              </a:solidFill>
            </a:endParaRPr>
          </a:p>
          <a:p>
            <a:pPr marL="0" indent="0">
              <a:spcAft>
                <a:spcPts val="800"/>
              </a:spcAft>
              <a:buNone/>
            </a:pPr>
            <a:r>
              <a:rPr lang="en-GB" sz="2000" dirty="0">
                <a:solidFill>
                  <a:srgbClr val="0BBBEF"/>
                </a:solidFill>
                <a:hlinkClick r:id="rId5">
                  <a:extLst>
                    <a:ext uri="{A12FA001-AC4F-418D-AE19-62706E023703}">
                      <ahyp:hlinkClr xmlns:ahyp="http://schemas.microsoft.com/office/drawing/2018/hyperlinkcolor" val="tx"/>
                    </a:ext>
                  </a:extLst>
                </a:hlinkClick>
              </a:rPr>
              <a:t>https://plprimarystars.com</a:t>
            </a:r>
            <a:r>
              <a:rPr lang="en-GB" sz="2000" dirty="0">
                <a:solidFill>
                  <a:srgbClr val="0BBBEF"/>
                </a:solidFill>
              </a:rPr>
              <a:t>  </a:t>
            </a:r>
          </a:p>
          <a:p>
            <a:pPr marL="0" indent="0">
              <a:spcAft>
                <a:spcPts val="800"/>
              </a:spcAft>
              <a:buNone/>
            </a:pPr>
            <a:endParaRPr lang="en-GB" sz="2000" dirty="0">
              <a:solidFill>
                <a:srgbClr val="0BBBEF"/>
              </a:solidFill>
            </a:endParaRPr>
          </a:p>
          <a:p>
            <a:pPr marL="0" indent="0">
              <a:spcAft>
                <a:spcPts val="800"/>
              </a:spcAft>
              <a:buNone/>
            </a:pPr>
            <a:r>
              <a:rPr lang="en-GB" sz="2000" b="0" i="0" dirty="0">
                <a:solidFill>
                  <a:srgbClr val="0BBBEF"/>
                </a:solidFill>
                <a:effectLst/>
                <a:latin typeface="Roboto" panose="02000000000000000000" pitchFamily="2" charset="0"/>
                <a:hlinkClick r:id="rId6">
                  <a:extLst>
                    <a:ext uri="{A12FA001-AC4F-418D-AE19-62706E023703}">
                      <ahyp:hlinkClr xmlns:ahyp="http://schemas.microsoft.com/office/drawing/2018/hyperlinkcolor" val="tx"/>
                    </a:ext>
                  </a:extLst>
                </a:hlinkClick>
              </a:rPr>
              <a:t>www.mathsanxietytrust.com</a:t>
            </a:r>
            <a:endParaRPr lang="en-GB" sz="2000" b="0" i="0" dirty="0">
              <a:solidFill>
                <a:srgbClr val="0BBBEF"/>
              </a:solidFill>
              <a:effectLst/>
              <a:latin typeface="Roboto" panose="02000000000000000000" pitchFamily="2" charset="0"/>
            </a:endParaRPr>
          </a:p>
          <a:p>
            <a:pPr marL="0" indent="0">
              <a:spcAft>
                <a:spcPts val="800"/>
              </a:spcAft>
              <a:buNone/>
            </a:pPr>
            <a:endParaRPr lang="en-GB" sz="2000" b="0" i="0" dirty="0">
              <a:solidFill>
                <a:srgbClr val="0BBBEF"/>
              </a:solidFill>
              <a:effectLst/>
              <a:latin typeface="Roboto" panose="02000000000000000000" pitchFamily="2" charset="0"/>
            </a:endParaRPr>
          </a:p>
          <a:p>
            <a:pPr marL="0" indent="0">
              <a:spcAft>
                <a:spcPts val="800"/>
              </a:spcAft>
              <a:buNone/>
            </a:pPr>
            <a:r>
              <a:rPr lang="en-GB" sz="2000" b="0" i="0" dirty="0">
                <a:solidFill>
                  <a:srgbClr val="0BBBEF"/>
                </a:solidFill>
                <a:effectLst/>
                <a:latin typeface="Roboto" panose="02000000000000000000" pitchFamily="2" charset="0"/>
                <a:hlinkClick r:id="rId7">
                  <a:extLst>
                    <a:ext uri="{A12FA001-AC4F-418D-AE19-62706E023703}">
                      <ahyp:hlinkClr xmlns:ahyp="http://schemas.microsoft.com/office/drawing/2018/hyperlinkcolor" val="tx"/>
                    </a:ext>
                  </a:extLst>
                </a:hlinkClick>
              </a:rPr>
              <a:t>https://nrich.maths.org</a:t>
            </a:r>
            <a:endParaRPr lang="en-GB" sz="2000" dirty="0">
              <a:solidFill>
                <a:srgbClr val="0BBBEF"/>
              </a:solidFill>
              <a:latin typeface="Roboto" panose="02000000000000000000" pitchFamily="2" charset="0"/>
            </a:endParaRPr>
          </a:p>
          <a:p>
            <a:pPr marL="0" indent="0">
              <a:spcAft>
                <a:spcPts val="800"/>
              </a:spcAft>
              <a:buNone/>
            </a:pPr>
            <a:endParaRPr lang="en-GB" sz="2000" dirty="0">
              <a:solidFill>
                <a:srgbClr val="005578"/>
              </a:solidFill>
            </a:endParaRPr>
          </a:p>
          <a:p>
            <a:pPr marL="0" indent="0">
              <a:spcAft>
                <a:spcPts val="800"/>
              </a:spcAft>
              <a:buNone/>
            </a:pPr>
            <a:endParaRPr lang="en-GB" sz="2400" dirty="0">
              <a:solidFill>
                <a:srgbClr val="005578"/>
              </a:solidFill>
            </a:endParaRPr>
          </a:p>
          <a:p>
            <a:pPr marL="0" indent="0" algn="ctr">
              <a:lnSpc>
                <a:spcPct val="120000"/>
              </a:lnSpc>
              <a:spcBef>
                <a:spcPts val="300"/>
              </a:spcBef>
              <a:buNone/>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3181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766762"/>
            <a:ext cx="25298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C3006B"/>
                </a:solidFill>
                <a:latin typeface="+mj-lt"/>
              </a:rPr>
              <a:t>Short of ideas?</a:t>
            </a:r>
          </a:p>
        </p:txBody>
      </p:sp>
      <p:sp>
        <p:nvSpPr>
          <p:cNvPr id="7" name="TextBox 6">
            <a:extLst>
              <a:ext uri="{FF2B5EF4-FFF2-40B4-BE49-F238E27FC236}">
                <a16:creationId xmlns:a16="http://schemas.microsoft.com/office/drawing/2014/main" id="{142E945E-354E-93B1-55C4-594AD9274B5E}"/>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30371505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628FCF-5F1F-5BDE-9FE8-6D00930FF5C8}"/>
              </a:ext>
            </a:extLst>
          </p:cNvPr>
          <p:cNvSpPr>
            <a:spLocks noGrp="1"/>
          </p:cNvSpPr>
          <p:nvPr>
            <p:ph idx="1"/>
          </p:nvPr>
        </p:nvSpPr>
        <p:spPr/>
        <p:txBody>
          <a:bodyPr/>
          <a:lstStyle/>
          <a:p>
            <a:endParaRPr lang="en-GB"/>
          </a:p>
        </p:txBody>
      </p:sp>
      <p:sp>
        <p:nvSpPr>
          <p:cNvPr id="3" name="TextBox 2">
            <a:extLst>
              <a:ext uri="{FF2B5EF4-FFF2-40B4-BE49-F238E27FC236}">
                <a16:creationId xmlns:a16="http://schemas.microsoft.com/office/drawing/2014/main" id="{9E1529E5-AC7A-8F72-FDF0-01941A1C7320}"/>
              </a:ext>
            </a:extLst>
          </p:cNvPr>
          <p:cNvSpPr txBox="1"/>
          <p:nvPr/>
        </p:nvSpPr>
        <p:spPr>
          <a:xfrm>
            <a:off x="524786" y="1757238"/>
            <a:ext cx="8404529" cy="830997"/>
          </a:xfrm>
          <a:prstGeom prst="rect">
            <a:avLst/>
          </a:prstGeom>
          <a:noFill/>
        </p:spPr>
        <p:txBody>
          <a:bodyPr wrap="square" rtlCol="0">
            <a:spAutoFit/>
          </a:bodyPr>
          <a:lstStyle/>
          <a:p>
            <a:r>
              <a:rPr lang="en-GB" sz="2400" b="1" dirty="0">
                <a:solidFill>
                  <a:srgbClr val="00B0F0"/>
                </a:solidFill>
              </a:rPr>
              <a:t>Any questions?</a:t>
            </a:r>
          </a:p>
          <a:p>
            <a:endParaRPr lang="en-GB" sz="2400" b="1" dirty="0">
              <a:solidFill>
                <a:srgbClr val="00B0F0"/>
              </a:solidFill>
            </a:endParaRPr>
          </a:p>
        </p:txBody>
      </p:sp>
    </p:spTree>
    <p:extLst>
      <p:ext uri="{BB962C8B-B14F-4D97-AF65-F5344CB8AC3E}">
        <p14:creationId xmlns:p14="http://schemas.microsoft.com/office/powerpoint/2010/main" val="1653238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323850" y="2539067"/>
            <a:ext cx="7753350" cy="1779866"/>
          </a:xfrm>
        </p:spPr>
        <p:txBody>
          <a:bodyPr>
            <a:normAutofit/>
          </a:bodyPr>
          <a:lstStyle/>
          <a:p>
            <a:pPr marL="285750" indent="-285750">
              <a:buFont typeface="Arial" panose="020B0604020202020204" pitchFamily="34" charset="0"/>
              <a:buChar char="•"/>
            </a:pPr>
            <a:r>
              <a:rPr lang="en-GB" sz="2400" dirty="0">
                <a:solidFill>
                  <a:srgbClr val="000000"/>
                </a:solidFill>
              </a:rPr>
              <a:t>What do we understand by the terms “parental involvement” and “parental engagement”?</a:t>
            </a:r>
          </a:p>
          <a:p>
            <a:pPr marL="285750" indent="-285750">
              <a:buFont typeface="Arial" panose="020B0604020202020204" pitchFamily="34" charset="0"/>
              <a:buChar char="•"/>
            </a:pPr>
            <a:endParaRPr lang="en-GB" sz="2400" dirty="0">
              <a:solidFill>
                <a:srgbClr val="000000"/>
              </a:solidFill>
            </a:endParaRPr>
          </a:p>
          <a:p>
            <a:pPr marL="285750" indent="-285750">
              <a:buFont typeface="Arial" panose="020B0604020202020204" pitchFamily="34" charset="0"/>
              <a:buChar char="•"/>
            </a:pPr>
            <a:r>
              <a:rPr lang="en-GB" sz="2400" dirty="0">
                <a:solidFill>
                  <a:srgbClr val="000000"/>
                </a:solidFill>
              </a:rPr>
              <a:t>Do we need to differentiate between them?</a:t>
            </a: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1134854"/>
            <a:ext cx="52725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800" b="1" dirty="0">
                <a:solidFill>
                  <a:srgbClr val="0BBBEF"/>
                </a:solidFill>
                <a:latin typeface="+mn-lt"/>
              </a:rPr>
              <a:t>Parental Engagement Generally</a:t>
            </a:r>
          </a:p>
        </p:txBody>
      </p:sp>
      <p:sp>
        <p:nvSpPr>
          <p:cNvPr id="5" name="TextBox 4">
            <a:extLst>
              <a:ext uri="{FF2B5EF4-FFF2-40B4-BE49-F238E27FC236}">
                <a16:creationId xmlns:a16="http://schemas.microsoft.com/office/drawing/2014/main" id="{D06D02C2-D2FB-BFE5-7FB9-B3C2EDBA60FD}"/>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510626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oup of colorful papers&#10;&#10;Description automatically generated">
            <a:extLst>
              <a:ext uri="{FF2B5EF4-FFF2-40B4-BE49-F238E27FC236}">
                <a16:creationId xmlns:a16="http://schemas.microsoft.com/office/drawing/2014/main" id="{F0E6389E-AE86-645B-194A-9E4B3F544F4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0" y="0"/>
            <a:ext cx="0" cy="0"/>
          </a:xfrm>
        </p:spPr>
      </p:pic>
      <p:pic>
        <p:nvPicPr>
          <p:cNvPr id="7" name="Picture 6" descr="A group of colorful papers&#10;&#10;Description automatically generated">
            <a:extLst>
              <a:ext uri="{FF2B5EF4-FFF2-40B4-BE49-F238E27FC236}">
                <a16:creationId xmlns:a16="http://schemas.microsoft.com/office/drawing/2014/main" id="{F1003637-C3A3-B406-DFA5-49A70E36305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10800000">
            <a:off x="262389" y="1150307"/>
            <a:ext cx="7036907" cy="5011952"/>
          </a:xfrm>
          <a:prstGeom prst="rect">
            <a:avLst/>
          </a:prstGeom>
        </p:spPr>
      </p:pic>
    </p:spTree>
    <p:extLst>
      <p:ext uri="{BB962C8B-B14F-4D97-AF65-F5344CB8AC3E}">
        <p14:creationId xmlns:p14="http://schemas.microsoft.com/office/powerpoint/2010/main" val="3235922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695325" y="2699369"/>
            <a:ext cx="7753350" cy="4351338"/>
          </a:xfrm>
        </p:spPr>
        <p:txBody>
          <a:bodyPr>
            <a:normAutofit/>
          </a:bodyPr>
          <a:lstStyle/>
          <a:p>
            <a:pPr marL="0" indent="0" algn="ctr">
              <a:lnSpc>
                <a:spcPct val="120000"/>
              </a:lnSpc>
              <a:spcBef>
                <a:spcPts val="300"/>
              </a:spcBef>
              <a:buNone/>
            </a:pPr>
            <a:r>
              <a:rPr lang="en-GB" altLang="en-US" sz="2400" dirty="0">
                <a:solidFill>
                  <a:srgbClr val="000000"/>
                </a:solidFill>
              </a:rPr>
              <a:t>“Parental engagement is defined as parental engagement </a:t>
            </a:r>
            <a:r>
              <a:rPr lang="en-GB" altLang="en-US" sz="2400" u="sng" dirty="0">
                <a:solidFill>
                  <a:srgbClr val="000000"/>
                </a:solidFill>
              </a:rPr>
              <a:t>in learning</a:t>
            </a:r>
            <a:r>
              <a:rPr lang="en-GB" altLang="en-US" sz="2400" dirty="0">
                <a:solidFill>
                  <a:srgbClr val="000000"/>
                </a:solidFill>
              </a:rPr>
              <a:t>, as opposed to parental involvement </a:t>
            </a:r>
            <a:r>
              <a:rPr lang="en-GB" altLang="en-US" sz="2400" u="sng" dirty="0">
                <a:solidFill>
                  <a:srgbClr val="000000"/>
                </a:solidFill>
              </a:rPr>
              <a:t>in schooling</a:t>
            </a:r>
            <a:r>
              <a:rPr lang="en-GB" altLang="en-US" sz="2400" dirty="0">
                <a:solidFill>
                  <a:srgbClr val="000000"/>
                </a:solidFill>
              </a:rPr>
              <a:t>”</a:t>
            </a:r>
          </a:p>
          <a:p>
            <a:pPr marL="285750" indent="-285750" algn="ctr">
              <a:buFont typeface="Arial" panose="020B0604020202020204" pitchFamily="34" charset="0"/>
              <a:buChar char="•"/>
            </a:pPr>
            <a:endParaRPr lang="en-GB" sz="2400" dirty="0">
              <a:solidFill>
                <a:srgbClr val="000000"/>
              </a:solidFill>
            </a:endParaRPr>
          </a:p>
          <a:p>
            <a:pPr marL="0" indent="0" algn="ctr">
              <a:buNone/>
            </a:pPr>
            <a:r>
              <a:rPr lang="en-GB" altLang="en-US" sz="1600" dirty="0">
                <a:solidFill>
                  <a:srgbClr val="000000"/>
                </a:solidFill>
              </a:rPr>
              <a:t>(Harris and Goodall)</a:t>
            </a:r>
            <a:endParaRPr lang="en-US" altLang="en-US" sz="1600" dirty="0">
              <a:solidFill>
                <a:srgbClr val="000000"/>
              </a:solidFill>
            </a:endParaRPr>
          </a:p>
          <a:p>
            <a:pPr marL="285750" indent="-285750">
              <a:buFont typeface="Arial" panose="020B0604020202020204" pitchFamily="34" charset="0"/>
              <a:buChar char="•"/>
            </a:pPr>
            <a:endParaRPr lang="en-GB" sz="24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323850" y="1316798"/>
            <a:ext cx="52725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800" b="1" dirty="0">
                <a:solidFill>
                  <a:srgbClr val="0BBBEF"/>
                </a:solidFill>
                <a:latin typeface="+mj-lt"/>
              </a:rPr>
              <a:t>Parental Engagement Generally</a:t>
            </a:r>
          </a:p>
        </p:txBody>
      </p:sp>
      <p:sp>
        <p:nvSpPr>
          <p:cNvPr id="4" name="TextBox 3">
            <a:extLst>
              <a:ext uri="{FF2B5EF4-FFF2-40B4-BE49-F238E27FC236}">
                <a16:creationId xmlns:a16="http://schemas.microsoft.com/office/drawing/2014/main" id="{F1528F8A-8F82-723F-1900-D028AB255D7D}"/>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1309541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41C7B63-074E-4B17-9338-39FEEA759AC0}"/>
              </a:ext>
            </a:extLst>
          </p:cNvPr>
          <p:cNvSpPr>
            <a:spLocks noGrp="1"/>
          </p:cNvSpPr>
          <p:nvPr>
            <p:ph idx="1"/>
          </p:nvPr>
        </p:nvSpPr>
        <p:spPr>
          <a:xfrm>
            <a:off x="695325" y="2063958"/>
            <a:ext cx="7753350" cy="3875381"/>
          </a:xfrm>
        </p:spPr>
        <p:txBody>
          <a:bodyPr>
            <a:normAutofit lnSpcReduction="10000"/>
          </a:bodyPr>
          <a:lstStyle/>
          <a:p>
            <a:pPr marL="0" indent="0">
              <a:lnSpc>
                <a:spcPct val="120000"/>
              </a:lnSpc>
              <a:spcBef>
                <a:spcPts val="300"/>
              </a:spcBef>
              <a:buNone/>
            </a:pPr>
            <a:endParaRPr lang="en-GB" altLang="en-US" sz="2400" dirty="0">
              <a:solidFill>
                <a:srgbClr val="000000"/>
              </a:solidFill>
            </a:endParaRPr>
          </a:p>
          <a:p>
            <a:r>
              <a:rPr lang="en-GB" sz="2800" dirty="0">
                <a:solidFill>
                  <a:srgbClr val="000000"/>
                </a:solidFill>
              </a:rPr>
              <a:t>what do you feel you already do well?</a:t>
            </a:r>
          </a:p>
          <a:p>
            <a:pPr marL="285750" indent="-285750">
              <a:buFont typeface="Arial" panose="020B0604020202020204" pitchFamily="34" charset="0"/>
              <a:buChar char="•"/>
            </a:pPr>
            <a:r>
              <a:rPr lang="en-GB" sz="2800" dirty="0">
                <a:solidFill>
                  <a:srgbClr val="000000"/>
                </a:solidFill>
              </a:rPr>
              <a:t>what would you like to improve?</a:t>
            </a:r>
          </a:p>
          <a:p>
            <a:pPr marL="285750" indent="-285750">
              <a:buFont typeface="Arial" panose="020B0604020202020204" pitchFamily="34" charset="0"/>
              <a:buChar char="•"/>
            </a:pPr>
            <a:r>
              <a:rPr lang="en-GB" sz="2800" dirty="0">
                <a:solidFill>
                  <a:srgbClr val="000000"/>
                </a:solidFill>
              </a:rPr>
              <a:t>how can this programme help you?</a:t>
            </a:r>
          </a:p>
          <a:p>
            <a:pPr marL="285750" indent="-285750">
              <a:buFont typeface="Arial" panose="020B0604020202020204" pitchFamily="34" charset="0"/>
              <a:buChar char="•"/>
            </a:pPr>
            <a:r>
              <a:rPr lang="en-GB" sz="2800" dirty="0">
                <a:solidFill>
                  <a:srgbClr val="000000"/>
                </a:solidFill>
              </a:rPr>
              <a:t>who is going to drive this within school?</a:t>
            </a:r>
          </a:p>
          <a:p>
            <a:pPr marL="285750" indent="-285750">
              <a:buFont typeface="Arial" panose="020B0604020202020204" pitchFamily="34" charset="0"/>
              <a:buChar char="•"/>
            </a:pPr>
            <a:r>
              <a:rPr lang="en-GB" dirty="0">
                <a:solidFill>
                  <a:srgbClr val="000000"/>
                </a:solidFill>
              </a:rPr>
              <a:t>where will it sit on your school development plan?</a:t>
            </a:r>
          </a:p>
          <a:p>
            <a:pPr marL="285750" indent="-285750"/>
            <a:r>
              <a:rPr lang="en-GB" dirty="0">
                <a:solidFill>
                  <a:srgbClr val="000000"/>
                </a:solidFill>
              </a:rPr>
              <a:t>w</a:t>
            </a:r>
            <a:r>
              <a:rPr lang="en-GB" sz="2800" dirty="0">
                <a:solidFill>
                  <a:srgbClr val="000000"/>
                </a:solidFill>
              </a:rPr>
              <a:t>hat are the potential benefits for the school?</a:t>
            </a:r>
          </a:p>
          <a:p>
            <a:pPr marL="285750" indent="-285750">
              <a:buFont typeface="Arial" panose="020B0604020202020204" pitchFamily="34" charset="0"/>
              <a:buChar char="•"/>
            </a:pPr>
            <a:endParaRPr lang="en-GB" sz="2800" dirty="0">
              <a:solidFill>
                <a:srgbClr val="000000"/>
              </a:solidFill>
            </a:endParaRPr>
          </a:p>
        </p:txBody>
      </p:sp>
      <p:sp>
        <p:nvSpPr>
          <p:cNvPr id="19" name="Title 1">
            <a:extLst>
              <a:ext uri="{FF2B5EF4-FFF2-40B4-BE49-F238E27FC236}">
                <a16:creationId xmlns:a16="http://schemas.microsoft.com/office/drawing/2014/main" id="{AC98BAAC-50F8-4E20-8F4D-AB3F2E0335B6}"/>
              </a:ext>
            </a:extLst>
          </p:cNvPr>
          <p:cNvSpPr txBox="1">
            <a:spLocks/>
          </p:cNvSpPr>
          <p:nvPr/>
        </p:nvSpPr>
        <p:spPr>
          <a:xfrm>
            <a:off x="323850" y="5584825"/>
            <a:ext cx="8267700" cy="506413"/>
          </a:xfrm>
          <a:prstGeom prst="rect">
            <a:avLst/>
          </a:prstGeom>
        </p:spPr>
        <p:txBody>
          <a:bodyPr lIns="0" tIns="0" rIns="0" bIns="0">
            <a:normAutofit fontScale="97500"/>
          </a:bodyPr>
          <a:lstStyle>
            <a:lvl1pPr algn="l" defTabSz="914400" rtl="0" eaLnBrk="1" latinLnBrk="0" hangingPunct="1">
              <a:lnSpc>
                <a:spcPct val="90000"/>
              </a:lnSpc>
              <a:spcBef>
                <a:spcPct val="0"/>
              </a:spcBef>
              <a:buNone/>
              <a:defRPr sz="2400" b="1" i="0" kern="1200">
                <a:solidFill>
                  <a:srgbClr val="0BBBFF"/>
                </a:solidFill>
                <a:latin typeface="+mn-lt"/>
                <a:ea typeface="+mj-ea"/>
                <a:cs typeface="+mj-cs"/>
              </a:defRPr>
            </a:lvl1pPr>
          </a:lstStyle>
          <a:p>
            <a:pPr fontAlgn="auto">
              <a:spcAft>
                <a:spcPts val="0"/>
              </a:spcAft>
              <a:defRPr/>
            </a:pPr>
            <a:r>
              <a:rPr lang="en-GB" sz="2000" dirty="0">
                <a:solidFill>
                  <a:schemeClr val="accent1"/>
                </a:solidFill>
              </a:rPr>
              <a:t> </a:t>
            </a:r>
          </a:p>
        </p:txBody>
      </p:sp>
      <p:sp>
        <p:nvSpPr>
          <p:cNvPr id="17415" name="Rectangle 1">
            <a:extLst>
              <a:ext uri="{FF2B5EF4-FFF2-40B4-BE49-F238E27FC236}">
                <a16:creationId xmlns:a16="http://schemas.microsoft.com/office/drawing/2014/main" id="{4789020F-4CB9-4539-9BAB-D0C43F1B8F92}"/>
              </a:ext>
            </a:extLst>
          </p:cNvPr>
          <p:cNvSpPr>
            <a:spLocks noChangeArrowheads="1"/>
          </p:cNvSpPr>
          <p:nvPr/>
        </p:nvSpPr>
        <p:spPr bwMode="auto">
          <a:xfrm>
            <a:off x="0" y="1044633"/>
            <a:ext cx="726702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400" b="1" dirty="0">
                <a:solidFill>
                  <a:srgbClr val="0BBBEF"/>
                </a:solidFill>
                <a:latin typeface="+mj-lt"/>
              </a:rPr>
              <a:t>Why does your school want to participate in this programme to encourage and develop parental engagement?</a:t>
            </a:r>
          </a:p>
        </p:txBody>
      </p:sp>
      <p:sp>
        <p:nvSpPr>
          <p:cNvPr id="4" name="TextBox 3">
            <a:extLst>
              <a:ext uri="{FF2B5EF4-FFF2-40B4-BE49-F238E27FC236}">
                <a16:creationId xmlns:a16="http://schemas.microsoft.com/office/drawing/2014/main" id="{12EA864B-1D34-D927-C87E-E26E5B817BB7}"/>
              </a:ext>
            </a:extLst>
          </p:cNvPr>
          <p:cNvSpPr txBox="1"/>
          <p:nvPr/>
        </p:nvSpPr>
        <p:spPr>
          <a:xfrm>
            <a:off x="6423838" y="6560584"/>
            <a:ext cx="3098800" cy="21544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575752"/>
                </a:solidFill>
                <a:effectLst/>
                <a:uLnTx/>
                <a:uFillTx/>
                <a:latin typeface="+mj-lt"/>
                <a:ea typeface="+mn-ea"/>
                <a:cs typeface="+mn-cs"/>
              </a:rPr>
              <a:t>Copyright © National Numeracy 2022. All rights reserved</a:t>
            </a:r>
          </a:p>
        </p:txBody>
      </p:sp>
    </p:spTree>
    <p:extLst>
      <p:ext uri="{BB962C8B-B14F-4D97-AF65-F5344CB8AC3E}">
        <p14:creationId xmlns:p14="http://schemas.microsoft.com/office/powerpoint/2010/main" val="2986185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descr="A cartoon of a family&#10;&#10;Description automatically generated">
            <a:extLst>
              <a:ext uri="{FF2B5EF4-FFF2-40B4-BE49-F238E27FC236}">
                <a16:creationId xmlns:a16="http://schemas.microsoft.com/office/drawing/2014/main" id="{8EB9BA27-FBC3-6329-C9F8-418DCBC3B85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p:pic>
      <p:sp>
        <p:nvSpPr>
          <p:cNvPr id="4" name="AutoShape 2">
            <a:extLst>
              <a:ext uri="{FF2B5EF4-FFF2-40B4-BE49-F238E27FC236}">
                <a16:creationId xmlns:a16="http://schemas.microsoft.com/office/drawing/2014/main" id="{6B868946-54CF-5650-5021-A1B60227E7BB}"/>
              </a:ext>
            </a:extLst>
          </p:cNvPr>
          <p:cNvSpPr>
            <a:spLocks noChangeAspect="1" noChangeArrowheads="1"/>
          </p:cNvSpPr>
          <p:nvPr/>
        </p:nvSpPr>
        <p:spPr bwMode="auto">
          <a:xfrm>
            <a:off x="873318" y="70832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a:extLst>
              <a:ext uri="{FF2B5EF4-FFF2-40B4-BE49-F238E27FC236}">
                <a16:creationId xmlns:a16="http://schemas.microsoft.com/office/drawing/2014/main" id="{1AB7F118-9DE2-30F2-9ABD-92DBD31492BC}"/>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a:extLst>
              <a:ext uri="{FF2B5EF4-FFF2-40B4-BE49-F238E27FC236}">
                <a16:creationId xmlns:a16="http://schemas.microsoft.com/office/drawing/2014/main" id="{12A85E54-5E55-5CB7-4353-CA973764CBA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6970" y="111981"/>
            <a:ext cx="901148" cy="901148"/>
          </a:xfrm>
          <a:prstGeom prst="rect">
            <a:avLst/>
          </a:prstGeom>
        </p:spPr>
      </p:pic>
      <p:sp>
        <p:nvSpPr>
          <p:cNvPr id="14" name="TextBox 13">
            <a:extLst>
              <a:ext uri="{FF2B5EF4-FFF2-40B4-BE49-F238E27FC236}">
                <a16:creationId xmlns:a16="http://schemas.microsoft.com/office/drawing/2014/main" id="{C3A9406A-68B6-982E-1F37-D8BDEF702568}"/>
              </a:ext>
            </a:extLst>
          </p:cNvPr>
          <p:cNvSpPr txBox="1"/>
          <p:nvPr/>
        </p:nvSpPr>
        <p:spPr>
          <a:xfrm>
            <a:off x="365760" y="304296"/>
            <a:ext cx="5160397" cy="2123658"/>
          </a:xfrm>
          <a:prstGeom prst="rect">
            <a:avLst/>
          </a:prstGeom>
          <a:noFill/>
        </p:spPr>
        <p:txBody>
          <a:bodyPr wrap="square" rtlCol="0">
            <a:spAutoFit/>
          </a:bodyPr>
          <a:lstStyle/>
          <a:p>
            <a:endParaRPr lang="en-GB" sz="1200" b="1" dirty="0"/>
          </a:p>
          <a:p>
            <a:endParaRPr lang="en-GB" sz="1200" b="1" dirty="0"/>
          </a:p>
          <a:p>
            <a:endParaRPr lang="en-GB" sz="1200" b="1" dirty="0"/>
          </a:p>
          <a:p>
            <a:r>
              <a:rPr lang="en-GB" sz="1200" b="1" dirty="0"/>
              <a:t>The benefits for the children are:</a:t>
            </a:r>
            <a:endParaRPr lang="en-GB" sz="1200" dirty="0"/>
          </a:p>
          <a:p>
            <a:r>
              <a:rPr lang="en-GB" sz="1200" dirty="0"/>
              <a:t>• It is easier for children to learn when they get encouragement at home</a:t>
            </a:r>
          </a:p>
          <a:p>
            <a:r>
              <a:rPr lang="en-GB" sz="1200" dirty="0"/>
              <a:t>• They will do better and achieve more when their parents are involved</a:t>
            </a:r>
          </a:p>
          <a:p>
            <a:r>
              <a:rPr lang="en-GB" sz="1200" dirty="0"/>
              <a:t>• Children get access to more activities in and out of school when there are more adults to help</a:t>
            </a:r>
          </a:p>
          <a:p>
            <a:r>
              <a:rPr lang="en-GB" sz="1200" dirty="0"/>
              <a:t>• Their concerns can be sorted out quicker when their parents have a positive relationship with school staff</a:t>
            </a:r>
          </a:p>
          <a:p>
            <a:r>
              <a:rPr lang="en-GB" sz="1200" dirty="0"/>
              <a:t>• They are happy when their parents are enjoying events in the school.</a:t>
            </a:r>
          </a:p>
        </p:txBody>
      </p:sp>
      <p:pic>
        <p:nvPicPr>
          <p:cNvPr id="19" name="Picture 18" descr="A cartoon of a family&#10;&#10;Description automatically generated">
            <a:extLst>
              <a:ext uri="{FF2B5EF4-FFF2-40B4-BE49-F238E27FC236}">
                <a16:creationId xmlns:a16="http://schemas.microsoft.com/office/drawing/2014/main" id="{911738F1-515B-A01F-1877-BF9E9E6912F1}"/>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386762" y="1321904"/>
            <a:ext cx="1293412" cy="1396885"/>
          </a:xfrm>
          <a:prstGeom prst="rect">
            <a:avLst/>
          </a:prstGeom>
        </p:spPr>
      </p:pic>
      <p:sp>
        <p:nvSpPr>
          <p:cNvPr id="23" name="TextBox 22">
            <a:extLst>
              <a:ext uri="{FF2B5EF4-FFF2-40B4-BE49-F238E27FC236}">
                <a16:creationId xmlns:a16="http://schemas.microsoft.com/office/drawing/2014/main" id="{17A81890-ED18-7E8D-9C83-B3DCBDF6A935}"/>
              </a:ext>
            </a:extLst>
          </p:cNvPr>
          <p:cNvSpPr txBox="1"/>
          <p:nvPr/>
        </p:nvSpPr>
        <p:spPr>
          <a:xfrm>
            <a:off x="5844209" y="1200647"/>
            <a:ext cx="3228229" cy="4339650"/>
          </a:xfrm>
          <a:prstGeom prst="rect">
            <a:avLst/>
          </a:prstGeom>
          <a:noFill/>
        </p:spPr>
        <p:txBody>
          <a:bodyPr wrap="square" rtlCol="0">
            <a:spAutoFit/>
          </a:bodyPr>
          <a:lstStyle/>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r>
              <a:rPr lang="en-GB" sz="1200" b="1" dirty="0"/>
              <a:t>The benefits for parents are:</a:t>
            </a:r>
            <a:endParaRPr lang="en-GB" sz="1200" dirty="0"/>
          </a:p>
          <a:p>
            <a:r>
              <a:rPr lang="en-GB" sz="1200" dirty="0"/>
              <a:t>• Their children do better when they are involved</a:t>
            </a:r>
          </a:p>
          <a:p>
            <a:r>
              <a:rPr lang="en-GB" sz="1200" dirty="0"/>
              <a:t>• They are better able to help and encourage their children</a:t>
            </a:r>
          </a:p>
          <a:p>
            <a:r>
              <a:rPr lang="en-GB" sz="1200" dirty="0"/>
              <a:t>• They have more information about their children’s education</a:t>
            </a:r>
          </a:p>
          <a:p>
            <a:r>
              <a:rPr lang="en-GB" sz="1200" dirty="0"/>
              <a:t>• Parents can build their own confidence and skills</a:t>
            </a:r>
          </a:p>
          <a:p>
            <a:r>
              <a:rPr lang="en-GB" sz="1200" dirty="0"/>
              <a:t>• Where there is a positive relationship between parents and their child’s school there are benefits all round</a:t>
            </a:r>
          </a:p>
          <a:p>
            <a:r>
              <a:rPr lang="en-GB" sz="1200" dirty="0"/>
              <a:t>• Parents get reassurance that their children are receiving a good education.</a:t>
            </a:r>
          </a:p>
        </p:txBody>
      </p:sp>
      <p:pic>
        <p:nvPicPr>
          <p:cNvPr id="25" name="Picture 24" descr="A group of people standing together&#10;&#10;Description automatically generated">
            <a:extLst>
              <a:ext uri="{FF2B5EF4-FFF2-40B4-BE49-F238E27FC236}">
                <a16:creationId xmlns:a16="http://schemas.microsoft.com/office/drawing/2014/main" id="{089AE7C7-8655-20E8-CF54-B17BA3DF6888}"/>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flipH="1">
            <a:off x="71562" y="2580354"/>
            <a:ext cx="1093157" cy="1087691"/>
          </a:xfrm>
          <a:prstGeom prst="rect">
            <a:avLst/>
          </a:prstGeom>
        </p:spPr>
      </p:pic>
      <p:sp>
        <p:nvSpPr>
          <p:cNvPr id="28" name="TextBox 27">
            <a:extLst>
              <a:ext uri="{FF2B5EF4-FFF2-40B4-BE49-F238E27FC236}">
                <a16:creationId xmlns:a16="http://schemas.microsoft.com/office/drawing/2014/main" id="{624AA678-4C42-118B-CBD8-D13C83FA34E4}"/>
              </a:ext>
            </a:extLst>
          </p:cNvPr>
          <p:cNvSpPr txBox="1"/>
          <p:nvPr/>
        </p:nvSpPr>
        <p:spPr>
          <a:xfrm>
            <a:off x="171611" y="3733800"/>
            <a:ext cx="5060347" cy="2031325"/>
          </a:xfrm>
          <a:prstGeom prst="rect">
            <a:avLst/>
          </a:prstGeom>
          <a:noFill/>
        </p:spPr>
        <p:txBody>
          <a:bodyPr wrap="square">
            <a:spAutoFit/>
          </a:bodyPr>
          <a:lstStyle/>
          <a:p>
            <a:r>
              <a:rPr lang="en-GB" sz="1200" b="1" dirty="0"/>
              <a:t>The benefits for the school are:</a:t>
            </a:r>
          </a:p>
          <a:p>
            <a:r>
              <a:rPr lang="en-GB" sz="1800" dirty="0"/>
              <a:t>• </a:t>
            </a:r>
            <a:r>
              <a:rPr lang="en-GB" sz="1200" dirty="0"/>
              <a:t>Parents bring skills which complement teachers’ skills and expertise</a:t>
            </a:r>
          </a:p>
          <a:p>
            <a:r>
              <a:rPr lang="en-GB" sz="1200" dirty="0"/>
              <a:t>• Parents contribute their time, so together parents and teachers are able to do more activities with pupils than teachers can do on their own</a:t>
            </a:r>
          </a:p>
          <a:p>
            <a:r>
              <a:rPr lang="en-GB" sz="1200" dirty="0"/>
              <a:t>• Pupils' attainment and behaviour improve</a:t>
            </a:r>
          </a:p>
          <a:p>
            <a:r>
              <a:rPr lang="en-GB" sz="1200" dirty="0"/>
              <a:t>• Parents have ideas about how the school can best support the children</a:t>
            </a:r>
          </a:p>
          <a:p>
            <a:r>
              <a:rPr lang="en-GB" sz="1200" dirty="0"/>
              <a:t>• Teachers have people with whom they can talk over ideas and get help when developing plans for the school</a:t>
            </a:r>
          </a:p>
          <a:p>
            <a:r>
              <a:rPr lang="en-GB" sz="1200" dirty="0"/>
              <a:t>• Parents can give advice and help around reaching other parents.</a:t>
            </a:r>
          </a:p>
        </p:txBody>
      </p:sp>
    </p:spTree>
    <p:extLst>
      <p:ext uri="{BB962C8B-B14F-4D97-AF65-F5344CB8AC3E}">
        <p14:creationId xmlns:p14="http://schemas.microsoft.com/office/powerpoint/2010/main" val="3688291534"/>
      </p:ext>
    </p:extLst>
  </p:cSld>
  <p:clrMapOvr>
    <a:masterClrMapping/>
  </p:clrMapOvr>
</p:sld>
</file>

<file path=ppt/theme/theme1.xml><?xml version="1.0" encoding="utf-8"?>
<a:theme xmlns:a="http://schemas.openxmlformats.org/drawingml/2006/main" name="Content page (no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FF3E6A6-47AE-4815-AC35-B1676EB11EB4}"/>
    </a:ext>
  </a:extLst>
</a:theme>
</file>

<file path=ppt/theme/theme2.xml><?xml version="1.0" encoding="utf-8"?>
<a:theme xmlns:a="http://schemas.openxmlformats.org/drawingml/2006/main" name="Title page">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16E07631-C9A3-4F83-9EF2-2AB8622157CB}"/>
    </a:ext>
  </a:extLst>
</a:theme>
</file>

<file path=ppt/theme/theme3.xml><?xml version="1.0" encoding="utf-8"?>
<a:theme xmlns:a="http://schemas.openxmlformats.org/drawingml/2006/main" name="1_Content page (no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FF3E6A6-47AE-4815-AC35-B1676EB11EB4}"/>
    </a:ext>
  </a:extLst>
</a:theme>
</file>

<file path=ppt/theme/theme4.xml><?xml version="1.0" encoding="utf-8"?>
<a:theme xmlns:a="http://schemas.openxmlformats.org/drawingml/2006/main" name="Cover page">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_ppt_final_141220" id="{19F55699-E046-4F9B-937A-6796B9FA5169}" vid="{6842EBAB-F74F-4AAA-855B-9E35CAADF482}"/>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Parental Engagement</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5" ma:contentTypeDescription="Create a new document." ma:contentTypeScope="" ma:versionID="64709768bed7725c682b09e0b18053cc">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cd95d81aed6379cbff38c3947695b6b2"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B2934B-4399-44E5-B405-9F46C4C0439E}">
  <ds:schemaRefs>
    <ds:schemaRef ds:uri="http://schemas.microsoft.com/sharepoint/v3/contenttype/forms"/>
  </ds:schemaRefs>
</ds:datastoreItem>
</file>

<file path=customXml/itemProps2.xml><?xml version="1.0" encoding="utf-8"?>
<ds:datastoreItem xmlns:ds="http://schemas.openxmlformats.org/officeDocument/2006/customXml" ds:itemID="{000A43AC-D507-48A0-AA3C-0F166BF5A8D8}">
  <ds:schemaRefs>
    <ds:schemaRef ds:uri="http://purl.org/dc/elements/1.1/"/>
    <ds:schemaRef ds:uri="5c446c59-e2cf-4ab6-976a-d41307e20e11"/>
    <ds:schemaRef ds:uri="http://schemas.microsoft.com/office/2006/metadata/properties"/>
    <ds:schemaRef ds:uri="3d4fb1ce-7578-4a36-b24b-8490e06c8395"/>
    <ds:schemaRef ds:uri="http://purl.org/dc/dcmitype/"/>
    <ds:schemaRef ds:uri="http://purl.org/dc/terms/"/>
    <ds:schemaRef ds:uri="b072cec8-3e9d-43cd-90c2-d7a855a423e0"/>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4F8ADB4-D11D-498E-9AEA-5C4721D479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4fb1ce-7578-4a36-b24b-8490e06c8395"/>
    <ds:schemaRef ds:uri="5c446c59-e2cf-4ab6-976a-d41307e20e11"/>
    <ds:schemaRef ds:uri="b072cec8-3e9d-43cd-90c2-d7a855a423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9044</TotalTime>
  <Words>3581</Words>
  <Application>Microsoft Office PowerPoint</Application>
  <PresentationFormat>On-screen Show (4:3)</PresentationFormat>
  <Paragraphs>370</Paragraphs>
  <Slides>45</Slides>
  <Notes>20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45</vt:i4>
      </vt:variant>
    </vt:vector>
  </HeadingPairs>
  <TitlesOfParts>
    <vt:vector size="59" baseType="lpstr">
      <vt:lpstr>Arial</vt:lpstr>
      <vt:lpstr>Calibri</vt:lpstr>
      <vt:lpstr>inherit</vt:lpstr>
      <vt:lpstr>Lato</vt:lpstr>
      <vt:lpstr>Lato Light</vt:lpstr>
      <vt:lpstr>Roboto</vt:lpstr>
      <vt:lpstr>Rubik</vt:lpstr>
      <vt:lpstr>Rubik Medium</vt:lpstr>
      <vt:lpstr>Times New Roman</vt:lpstr>
      <vt:lpstr>Wingdings</vt:lpstr>
      <vt:lpstr>Content page (no falling numbers)</vt:lpstr>
      <vt:lpstr>Title page</vt:lpstr>
      <vt:lpstr>1_Content page (no falling numbers)</vt:lpstr>
      <vt:lpstr>Cover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Teachers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vt:lpstr>
      <vt:lpstr>Maths in everyday life</vt:lpstr>
      <vt:lpstr>PowerPoint Presentation</vt:lpstr>
      <vt:lpstr>PowerPoint Presentation</vt:lpstr>
      <vt:lpstr>Developing perseverance</vt:lpstr>
      <vt:lpstr>PowerPoint Presentation</vt:lpstr>
      <vt:lpstr>PowerPoint Presentation</vt:lpstr>
      <vt:lpstr>PowerPoint Presentation</vt:lpstr>
      <vt:lpstr>PowerPoint Presentation</vt:lpstr>
      <vt:lpstr>PowerPoint Presentation</vt:lpstr>
      <vt:lpstr>PowerPoint Presentation</vt:lpstr>
      <vt:lpstr>What are Ofsted looking for?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Parental Engagement Webinar Slides</dc:title>
  <dc:creator>Sally</dc:creator>
  <cp:lastModifiedBy>Lizzie Green</cp:lastModifiedBy>
  <cp:revision>244</cp:revision>
  <cp:lastPrinted>2021-09-20T10:29:03Z</cp:lastPrinted>
  <dcterms:modified xsi:type="dcterms:W3CDTF">2024-09-12T14:18:06Z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