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58" r:id="rId9"/>
    <p:sldId id="259" r:id="rId10"/>
    <p:sldId id="278" r:id="rId11"/>
    <p:sldId id="260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FEE759-BBFF-4644-B3B0-B395653FC571}" v="1" dt="2024-05-13T09:52:23.7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3e762f42-0ff2-4b0b-83f7-6a3b90266c0d" providerId="ADAL" clId="{6DFEE759-BBFF-4644-B3B0-B395653FC571}"/>
    <pc:docChg chg="custSel modSld">
      <pc:chgData name="Beth Barnes" userId="3e762f42-0ff2-4b0b-83f7-6a3b90266c0d" providerId="ADAL" clId="{6DFEE759-BBFF-4644-B3B0-B395653FC571}" dt="2024-05-13T09:52:45.155" v="6" actId="14100"/>
      <pc:docMkLst>
        <pc:docMk/>
      </pc:docMkLst>
      <pc:sldChg chg="addSp delSp modSp mod">
        <pc:chgData name="Beth Barnes" userId="3e762f42-0ff2-4b0b-83f7-6a3b90266c0d" providerId="ADAL" clId="{6DFEE759-BBFF-4644-B3B0-B395653FC571}" dt="2024-05-13T09:52:45.155" v="6" actId="14100"/>
        <pc:sldMkLst>
          <pc:docMk/>
          <pc:sldMk cId="3982904253" sldId="274"/>
        </pc:sldMkLst>
        <pc:spChg chg="mod">
          <ac:chgData name="Beth Barnes" userId="3e762f42-0ff2-4b0b-83f7-6a3b90266c0d" providerId="ADAL" clId="{6DFEE759-BBFF-4644-B3B0-B395653FC571}" dt="2024-05-13T09:52:20.756" v="2" actId="20577"/>
          <ac:spMkLst>
            <pc:docMk/>
            <pc:sldMk cId="3982904253" sldId="274"/>
            <ac:spMk id="3" creationId="{DC125839-74A4-BF74-F856-101142E18420}"/>
          </ac:spMkLst>
        </pc:spChg>
        <pc:picChg chg="del">
          <ac:chgData name="Beth Barnes" userId="3e762f42-0ff2-4b0b-83f7-6a3b90266c0d" providerId="ADAL" clId="{6DFEE759-BBFF-4644-B3B0-B395653FC571}" dt="2024-05-13T09:52:40.546" v="3" actId="478"/>
          <ac:picMkLst>
            <pc:docMk/>
            <pc:sldMk cId="3982904253" sldId="274"/>
            <ac:picMk id="11" creationId="{D48B6A01-8BCB-90E3-057D-FEABBC2CD9CD}"/>
          </ac:picMkLst>
        </pc:picChg>
        <pc:picChg chg="add mod">
          <ac:chgData name="Beth Barnes" userId="3e762f42-0ff2-4b0b-83f7-6a3b90266c0d" providerId="ADAL" clId="{6DFEE759-BBFF-4644-B3B0-B395653FC571}" dt="2024-05-13T09:52:45.155" v="6" actId="14100"/>
          <ac:picMkLst>
            <pc:docMk/>
            <pc:sldMk cId="3982904253" sldId="274"/>
            <ac:picMk id="13" creationId="{A352D48C-7521-C68A-D032-E6793B3E864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pKdA0LCNg2s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XZuert73Le0?feature=oembe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nationalnumeracy.org.uk/challenge/sfm24aq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NzJNDQFM7bs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300154"/>
            <a:ext cx="4480460" cy="1158745"/>
          </a:xfrm>
        </p:spPr>
        <p:txBody>
          <a:bodyPr/>
          <a:lstStyle/>
          <a:p>
            <a:r>
              <a:rPr lang="en-US" dirty="0"/>
              <a:t>Help Your Child Love Maths!</a:t>
            </a:r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Be positive about maths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903832" y="2260137"/>
            <a:ext cx="672881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  <a:endParaRPr lang="en-GB" sz="2800" dirty="0">
              <a:solidFill>
                <a:srgbClr val="3C3C3B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/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/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/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3920443" y="1923855"/>
            <a:ext cx="4917576" cy="3612183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/>
        </p:nvSpPr>
        <p:spPr>
          <a:xfrm>
            <a:off x="4267782" y="2337749"/>
            <a:ext cx="3944224" cy="233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3234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152062">
            <a:off x="1178850" y="1958760"/>
            <a:ext cx="392529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/>
        </p:nvSpPr>
        <p:spPr>
          <a:xfrm>
            <a:off x="1489825" y="2472181"/>
            <a:ext cx="3303348" cy="214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“You won’t need to worry about </a:t>
            </a:r>
            <a:r>
              <a:rPr lang="en-US" sz="2986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 once you’ve finished school.”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936665" y="1932027"/>
            <a:ext cx="5015638" cy="3780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/>
        </p:nvSpPr>
        <p:spPr>
          <a:xfrm>
            <a:off x="4422588" y="2303676"/>
            <a:ext cx="4180114" cy="27065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“It’s ok. You can’t be good at everything. You’re better at literacy. Your brother is more of a </a:t>
            </a:r>
            <a:r>
              <a:rPr lang="en-US" sz="2900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-y person.”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6635" y="1971657"/>
            <a:ext cx="4957649" cy="291468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/>
        </p:nvSpPr>
        <p:spPr>
          <a:xfrm>
            <a:off x="1114376" y="2629998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Praise effort, rather than talent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Praise effort, rather than talent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>
            <a:spLocks/>
          </p:cNvSpPr>
          <p:nvPr/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Examples of praising talent:</a:t>
            </a:r>
          </a:p>
          <a:p>
            <a:pPr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Examples of praising effort: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  <a:latin typeface="Rubik Medium" pitchFamily="2" charset="-79"/>
              <a:cs typeface="Rubik Medium" pitchFamily="2" charset="-79"/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Well done for working so hard at that.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You’ve learned so much, well done.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It’s great that you kept going with that even when it was tricky.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Growth Mindset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>
            <a:spLocks/>
          </p:cNvSpPr>
          <p:nvPr/>
        </p:nvSpPr>
        <p:spPr>
          <a:xfrm>
            <a:off x="842485" y="2224493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Fixed Mindset</a:t>
            </a:r>
          </a:p>
          <a:p>
            <a:pPr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Talent is innate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Some people just can’t do certain things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There is no point in trying to improve if you aren’t born with the ability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Growth Mindset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Ability is not fixed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 can learn and improve at anything is you put enough time and effort into it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If you put your mind to it, you will be able to improve: ability isn’t something you’re born with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Boost your own confidence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Boost your own confidence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25839-74A4-BF74-F856-101142E18420}"/>
              </a:ext>
            </a:extLst>
          </p:cNvPr>
          <p:cNvSpPr txBox="1"/>
          <p:nvPr/>
        </p:nvSpPr>
        <p:spPr>
          <a:xfrm>
            <a:off x="872942" y="4739429"/>
            <a:ext cx="7365367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dirty="0">
                <a:hlinkClick r:id="rId2"/>
              </a:rPr>
              <a:t>www.nationalnumeracy.org.uk/challenge/sfm24aq</a:t>
            </a:r>
            <a:r>
              <a:rPr lang="en-GB" sz="3200" b="1" dirty="0"/>
              <a:t>  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42" y="2299024"/>
            <a:ext cx="4218353" cy="19868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52D48C-7521-C68A-D032-E6793B3E8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4923" y="2118571"/>
            <a:ext cx="2411797" cy="237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74EFEC-678D-FED6-BC13-390E93679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92" y="2327194"/>
            <a:ext cx="65309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Point out the maths in everyday life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877706" y="2355931"/>
            <a:ext cx="5286787" cy="3618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Consider a scenario from daily life.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How are numbers involved?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What opportunities are there to point out numbers to your children?</a:t>
            </a:r>
          </a:p>
          <a:p>
            <a:pPr lvl="0">
              <a:lnSpc>
                <a:spcPct val="107000"/>
              </a:lnSpc>
            </a:pPr>
            <a:endParaRPr lang="en-GB" sz="700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i="1" dirty="0">
                <a:solidFill>
                  <a:srgbClr val="3C3C3B"/>
                </a:solidFill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“Students’ motivation to learn maths is higher among students whose parents discuss how mathematics can be applied to everyday life,” (The Programme for International Student Assessment 2013).</a:t>
            </a:r>
            <a:endParaRPr lang="en-GB" sz="1600" i="1" dirty="0">
              <a:solidFill>
                <a:srgbClr val="3C3C3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EEE1B-9D84-572D-E796-FC197C52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264962"/>
            <a:ext cx="7985345" cy="381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E7110-9F60-2ABB-B2BA-2E09C40C3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118931"/>
            <a:ext cx="7985345" cy="414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7245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a0996ed8ec116063a8c1f8347c262e4c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dd2e75adbe7edeaf9c9e854978e43739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Props1.xml><?xml version="1.0" encoding="utf-8"?>
<ds:datastoreItem xmlns:ds="http://schemas.openxmlformats.org/officeDocument/2006/customXml" ds:itemID="{8E462451-EB91-4BEB-9FF0-020098F3DE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1A942-AF96-4AED-B1E8-4F47519E2D49}">
  <ds:schemaRefs>
    <ds:schemaRef ds:uri="http://schemas.microsoft.com/office/2006/documentManagement/types"/>
    <ds:schemaRef ds:uri="http://schemas.openxmlformats.org/package/2006/metadata/core-properties"/>
    <ds:schemaRef ds:uri="5c446c59-e2cf-4ab6-976a-d41307e20e11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3d4fb1ce-7578-4a36-b24b-8490e06c8395"/>
    <ds:schemaRef ds:uri="b072cec8-3e9d-43cd-90c2-d7a855a423e0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52</TotalTime>
  <Words>401</Words>
  <Application>Microsoft Office PowerPoint</Application>
  <PresentationFormat>On-screen Show (4:3)</PresentationFormat>
  <Paragraphs>58</Paragraphs>
  <Slides>21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Lizzie Green</cp:lastModifiedBy>
  <cp:revision>6</cp:revision>
  <dcterms:created xsi:type="dcterms:W3CDTF">2023-06-02T08:04:45Z</dcterms:created>
  <dcterms:modified xsi:type="dcterms:W3CDTF">2024-06-20T15:49:09Z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