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79" r:id="rId5"/>
    <p:sldMasterId id="2147483685" r:id="rId6"/>
    <p:sldMasterId id="2147483689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2" r:id="rId22"/>
    <p:sldId id="271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0544"/>
    <a:srgbClr val="951B8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73D14E-1BCF-3A8D-E06F-7BBCBB0C7FB8}" v="6" dt="2025-01-08T13:23:44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4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Barnes" userId="S::beth@nationalnumeracy.org.uk::3e762f42-0ff2-4b0b-83f7-6a3b90266c0d" providerId="AD" clId="Web-{5173D14E-1BCF-3A8D-E06F-7BBCBB0C7FB8}"/>
    <pc:docChg chg="modSld">
      <pc:chgData name="Beth Barnes" userId="S::beth@nationalnumeracy.org.uk::3e762f42-0ff2-4b0b-83f7-6a3b90266c0d" providerId="AD" clId="Web-{5173D14E-1BCF-3A8D-E06F-7BBCBB0C7FB8}" dt="2025-01-08T13:23:44.105" v="5" actId="20577"/>
      <pc:docMkLst>
        <pc:docMk/>
      </pc:docMkLst>
      <pc:sldChg chg="modSp">
        <pc:chgData name="Beth Barnes" userId="S::beth@nationalnumeracy.org.uk::3e762f42-0ff2-4b0b-83f7-6a3b90266c0d" providerId="AD" clId="Web-{5173D14E-1BCF-3A8D-E06F-7BBCBB0C7FB8}" dt="2025-01-08T09:56:45.830" v="3" actId="20577"/>
        <pc:sldMkLst>
          <pc:docMk/>
          <pc:sldMk cId="4144641974" sldId="257"/>
        </pc:sldMkLst>
        <pc:spChg chg="mod">
          <ac:chgData name="Beth Barnes" userId="S::beth@nationalnumeracy.org.uk::3e762f42-0ff2-4b0b-83f7-6a3b90266c0d" providerId="AD" clId="Web-{5173D14E-1BCF-3A8D-E06F-7BBCBB0C7FB8}" dt="2025-01-08T09:56:45.830" v="3" actId="20577"/>
          <ac:spMkLst>
            <pc:docMk/>
            <pc:sldMk cId="4144641974" sldId="257"/>
            <ac:spMk id="8" creationId="{282B10E5-1089-7DE9-D833-2C54F9527D9C}"/>
          </ac:spMkLst>
        </pc:spChg>
      </pc:sldChg>
      <pc:sldChg chg="modSp">
        <pc:chgData name="Beth Barnes" userId="S::beth@nationalnumeracy.org.uk::3e762f42-0ff2-4b0b-83f7-6a3b90266c0d" providerId="AD" clId="Web-{5173D14E-1BCF-3A8D-E06F-7BBCBB0C7FB8}" dt="2025-01-08T13:23:44.105" v="5" actId="20577"/>
        <pc:sldMkLst>
          <pc:docMk/>
          <pc:sldMk cId="1702939604" sldId="262"/>
        </pc:sldMkLst>
        <pc:spChg chg="mod">
          <ac:chgData name="Beth Barnes" userId="S::beth@nationalnumeracy.org.uk::3e762f42-0ff2-4b0b-83f7-6a3b90266c0d" providerId="AD" clId="Web-{5173D14E-1BCF-3A8D-E06F-7BBCBB0C7FB8}" dt="2025-01-08T13:23:44.105" v="5" actId="20577"/>
          <ac:spMkLst>
            <pc:docMk/>
            <pc:sldMk cId="1702939604" sldId="262"/>
            <ac:spMk id="3" creationId="{5E29683E-DC9A-0C80-DAD0-2B20C19FE98E}"/>
          </ac:spMkLst>
        </pc:spChg>
      </pc:sldChg>
    </pc:docChg>
  </pc:docChgLst>
  <pc:docChgLst>
    <pc:chgData name="Beth Barnes" userId="3e762f42-0ff2-4b0b-83f7-6a3b90266c0d" providerId="ADAL" clId="{1AB027CE-6B35-42BD-A52F-DE69DE8CC15C}"/>
    <pc:docChg chg="undo custSel addSld delSld modSld">
      <pc:chgData name="Beth Barnes" userId="3e762f42-0ff2-4b0b-83f7-6a3b90266c0d" providerId="ADAL" clId="{1AB027CE-6B35-42BD-A52F-DE69DE8CC15C}" dt="2024-11-19T08:44:05.568" v="5622"/>
      <pc:docMkLst>
        <pc:docMk/>
      </pc:docMkLst>
      <pc:sldChg chg="addSp delSp modSp new mod modClrScheme chgLayout">
        <pc:chgData name="Beth Barnes" userId="3e762f42-0ff2-4b0b-83f7-6a3b90266c0d" providerId="ADAL" clId="{1AB027CE-6B35-42BD-A52F-DE69DE8CC15C}" dt="2024-11-15T10:17:55.062" v="370" actId="27614"/>
        <pc:sldMkLst>
          <pc:docMk/>
          <pc:sldMk cId="4144641974" sldId="257"/>
        </pc:sldMkLst>
        <pc:spChg chg="mod ord">
          <ac:chgData name="Beth Barnes" userId="3e762f42-0ff2-4b0b-83f7-6a3b90266c0d" providerId="ADAL" clId="{1AB027CE-6B35-42BD-A52F-DE69DE8CC15C}" dt="2024-11-15T10:16:10.521" v="53" actId="1076"/>
          <ac:spMkLst>
            <pc:docMk/>
            <pc:sldMk cId="4144641974" sldId="257"/>
            <ac:spMk id="2" creationId="{9E9C5A02-A0C8-B14F-A8D8-D62609B2606B}"/>
          </ac:spMkLst>
        </pc:spChg>
        <pc:spChg chg="del">
          <ac:chgData name="Beth Barnes" userId="3e762f42-0ff2-4b0b-83f7-6a3b90266c0d" providerId="ADAL" clId="{1AB027CE-6B35-42BD-A52F-DE69DE8CC15C}" dt="2024-11-15T10:15:44.993" v="30" actId="478"/>
          <ac:spMkLst>
            <pc:docMk/>
            <pc:sldMk cId="4144641974" sldId="257"/>
            <ac:spMk id="3" creationId="{E8D59CF1-B2C6-25C0-9E30-D725A3718F79}"/>
          </ac:spMkLst>
        </pc:spChg>
        <pc:spChg chg="del mod ord">
          <ac:chgData name="Beth Barnes" userId="3e762f42-0ff2-4b0b-83f7-6a3b90266c0d" providerId="ADAL" clId="{1AB027CE-6B35-42BD-A52F-DE69DE8CC15C}" dt="2024-11-15T10:16:02.918" v="50" actId="700"/>
          <ac:spMkLst>
            <pc:docMk/>
            <pc:sldMk cId="4144641974" sldId="257"/>
            <ac:spMk id="4" creationId="{5F8252F4-76FA-D288-7B3E-E951D01B2B30}"/>
          </ac:spMkLst>
        </pc:spChg>
        <pc:spChg chg="add del mod ord">
          <ac:chgData name="Beth Barnes" userId="3e762f42-0ff2-4b0b-83f7-6a3b90266c0d" providerId="ADAL" clId="{1AB027CE-6B35-42BD-A52F-DE69DE8CC15C}" dt="2024-11-15T10:16:08.613" v="52" actId="700"/>
          <ac:spMkLst>
            <pc:docMk/>
            <pc:sldMk cId="4144641974" sldId="257"/>
            <ac:spMk id="5" creationId="{A119C160-425A-3B23-7B95-E4451A17CC3A}"/>
          </ac:spMkLst>
        </pc:spChg>
        <pc:spChg chg="add del mod ord">
          <ac:chgData name="Beth Barnes" userId="3e762f42-0ff2-4b0b-83f7-6a3b90266c0d" providerId="ADAL" clId="{1AB027CE-6B35-42BD-A52F-DE69DE8CC15C}" dt="2024-11-15T10:16:08.613" v="52" actId="700"/>
          <ac:spMkLst>
            <pc:docMk/>
            <pc:sldMk cId="4144641974" sldId="257"/>
            <ac:spMk id="6" creationId="{66E68C41-B692-C8FB-02DF-5D87DC70959D}"/>
          </ac:spMkLst>
        </pc:spChg>
        <pc:spChg chg="add del mod ord">
          <ac:chgData name="Beth Barnes" userId="3e762f42-0ff2-4b0b-83f7-6a3b90266c0d" providerId="ADAL" clId="{1AB027CE-6B35-42BD-A52F-DE69DE8CC15C}" dt="2024-11-15T10:17:53.805" v="369" actId="931"/>
          <ac:spMkLst>
            <pc:docMk/>
            <pc:sldMk cId="4144641974" sldId="257"/>
            <ac:spMk id="7" creationId="{67FC26BE-6E81-2B54-CBC8-FCB9C498F5B2}"/>
          </ac:spMkLst>
        </pc:spChg>
        <pc:spChg chg="add mod ord">
          <ac:chgData name="Beth Barnes" userId="3e762f42-0ff2-4b0b-83f7-6a3b90266c0d" providerId="ADAL" clId="{1AB027CE-6B35-42BD-A52F-DE69DE8CC15C}" dt="2024-11-15T10:17:06.231" v="368" actId="12"/>
          <ac:spMkLst>
            <pc:docMk/>
            <pc:sldMk cId="4144641974" sldId="257"/>
            <ac:spMk id="8" creationId="{282B10E5-1089-7DE9-D833-2C54F9527D9C}"/>
          </ac:spMkLst>
        </pc:spChg>
        <pc:picChg chg="add mod">
          <ac:chgData name="Beth Barnes" userId="3e762f42-0ff2-4b0b-83f7-6a3b90266c0d" providerId="ADAL" clId="{1AB027CE-6B35-42BD-A52F-DE69DE8CC15C}" dt="2024-11-15T10:17:55.062" v="370" actId="27614"/>
          <ac:picMkLst>
            <pc:docMk/>
            <pc:sldMk cId="4144641974" sldId="257"/>
            <ac:picMk id="10" creationId="{6711DD0B-CF03-4795-0C7A-A447A87D87D1}"/>
          </ac:picMkLst>
        </pc:picChg>
      </pc:sldChg>
      <pc:sldChg chg="addSp delSp modSp add mod modAnim">
        <pc:chgData name="Beth Barnes" userId="3e762f42-0ff2-4b0b-83f7-6a3b90266c0d" providerId="ADAL" clId="{1AB027CE-6B35-42BD-A52F-DE69DE8CC15C}" dt="2024-11-18T12:35:38.449" v="2973" actId="1076"/>
        <pc:sldMkLst>
          <pc:docMk/>
          <pc:sldMk cId="2316758741" sldId="258"/>
        </pc:sldMkLst>
        <pc:spChg chg="mod">
          <ac:chgData name="Beth Barnes" userId="3e762f42-0ff2-4b0b-83f7-6a3b90266c0d" providerId="ADAL" clId="{1AB027CE-6B35-42BD-A52F-DE69DE8CC15C}" dt="2024-11-15T10:18:15.388" v="399" actId="20577"/>
          <ac:spMkLst>
            <pc:docMk/>
            <pc:sldMk cId="2316758741" sldId="258"/>
            <ac:spMk id="2" creationId="{653B5142-B7F0-CB94-0872-8EF2C52BB795}"/>
          </ac:spMkLst>
        </pc:spChg>
        <pc:spChg chg="add del mod">
          <ac:chgData name="Beth Barnes" userId="3e762f42-0ff2-4b0b-83f7-6a3b90266c0d" providerId="ADAL" clId="{1AB027CE-6B35-42BD-A52F-DE69DE8CC15C}" dt="2024-11-15T10:23:06.174" v="401" actId="478"/>
          <ac:spMkLst>
            <pc:docMk/>
            <pc:sldMk cId="2316758741" sldId="258"/>
            <ac:spMk id="4" creationId="{578D989E-3E16-565F-69D2-63C53C5ADBD8}"/>
          </ac:spMkLst>
        </pc:spChg>
        <pc:spChg chg="add del mod">
          <ac:chgData name="Beth Barnes" userId="3e762f42-0ff2-4b0b-83f7-6a3b90266c0d" providerId="ADAL" clId="{1AB027CE-6B35-42BD-A52F-DE69DE8CC15C}" dt="2024-11-15T10:23:09.064" v="403" actId="478"/>
          <ac:spMkLst>
            <pc:docMk/>
            <pc:sldMk cId="2316758741" sldId="258"/>
            <ac:spMk id="6" creationId="{EE181892-F75F-C797-EC1F-2C54CE1CEFEF}"/>
          </ac:spMkLst>
        </pc:spChg>
        <pc:spChg chg="del">
          <ac:chgData name="Beth Barnes" userId="3e762f42-0ff2-4b0b-83f7-6a3b90266c0d" providerId="ADAL" clId="{1AB027CE-6B35-42BD-A52F-DE69DE8CC15C}" dt="2024-11-15T10:23:06.174" v="401" actId="478"/>
          <ac:spMkLst>
            <pc:docMk/>
            <pc:sldMk cId="2316758741" sldId="258"/>
            <ac:spMk id="8" creationId="{4C414BAB-8C5C-DE12-2B37-B1F48E68D3A6}"/>
          </ac:spMkLst>
        </pc:spChg>
        <pc:spChg chg="add mod">
          <ac:chgData name="Beth Barnes" userId="3e762f42-0ff2-4b0b-83f7-6a3b90266c0d" providerId="ADAL" clId="{1AB027CE-6B35-42BD-A52F-DE69DE8CC15C}" dt="2024-11-15T10:59:14.591" v="1885" actId="1076"/>
          <ac:spMkLst>
            <pc:docMk/>
            <pc:sldMk cId="2316758741" sldId="258"/>
            <ac:spMk id="11" creationId="{14C586E5-1FE8-686D-BAE0-FC25DE92DB8B}"/>
          </ac:spMkLst>
        </pc:spChg>
        <pc:spChg chg="add mod">
          <ac:chgData name="Beth Barnes" userId="3e762f42-0ff2-4b0b-83f7-6a3b90266c0d" providerId="ADAL" clId="{1AB027CE-6B35-42BD-A52F-DE69DE8CC15C}" dt="2024-11-15T10:40:45.358" v="1657" actId="1076"/>
          <ac:spMkLst>
            <pc:docMk/>
            <pc:sldMk cId="2316758741" sldId="258"/>
            <ac:spMk id="12" creationId="{269F8D2C-C783-F64D-0F4D-2C66AF32D566}"/>
          </ac:spMkLst>
        </pc:spChg>
        <pc:spChg chg="add mod">
          <ac:chgData name="Beth Barnes" userId="3e762f42-0ff2-4b0b-83f7-6a3b90266c0d" providerId="ADAL" clId="{1AB027CE-6B35-42BD-A52F-DE69DE8CC15C}" dt="2024-11-15T10:39:51.288" v="1652" actId="1038"/>
          <ac:spMkLst>
            <pc:docMk/>
            <pc:sldMk cId="2316758741" sldId="258"/>
            <ac:spMk id="13" creationId="{206BD15B-47A2-F381-CF5C-FD76118B622E}"/>
          </ac:spMkLst>
        </pc:spChg>
        <pc:spChg chg="add mod">
          <ac:chgData name="Beth Barnes" userId="3e762f42-0ff2-4b0b-83f7-6a3b90266c0d" providerId="ADAL" clId="{1AB027CE-6B35-42BD-A52F-DE69DE8CC15C}" dt="2024-11-15T10:39:51.288" v="1652" actId="1038"/>
          <ac:spMkLst>
            <pc:docMk/>
            <pc:sldMk cId="2316758741" sldId="258"/>
            <ac:spMk id="14" creationId="{065FC0AB-95FC-132A-1F4E-F9D40D98DA0F}"/>
          </ac:spMkLst>
        </pc:spChg>
        <pc:spChg chg="add mod">
          <ac:chgData name="Beth Barnes" userId="3e762f42-0ff2-4b0b-83f7-6a3b90266c0d" providerId="ADAL" clId="{1AB027CE-6B35-42BD-A52F-DE69DE8CC15C}" dt="2024-11-15T10:39:51.288" v="1652" actId="1038"/>
          <ac:spMkLst>
            <pc:docMk/>
            <pc:sldMk cId="2316758741" sldId="258"/>
            <ac:spMk id="15" creationId="{4927F02F-17CB-4141-655A-686E3D221DDD}"/>
          </ac:spMkLst>
        </pc:spChg>
        <pc:spChg chg="add mod">
          <ac:chgData name="Beth Barnes" userId="3e762f42-0ff2-4b0b-83f7-6a3b90266c0d" providerId="ADAL" clId="{1AB027CE-6B35-42BD-A52F-DE69DE8CC15C}" dt="2024-11-15T10:39:51.288" v="1652" actId="1038"/>
          <ac:spMkLst>
            <pc:docMk/>
            <pc:sldMk cId="2316758741" sldId="258"/>
            <ac:spMk id="16" creationId="{C46565B8-98C9-B694-9FBD-AAD176A25F63}"/>
          </ac:spMkLst>
        </pc:spChg>
        <pc:spChg chg="add mod">
          <ac:chgData name="Beth Barnes" userId="3e762f42-0ff2-4b0b-83f7-6a3b90266c0d" providerId="ADAL" clId="{1AB027CE-6B35-42BD-A52F-DE69DE8CC15C}" dt="2024-11-15T10:43:03.625" v="1818" actId="1076"/>
          <ac:spMkLst>
            <pc:docMk/>
            <pc:sldMk cId="2316758741" sldId="258"/>
            <ac:spMk id="23" creationId="{332F06AA-5E3D-7FE7-85B6-15BF3CEACE46}"/>
          </ac:spMkLst>
        </pc:spChg>
        <pc:graphicFrameChg chg="add del mod modGraphic">
          <ac:chgData name="Beth Barnes" userId="3e762f42-0ff2-4b0b-83f7-6a3b90266c0d" providerId="ADAL" clId="{1AB027CE-6B35-42BD-A52F-DE69DE8CC15C}" dt="2024-11-15T10:33:59.746" v="744" actId="478"/>
          <ac:graphicFrameMkLst>
            <pc:docMk/>
            <pc:sldMk cId="2316758741" sldId="258"/>
            <ac:graphicFrameMk id="9" creationId="{ACE27A4D-86DC-F2B4-0970-BFF81B6E279F}"/>
          </ac:graphicFrameMkLst>
        </pc:graphicFrameChg>
        <pc:picChg chg="add del mod">
          <ac:chgData name="Beth Barnes" userId="3e762f42-0ff2-4b0b-83f7-6a3b90266c0d" providerId="ADAL" clId="{1AB027CE-6B35-42BD-A52F-DE69DE8CC15C}" dt="2024-11-15T10:23:14.395" v="404" actId="478"/>
          <ac:picMkLst>
            <pc:docMk/>
            <pc:sldMk cId="2316758741" sldId="258"/>
            <ac:picMk id="7" creationId="{850E4644-5079-844D-8BA2-54AF67C76D05}"/>
          </ac:picMkLst>
        </pc:picChg>
        <pc:picChg chg="del">
          <ac:chgData name="Beth Barnes" userId="3e762f42-0ff2-4b0b-83f7-6a3b90266c0d" providerId="ADAL" clId="{1AB027CE-6B35-42BD-A52F-DE69DE8CC15C}" dt="2024-11-15T10:22:59.031" v="400" actId="478"/>
          <ac:picMkLst>
            <pc:docMk/>
            <pc:sldMk cId="2316758741" sldId="258"/>
            <ac:picMk id="10" creationId="{23CD7A7F-76CA-6332-51B3-79A61FB8991C}"/>
          </ac:picMkLst>
        </pc:picChg>
        <pc:picChg chg="add mod">
          <ac:chgData name="Beth Barnes" userId="3e762f42-0ff2-4b0b-83f7-6a3b90266c0d" providerId="ADAL" clId="{1AB027CE-6B35-42BD-A52F-DE69DE8CC15C}" dt="2024-11-15T10:41:35.697" v="1662" actId="207"/>
          <ac:picMkLst>
            <pc:docMk/>
            <pc:sldMk cId="2316758741" sldId="258"/>
            <ac:picMk id="18" creationId="{20172EF9-ACB1-CC94-6C18-F65899A85FA6}"/>
          </ac:picMkLst>
        </pc:picChg>
        <pc:picChg chg="add mod">
          <ac:chgData name="Beth Barnes" userId="3e762f42-0ff2-4b0b-83f7-6a3b90266c0d" providerId="ADAL" clId="{1AB027CE-6B35-42BD-A52F-DE69DE8CC15C}" dt="2024-11-18T12:35:38.449" v="2973" actId="1076"/>
          <ac:picMkLst>
            <pc:docMk/>
            <pc:sldMk cId="2316758741" sldId="258"/>
            <ac:picMk id="20" creationId="{4F14678A-8F7C-E57B-D0ED-CDEA405E1D3F}"/>
          </ac:picMkLst>
        </pc:picChg>
        <pc:picChg chg="add mod">
          <ac:chgData name="Beth Barnes" userId="3e762f42-0ff2-4b0b-83f7-6a3b90266c0d" providerId="ADAL" clId="{1AB027CE-6B35-42BD-A52F-DE69DE8CC15C}" dt="2024-11-15T10:41:39.852" v="1664" actId="207"/>
          <ac:picMkLst>
            <pc:docMk/>
            <pc:sldMk cId="2316758741" sldId="258"/>
            <ac:picMk id="22" creationId="{F5AA5358-F027-6063-0525-047CD2B34CA1}"/>
          </ac:picMkLst>
        </pc:picChg>
      </pc:sldChg>
      <pc:sldChg chg="addSp delSp modSp add mod delAnim">
        <pc:chgData name="Beth Barnes" userId="3e762f42-0ff2-4b0b-83f7-6a3b90266c0d" providerId="ADAL" clId="{1AB027CE-6B35-42BD-A52F-DE69DE8CC15C}" dt="2024-11-15T10:48:42.246" v="1826" actId="1076"/>
        <pc:sldMkLst>
          <pc:docMk/>
          <pc:sldMk cId="4028710213" sldId="259"/>
        </pc:sldMkLst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1" creationId="{EF38964F-D023-C18B-F688-98B467FF2919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2" creationId="{60A39AF0-1D4E-C898-0570-F0617D5D3DB2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3" creationId="{BABECD3F-FDF5-FDD2-7125-66206CC60806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4" creationId="{E47DCAF2-C9E0-58A4-8E55-DC6742DE3CE3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5" creationId="{08D07807-F2FB-18C4-0457-F5CB2CA95FF0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16" creationId="{3F7D9954-7F47-5D84-40B7-3FFEFBAAD17C}"/>
          </ac:spMkLst>
        </pc:spChg>
        <pc:spChg chg="del">
          <ac:chgData name="Beth Barnes" userId="3e762f42-0ff2-4b0b-83f7-6a3b90266c0d" providerId="ADAL" clId="{1AB027CE-6B35-42BD-A52F-DE69DE8CC15C}" dt="2024-11-15T10:48:28.732" v="1820" actId="478"/>
          <ac:spMkLst>
            <pc:docMk/>
            <pc:sldMk cId="4028710213" sldId="259"/>
            <ac:spMk id="23" creationId="{1AFFCA9C-A52B-AC38-A9B3-567837D0DF75}"/>
          </ac:spMkLst>
        </pc:spChg>
        <pc:picChg chg="add mod">
          <ac:chgData name="Beth Barnes" userId="3e762f42-0ff2-4b0b-83f7-6a3b90266c0d" providerId="ADAL" clId="{1AB027CE-6B35-42BD-A52F-DE69DE8CC15C}" dt="2024-11-15T10:48:42.246" v="1826" actId="1076"/>
          <ac:picMkLst>
            <pc:docMk/>
            <pc:sldMk cId="4028710213" sldId="259"/>
            <ac:picMk id="4" creationId="{D6A64E0A-B527-4777-9F93-69058344B590}"/>
          </ac:picMkLst>
        </pc:picChg>
        <pc:picChg chg="del">
          <ac:chgData name="Beth Barnes" userId="3e762f42-0ff2-4b0b-83f7-6a3b90266c0d" providerId="ADAL" clId="{1AB027CE-6B35-42BD-A52F-DE69DE8CC15C}" dt="2024-11-15T10:48:28.732" v="1820" actId="478"/>
          <ac:picMkLst>
            <pc:docMk/>
            <pc:sldMk cId="4028710213" sldId="259"/>
            <ac:picMk id="18" creationId="{2F7CBA0F-C3B5-6758-71CA-B7F2E95CF829}"/>
          </ac:picMkLst>
        </pc:picChg>
        <pc:picChg chg="del">
          <ac:chgData name="Beth Barnes" userId="3e762f42-0ff2-4b0b-83f7-6a3b90266c0d" providerId="ADAL" clId="{1AB027CE-6B35-42BD-A52F-DE69DE8CC15C}" dt="2024-11-15T10:48:28.732" v="1820" actId="478"/>
          <ac:picMkLst>
            <pc:docMk/>
            <pc:sldMk cId="4028710213" sldId="259"/>
            <ac:picMk id="20" creationId="{DADE18AF-B486-AAD9-7257-69D0FA62D4E1}"/>
          </ac:picMkLst>
        </pc:picChg>
        <pc:picChg chg="del">
          <ac:chgData name="Beth Barnes" userId="3e762f42-0ff2-4b0b-83f7-6a3b90266c0d" providerId="ADAL" clId="{1AB027CE-6B35-42BD-A52F-DE69DE8CC15C}" dt="2024-11-15T10:48:28.732" v="1820" actId="478"/>
          <ac:picMkLst>
            <pc:docMk/>
            <pc:sldMk cId="4028710213" sldId="259"/>
            <ac:picMk id="22" creationId="{54DB17FC-F938-5F56-0A80-9B370A116EEF}"/>
          </ac:picMkLst>
        </pc:picChg>
      </pc:sldChg>
      <pc:sldChg chg="addSp delSp modSp add mod">
        <pc:chgData name="Beth Barnes" userId="3e762f42-0ff2-4b0b-83f7-6a3b90266c0d" providerId="ADAL" clId="{1AB027CE-6B35-42BD-A52F-DE69DE8CC15C}" dt="2024-11-15T10:49:58.572" v="1831" actId="1076"/>
        <pc:sldMkLst>
          <pc:docMk/>
          <pc:sldMk cId="3176775818" sldId="260"/>
        </pc:sldMkLst>
        <pc:picChg chg="del">
          <ac:chgData name="Beth Barnes" userId="3e762f42-0ff2-4b0b-83f7-6a3b90266c0d" providerId="ADAL" clId="{1AB027CE-6B35-42BD-A52F-DE69DE8CC15C}" dt="2024-11-15T10:49:51.825" v="1828" actId="478"/>
          <ac:picMkLst>
            <pc:docMk/>
            <pc:sldMk cId="3176775818" sldId="260"/>
            <ac:picMk id="4" creationId="{C08C65DB-F090-95E4-AA75-1FEE36402FFF}"/>
          </ac:picMkLst>
        </pc:picChg>
        <pc:picChg chg="add mod">
          <ac:chgData name="Beth Barnes" userId="3e762f42-0ff2-4b0b-83f7-6a3b90266c0d" providerId="ADAL" clId="{1AB027CE-6B35-42BD-A52F-DE69DE8CC15C}" dt="2024-11-15T10:49:58.572" v="1831" actId="1076"/>
          <ac:picMkLst>
            <pc:docMk/>
            <pc:sldMk cId="3176775818" sldId="260"/>
            <ac:picMk id="5" creationId="{0F4A3EC2-599B-59E6-F3DA-3CA77B938FE7}"/>
          </ac:picMkLst>
        </pc:picChg>
      </pc:sldChg>
      <pc:sldChg chg="addSp delSp modSp add mod modAnim">
        <pc:chgData name="Beth Barnes" userId="3e762f42-0ff2-4b0b-83f7-6a3b90266c0d" providerId="ADAL" clId="{1AB027CE-6B35-42BD-A52F-DE69DE8CC15C}" dt="2024-11-19T08:44:05.568" v="5622"/>
        <pc:sldMkLst>
          <pc:docMk/>
          <pc:sldMk cId="1921701691" sldId="261"/>
        </pc:sldMkLst>
        <pc:spChg chg="mod">
          <ac:chgData name="Beth Barnes" userId="3e762f42-0ff2-4b0b-83f7-6a3b90266c0d" providerId="ADAL" clId="{1AB027CE-6B35-42BD-A52F-DE69DE8CC15C}" dt="2024-11-15T10:55:52.057" v="1881" actId="20577"/>
          <ac:spMkLst>
            <pc:docMk/>
            <pc:sldMk cId="1921701691" sldId="261"/>
            <ac:spMk id="2" creationId="{859ECB4A-76B8-46CF-450D-5EADB87034CA}"/>
          </ac:spMkLst>
        </pc:spChg>
        <pc:spChg chg="add mod">
          <ac:chgData name="Beth Barnes" userId="3e762f42-0ff2-4b0b-83f7-6a3b90266c0d" providerId="ADAL" clId="{1AB027CE-6B35-42BD-A52F-DE69DE8CC15C}" dt="2024-11-18T13:21:10.628" v="3212" actId="113"/>
          <ac:spMkLst>
            <pc:docMk/>
            <pc:sldMk cId="1921701691" sldId="261"/>
            <ac:spMk id="3" creationId="{64B88504-975F-4643-602B-638C1493AC2D}"/>
          </ac:spMkLst>
        </pc:spChg>
        <pc:spChg chg="add del">
          <ac:chgData name="Beth Barnes" userId="3e762f42-0ff2-4b0b-83f7-6a3b90266c0d" providerId="ADAL" clId="{1AB027CE-6B35-42BD-A52F-DE69DE8CC15C}" dt="2024-11-15T10:59:12.863" v="1884" actId="478"/>
          <ac:spMkLst>
            <pc:docMk/>
            <pc:sldMk cId="1921701691" sldId="261"/>
            <ac:spMk id="3" creationId="{A5EF7681-33E8-6AE3-8B8B-4204E9B59FE9}"/>
          </ac:spMkLst>
        </pc:spChg>
        <pc:spChg chg="add mod">
          <ac:chgData name="Beth Barnes" userId="3e762f42-0ff2-4b0b-83f7-6a3b90266c0d" providerId="ADAL" clId="{1AB027CE-6B35-42BD-A52F-DE69DE8CC15C}" dt="2024-11-18T13:21:10.628" v="3212" actId="113"/>
          <ac:spMkLst>
            <pc:docMk/>
            <pc:sldMk cId="1921701691" sldId="261"/>
            <ac:spMk id="4" creationId="{D95A70B9-3D55-61B3-8071-9A38F540DBD4}"/>
          </ac:spMkLst>
        </pc:spChg>
        <pc:spChg chg="add mod">
          <ac:chgData name="Beth Barnes" userId="3e762f42-0ff2-4b0b-83f7-6a3b90266c0d" providerId="ADAL" clId="{1AB027CE-6B35-42BD-A52F-DE69DE8CC15C}" dt="2024-11-18T13:21:10.628" v="3212" actId="113"/>
          <ac:spMkLst>
            <pc:docMk/>
            <pc:sldMk cId="1921701691" sldId="261"/>
            <ac:spMk id="5" creationId="{E28CD6CE-D79B-E718-47DD-495B27544A23}"/>
          </ac:spMkLst>
        </pc:spChg>
        <pc:spChg chg="add mod">
          <ac:chgData name="Beth Barnes" userId="3e762f42-0ff2-4b0b-83f7-6a3b90266c0d" providerId="ADAL" clId="{1AB027CE-6B35-42BD-A52F-DE69DE8CC15C}" dt="2024-11-18T13:21:10.628" v="3212" actId="113"/>
          <ac:spMkLst>
            <pc:docMk/>
            <pc:sldMk cId="1921701691" sldId="261"/>
            <ac:spMk id="6" creationId="{AC4694A7-1E3A-2D82-7754-A3CBC2CFAC49}"/>
          </ac:spMkLst>
        </pc:spChg>
        <pc:picChg chg="del">
          <ac:chgData name="Beth Barnes" userId="3e762f42-0ff2-4b0b-83f7-6a3b90266c0d" providerId="ADAL" clId="{1AB027CE-6B35-42BD-A52F-DE69DE8CC15C}" dt="2024-11-15T10:55:53.616" v="1882" actId="478"/>
          <ac:picMkLst>
            <pc:docMk/>
            <pc:sldMk cId="1921701691" sldId="261"/>
            <ac:picMk id="5" creationId="{88F7A6AD-E38E-3F67-55B3-05F6BFD2518B}"/>
          </ac:picMkLst>
        </pc:picChg>
        <pc:picChg chg="add mod">
          <ac:chgData name="Beth Barnes" userId="3e762f42-0ff2-4b0b-83f7-6a3b90266c0d" providerId="ADAL" clId="{1AB027CE-6B35-42BD-A52F-DE69DE8CC15C}" dt="2024-11-18T12:38:33.807" v="2990" actId="1076"/>
          <ac:picMkLst>
            <pc:docMk/>
            <pc:sldMk cId="1921701691" sldId="261"/>
            <ac:picMk id="7" creationId="{EF823C79-FB56-0E67-975F-94A67EA1A6A1}"/>
          </ac:picMkLst>
        </pc:picChg>
        <pc:picChg chg="add mod">
          <ac:chgData name="Beth Barnes" userId="3e762f42-0ff2-4b0b-83f7-6a3b90266c0d" providerId="ADAL" clId="{1AB027CE-6B35-42BD-A52F-DE69DE8CC15C}" dt="2024-11-18T12:38:23.525" v="2989" actId="1076"/>
          <ac:picMkLst>
            <pc:docMk/>
            <pc:sldMk cId="1921701691" sldId="261"/>
            <ac:picMk id="8" creationId="{EA31A45F-D1BA-1CDF-5992-246B0040F187}"/>
          </ac:picMkLst>
        </pc:picChg>
        <pc:picChg chg="add mod">
          <ac:chgData name="Beth Barnes" userId="3e762f42-0ff2-4b0b-83f7-6a3b90266c0d" providerId="ADAL" clId="{1AB027CE-6B35-42BD-A52F-DE69DE8CC15C}" dt="2024-11-18T12:37:51.846" v="2988" actId="1076"/>
          <ac:picMkLst>
            <pc:docMk/>
            <pc:sldMk cId="1921701691" sldId="261"/>
            <ac:picMk id="10" creationId="{0035D51C-EE56-5B4D-3D25-06B3711A0663}"/>
          </ac:picMkLst>
        </pc:picChg>
        <pc:picChg chg="add mod">
          <ac:chgData name="Beth Barnes" userId="3e762f42-0ff2-4b0b-83f7-6a3b90266c0d" providerId="ADAL" clId="{1AB027CE-6B35-42BD-A52F-DE69DE8CC15C}" dt="2024-11-18T12:37:43.270" v="2985" actId="1076"/>
          <ac:picMkLst>
            <pc:docMk/>
            <pc:sldMk cId="1921701691" sldId="261"/>
            <ac:picMk id="11" creationId="{E6367FB6-C4BF-150B-61C9-684BC9A979D5}"/>
          </ac:picMkLst>
        </pc:picChg>
      </pc:sldChg>
      <pc:sldChg chg="addSp delSp modSp add mod">
        <pc:chgData name="Beth Barnes" userId="3e762f42-0ff2-4b0b-83f7-6a3b90266c0d" providerId="ADAL" clId="{1AB027CE-6B35-42BD-A52F-DE69DE8CC15C}" dt="2024-11-18T13:22:28.361" v="3217" actId="962"/>
        <pc:sldMkLst>
          <pc:docMk/>
          <pc:sldMk cId="1702939604" sldId="262"/>
        </pc:sldMkLst>
        <pc:spChg chg="add mod">
          <ac:chgData name="Beth Barnes" userId="3e762f42-0ff2-4b0b-83f7-6a3b90266c0d" providerId="ADAL" clId="{1AB027CE-6B35-42BD-A52F-DE69DE8CC15C}" dt="2024-11-18T12:40:40.536" v="3210" actId="20577"/>
          <ac:spMkLst>
            <pc:docMk/>
            <pc:sldMk cId="1702939604" sldId="262"/>
            <ac:spMk id="3" creationId="{5E29683E-DC9A-0C80-DAD0-2B20C19FE98E}"/>
          </ac:spMkLst>
        </pc:spChg>
        <pc:spChg chg="del mod">
          <ac:chgData name="Beth Barnes" userId="3e762f42-0ff2-4b0b-83f7-6a3b90266c0d" providerId="ADAL" clId="{1AB027CE-6B35-42BD-A52F-DE69DE8CC15C}" dt="2024-11-18T12:30:23.322" v="2532" actId="478"/>
          <ac:spMkLst>
            <pc:docMk/>
            <pc:sldMk cId="1702939604" sldId="262"/>
            <ac:spMk id="4" creationId="{304E8986-7CD6-6B44-9C04-997E6EF3DD0E}"/>
          </ac:spMkLst>
        </pc:spChg>
        <pc:spChg chg="add del mod">
          <ac:chgData name="Beth Barnes" userId="3e762f42-0ff2-4b0b-83f7-6a3b90266c0d" providerId="ADAL" clId="{1AB027CE-6B35-42BD-A52F-DE69DE8CC15C}" dt="2024-11-18T13:22:27.227" v="3215" actId="931"/>
          <ac:spMkLst>
            <pc:docMk/>
            <pc:sldMk cId="1702939604" sldId="262"/>
            <ac:spMk id="7" creationId="{EE3BAD82-3CE2-3FB2-6555-C025C8761668}"/>
          </ac:spMkLst>
        </pc:spChg>
        <pc:picChg chg="add del mod">
          <ac:chgData name="Beth Barnes" userId="3e762f42-0ff2-4b0b-83f7-6a3b90266c0d" providerId="ADAL" clId="{1AB027CE-6B35-42BD-A52F-DE69DE8CC15C}" dt="2024-11-18T13:22:21.028" v="3214" actId="478"/>
          <ac:picMkLst>
            <pc:docMk/>
            <pc:sldMk cId="1702939604" sldId="262"/>
            <ac:picMk id="5" creationId="{D14301E8-0CF8-36C3-6CD5-8CB0A6E69052}"/>
          </ac:picMkLst>
        </pc:picChg>
        <pc:picChg chg="add mod">
          <ac:chgData name="Beth Barnes" userId="3e762f42-0ff2-4b0b-83f7-6a3b90266c0d" providerId="ADAL" clId="{1AB027CE-6B35-42BD-A52F-DE69DE8CC15C}" dt="2024-11-18T13:22:28.361" v="3217" actId="962"/>
          <ac:picMkLst>
            <pc:docMk/>
            <pc:sldMk cId="1702939604" sldId="262"/>
            <ac:picMk id="9" creationId="{8036AD31-623E-016B-541F-8AB6CA048ACD}"/>
          </ac:picMkLst>
        </pc:picChg>
      </pc:sldChg>
      <pc:sldChg chg="addSp delSp modSp add mod">
        <pc:chgData name="Beth Barnes" userId="3e762f42-0ff2-4b0b-83f7-6a3b90266c0d" providerId="ADAL" clId="{1AB027CE-6B35-42BD-A52F-DE69DE8CC15C}" dt="2024-11-18T13:43:49.720" v="3946" actId="113"/>
        <pc:sldMkLst>
          <pc:docMk/>
          <pc:sldMk cId="386706252" sldId="263"/>
        </pc:sldMkLst>
        <pc:spChg chg="mod">
          <ac:chgData name="Beth Barnes" userId="3e762f42-0ff2-4b0b-83f7-6a3b90266c0d" providerId="ADAL" clId="{1AB027CE-6B35-42BD-A52F-DE69DE8CC15C}" dt="2024-11-18T13:25:00.948" v="3258" actId="20577"/>
          <ac:spMkLst>
            <pc:docMk/>
            <pc:sldMk cId="386706252" sldId="263"/>
            <ac:spMk id="2" creationId="{5FC3E1C0-1360-C5E6-B1CA-9B1EEE224726}"/>
          </ac:spMkLst>
        </pc:spChg>
        <pc:spChg chg="del">
          <ac:chgData name="Beth Barnes" userId="3e762f42-0ff2-4b0b-83f7-6a3b90266c0d" providerId="ADAL" clId="{1AB027CE-6B35-42BD-A52F-DE69DE8CC15C}" dt="2024-11-18T13:25:03.819" v="3260" actId="478"/>
          <ac:spMkLst>
            <pc:docMk/>
            <pc:sldMk cId="386706252" sldId="263"/>
            <ac:spMk id="3" creationId="{0A6DECA1-D20A-4585-8826-895ED4B7684E}"/>
          </ac:spMkLst>
        </pc:spChg>
        <pc:spChg chg="add del mod">
          <ac:chgData name="Beth Barnes" userId="3e762f42-0ff2-4b0b-83f7-6a3b90266c0d" providerId="ADAL" clId="{1AB027CE-6B35-42BD-A52F-DE69DE8CC15C}" dt="2024-11-18T13:25:04.399" v="3261" actId="478"/>
          <ac:spMkLst>
            <pc:docMk/>
            <pc:sldMk cId="386706252" sldId="263"/>
            <ac:spMk id="5" creationId="{A3113AF7-C303-BB6A-D8B0-77A24F5EA435}"/>
          </ac:spMkLst>
        </pc:spChg>
        <pc:spChg chg="add del mod">
          <ac:chgData name="Beth Barnes" userId="3e762f42-0ff2-4b0b-83f7-6a3b90266c0d" providerId="ADAL" clId="{1AB027CE-6B35-42BD-A52F-DE69DE8CC15C}" dt="2024-11-18T13:25:04.951" v="3262" actId="478"/>
          <ac:spMkLst>
            <pc:docMk/>
            <pc:sldMk cId="386706252" sldId="263"/>
            <ac:spMk id="7" creationId="{088979AF-2148-08ED-9E46-7297B90E8EC8}"/>
          </ac:spMkLst>
        </pc:spChg>
        <pc:spChg chg="add mod">
          <ac:chgData name="Beth Barnes" userId="3e762f42-0ff2-4b0b-83f7-6a3b90266c0d" providerId="ADAL" clId="{1AB027CE-6B35-42BD-A52F-DE69DE8CC15C}" dt="2024-11-18T13:43:49.720" v="3946" actId="113"/>
          <ac:spMkLst>
            <pc:docMk/>
            <pc:sldMk cId="386706252" sldId="263"/>
            <ac:spMk id="8" creationId="{99D862E6-5071-DD23-7C3B-FADADDF0728F}"/>
          </ac:spMkLst>
        </pc:spChg>
        <pc:picChg chg="del">
          <ac:chgData name="Beth Barnes" userId="3e762f42-0ff2-4b0b-83f7-6a3b90266c0d" providerId="ADAL" clId="{1AB027CE-6B35-42BD-A52F-DE69DE8CC15C}" dt="2024-11-18T13:25:02.835" v="3259" actId="478"/>
          <ac:picMkLst>
            <pc:docMk/>
            <pc:sldMk cId="386706252" sldId="263"/>
            <ac:picMk id="9" creationId="{2BB51034-A006-D60B-B5FB-4788B6F6ABFE}"/>
          </ac:picMkLst>
        </pc:picChg>
      </pc:sldChg>
      <pc:sldChg chg="addSp delSp modSp add mod">
        <pc:chgData name="Beth Barnes" userId="3e762f42-0ff2-4b0b-83f7-6a3b90266c0d" providerId="ADAL" clId="{1AB027CE-6B35-42BD-A52F-DE69DE8CC15C}" dt="2024-11-18T14:07:49.139" v="4583" actId="1076"/>
        <pc:sldMkLst>
          <pc:docMk/>
          <pc:sldMk cId="1854212211" sldId="264"/>
        </pc:sldMkLst>
        <pc:spChg chg="add del mod">
          <ac:chgData name="Beth Barnes" userId="3e762f42-0ff2-4b0b-83f7-6a3b90266c0d" providerId="ADAL" clId="{1AB027CE-6B35-42BD-A52F-DE69DE8CC15C}" dt="2024-11-18T14:03:36.485" v="4457" actId="931"/>
          <ac:spMkLst>
            <pc:docMk/>
            <pc:sldMk cId="1854212211" sldId="264"/>
            <ac:spMk id="5" creationId="{6E96A7E9-4BA8-12DA-7AFE-60ADBF9236EC}"/>
          </ac:spMkLst>
        </pc:spChg>
        <pc:spChg chg="mod">
          <ac:chgData name="Beth Barnes" userId="3e762f42-0ff2-4b0b-83f7-6a3b90266c0d" providerId="ADAL" clId="{1AB027CE-6B35-42BD-A52F-DE69DE8CC15C}" dt="2024-11-18T14:07:46.524" v="4582" actId="1076"/>
          <ac:spMkLst>
            <pc:docMk/>
            <pc:sldMk cId="1854212211" sldId="264"/>
            <ac:spMk id="8" creationId="{A6857B33-AD1F-669F-25A2-193D3E7FB881}"/>
          </ac:spMkLst>
        </pc:spChg>
        <pc:spChg chg="add del mod">
          <ac:chgData name="Beth Barnes" userId="3e762f42-0ff2-4b0b-83f7-6a3b90266c0d" providerId="ADAL" clId="{1AB027CE-6B35-42BD-A52F-DE69DE8CC15C}" dt="2024-11-18T14:06:51.941" v="4564" actId="478"/>
          <ac:spMkLst>
            <pc:docMk/>
            <pc:sldMk cId="1854212211" sldId="264"/>
            <ac:spMk id="10" creationId="{910752F1-BA49-B178-B8E5-03BF62C19CC7}"/>
          </ac:spMkLst>
        </pc:spChg>
        <pc:spChg chg="add mod">
          <ac:chgData name="Beth Barnes" userId="3e762f42-0ff2-4b0b-83f7-6a3b90266c0d" providerId="ADAL" clId="{1AB027CE-6B35-42BD-A52F-DE69DE8CC15C}" dt="2024-11-18T14:07:49.139" v="4583" actId="1076"/>
          <ac:spMkLst>
            <pc:docMk/>
            <pc:sldMk cId="1854212211" sldId="264"/>
            <ac:spMk id="11" creationId="{64EF8149-5CEA-BCBD-27C5-9FDDDCB145BC}"/>
          </ac:spMkLst>
        </pc:spChg>
        <pc:picChg chg="add del mod">
          <ac:chgData name="Beth Barnes" userId="3e762f42-0ff2-4b0b-83f7-6a3b90266c0d" providerId="ADAL" clId="{1AB027CE-6B35-42BD-A52F-DE69DE8CC15C}" dt="2024-11-18T14:03:23.448" v="4456" actId="478"/>
          <ac:picMkLst>
            <pc:docMk/>
            <pc:sldMk cId="1854212211" sldId="264"/>
            <ac:picMk id="3" creationId="{D9918CD6-AEA4-B187-7839-7A7972F2AE54}"/>
          </ac:picMkLst>
        </pc:picChg>
        <pc:picChg chg="add del mod">
          <ac:chgData name="Beth Barnes" userId="3e762f42-0ff2-4b0b-83f7-6a3b90266c0d" providerId="ADAL" clId="{1AB027CE-6B35-42BD-A52F-DE69DE8CC15C}" dt="2024-11-18T14:06:50.344" v="4563" actId="478"/>
          <ac:picMkLst>
            <pc:docMk/>
            <pc:sldMk cId="1854212211" sldId="264"/>
            <ac:picMk id="7" creationId="{73DB812A-4B95-3AEF-8F3B-8B5F5FCCF336}"/>
          </ac:picMkLst>
        </pc:picChg>
      </pc:sldChg>
      <pc:sldChg chg="addSp delSp modSp add mod modAnim">
        <pc:chgData name="Beth Barnes" userId="3e762f42-0ff2-4b0b-83f7-6a3b90266c0d" providerId="ADAL" clId="{1AB027CE-6B35-42BD-A52F-DE69DE8CC15C}" dt="2024-11-18T14:00:09.002" v="4208"/>
        <pc:sldMkLst>
          <pc:docMk/>
          <pc:sldMk cId="722996221" sldId="265"/>
        </pc:sldMkLst>
        <pc:spChg chg="add mod">
          <ac:chgData name="Beth Barnes" userId="3e762f42-0ff2-4b0b-83f7-6a3b90266c0d" providerId="ADAL" clId="{1AB027CE-6B35-42BD-A52F-DE69DE8CC15C}" dt="2024-11-18T14:00:03.085" v="4207" actId="20577"/>
          <ac:spMkLst>
            <pc:docMk/>
            <pc:sldMk cId="722996221" sldId="265"/>
            <ac:spMk id="4" creationId="{2EE6875D-3C20-968E-CC14-0C6DD695CDFD}"/>
          </ac:spMkLst>
        </pc:spChg>
        <pc:spChg chg="del">
          <ac:chgData name="Beth Barnes" userId="3e762f42-0ff2-4b0b-83f7-6a3b90266c0d" providerId="ADAL" clId="{1AB027CE-6B35-42BD-A52F-DE69DE8CC15C}" dt="2024-11-18T13:44:25.616" v="3948" actId="478"/>
          <ac:spMkLst>
            <pc:docMk/>
            <pc:sldMk cId="722996221" sldId="265"/>
            <ac:spMk id="8" creationId="{8FD97CBD-4808-C01F-888B-E4FCF7CD5046}"/>
          </ac:spMkLst>
        </pc:spChg>
        <pc:picChg chg="add mod">
          <ac:chgData name="Beth Barnes" userId="3e762f42-0ff2-4b0b-83f7-6a3b90266c0d" providerId="ADAL" clId="{1AB027CE-6B35-42BD-A52F-DE69DE8CC15C}" dt="2024-11-18T13:44:30.055" v="3952" actId="1076"/>
          <ac:picMkLst>
            <pc:docMk/>
            <pc:sldMk cId="722996221" sldId="265"/>
            <ac:picMk id="3" creationId="{24C9122A-B40B-757C-F769-87EC941B1B20}"/>
          </ac:picMkLst>
        </pc:picChg>
      </pc:sldChg>
      <pc:sldChg chg="addSp delSp modSp add mod modAnim">
        <pc:chgData name="Beth Barnes" userId="3e762f42-0ff2-4b0b-83f7-6a3b90266c0d" providerId="ADAL" clId="{1AB027CE-6B35-42BD-A52F-DE69DE8CC15C}" dt="2024-11-18T14:00:11.717" v="4209"/>
        <pc:sldMkLst>
          <pc:docMk/>
          <pc:sldMk cId="2174909650" sldId="266"/>
        </pc:sldMkLst>
        <pc:spChg chg="add mod">
          <ac:chgData name="Beth Barnes" userId="3e762f42-0ff2-4b0b-83f7-6a3b90266c0d" providerId="ADAL" clId="{1AB027CE-6B35-42BD-A52F-DE69DE8CC15C}" dt="2024-11-18T13:56:19.585" v="4140" actId="14100"/>
          <ac:spMkLst>
            <pc:docMk/>
            <pc:sldMk cId="2174909650" sldId="266"/>
            <ac:spMk id="5" creationId="{34E62A8B-777F-15B0-CE8C-BE68C8871813}"/>
          </ac:spMkLst>
        </pc:spChg>
        <pc:picChg chg="del">
          <ac:chgData name="Beth Barnes" userId="3e762f42-0ff2-4b0b-83f7-6a3b90266c0d" providerId="ADAL" clId="{1AB027CE-6B35-42BD-A52F-DE69DE8CC15C}" dt="2024-11-18T13:44:32.685" v="3954" actId="478"/>
          <ac:picMkLst>
            <pc:docMk/>
            <pc:sldMk cId="2174909650" sldId="266"/>
            <ac:picMk id="3" creationId="{ABE4C32E-EC86-E180-6776-754C31D59CB6}"/>
          </ac:picMkLst>
        </pc:picChg>
        <pc:picChg chg="add mod">
          <ac:chgData name="Beth Barnes" userId="3e762f42-0ff2-4b0b-83f7-6a3b90266c0d" providerId="ADAL" clId="{1AB027CE-6B35-42BD-A52F-DE69DE8CC15C}" dt="2024-11-18T13:44:43.962" v="3957" actId="1076"/>
          <ac:picMkLst>
            <pc:docMk/>
            <pc:sldMk cId="2174909650" sldId="266"/>
            <ac:picMk id="4" creationId="{6B54F75C-BB65-3D53-2F6B-5AFC7AF1CA27}"/>
          </ac:picMkLst>
        </pc:picChg>
      </pc:sldChg>
      <pc:sldChg chg="addSp delSp modSp add mod modAnim">
        <pc:chgData name="Beth Barnes" userId="3e762f42-0ff2-4b0b-83f7-6a3b90266c0d" providerId="ADAL" clId="{1AB027CE-6B35-42BD-A52F-DE69DE8CC15C}" dt="2024-11-18T14:00:14.345" v="4210"/>
        <pc:sldMkLst>
          <pc:docMk/>
          <pc:sldMk cId="4096072168" sldId="267"/>
        </pc:sldMkLst>
        <pc:spChg chg="add mod">
          <ac:chgData name="Beth Barnes" userId="3e762f42-0ff2-4b0b-83f7-6a3b90266c0d" providerId="ADAL" clId="{1AB027CE-6B35-42BD-A52F-DE69DE8CC15C}" dt="2024-11-18T13:57:06.505" v="4206" actId="14100"/>
          <ac:spMkLst>
            <pc:docMk/>
            <pc:sldMk cId="4096072168" sldId="267"/>
            <ac:spMk id="5" creationId="{AEC6E6D4-68BC-1965-8472-5E07FDC5CB3A}"/>
          </ac:spMkLst>
        </pc:spChg>
        <pc:picChg chg="add mod modCrop">
          <ac:chgData name="Beth Barnes" userId="3e762f42-0ff2-4b0b-83f7-6a3b90266c0d" providerId="ADAL" clId="{1AB027CE-6B35-42BD-A52F-DE69DE8CC15C}" dt="2024-11-18T13:45:57.011" v="3967" actId="1076"/>
          <ac:picMkLst>
            <pc:docMk/>
            <pc:sldMk cId="4096072168" sldId="267"/>
            <ac:picMk id="3" creationId="{50D6432D-D4B8-36B2-175D-70CA3EE37FD5}"/>
          </ac:picMkLst>
        </pc:picChg>
        <pc:picChg chg="del">
          <ac:chgData name="Beth Barnes" userId="3e762f42-0ff2-4b0b-83f7-6a3b90266c0d" providerId="ADAL" clId="{1AB027CE-6B35-42BD-A52F-DE69DE8CC15C}" dt="2024-11-18T13:45:37.956" v="3959" actId="478"/>
          <ac:picMkLst>
            <pc:docMk/>
            <pc:sldMk cId="4096072168" sldId="267"/>
            <ac:picMk id="4" creationId="{7DBD1407-C85D-3B20-E528-59E39FCD92F6}"/>
          </ac:picMkLst>
        </pc:picChg>
      </pc:sldChg>
      <pc:sldChg chg="addSp delSp modSp add mod delAnim modAnim">
        <pc:chgData name="Beth Barnes" userId="3e762f42-0ff2-4b0b-83f7-6a3b90266c0d" providerId="ADAL" clId="{1AB027CE-6B35-42BD-A52F-DE69DE8CC15C}" dt="2024-11-18T14:00:19.211" v="4212"/>
        <pc:sldMkLst>
          <pc:docMk/>
          <pc:sldMk cId="3286190739" sldId="268"/>
        </pc:sldMkLst>
        <pc:spChg chg="add mod">
          <ac:chgData name="Beth Barnes" userId="3e762f42-0ff2-4b0b-83f7-6a3b90266c0d" providerId="ADAL" clId="{1AB027CE-6B35-42BD-A52F-DE69DE8CC15C}" dt="2024-11-18T13:54:42.296" v="4035" actId="14100"/>
          <ac:spMkLst>
            <pc:docMk/>
            <pc:sldMk cId="3286190739" sldId="268"/>
            <ac:spMk id="4" creationId="{2F0B2064-9F07-B1E8-E461-FC748FDC5C39}"/>
          </ac:spMkLst>
        </pc:spChg>
        <pc:spChg chg="add del mod">
          <ac:chgData name="Beth Barnes" userId="3e762f42-0ff2-4b0b-83f7-6a3b90266c0d" providerId="ADAL" clId="{1AB027CE-6B35-42BD-A52F-DE69DE8CC15C}" dt="2024-11-18T13:54:25.890" v="4020" actId="478"/>
          <ac:spMkLst>
            <pc:docMk/>
            <pc:sldMk cId="3286190739" sldId="268"/>
            <ac:spMk id="5" creationId="{FC250249-15F4-71E4-521A-22CCF51C599E}"/>
          </ac:spMkLst>
        </pc:spChg>
        <pc:spChg chg="add mod">
          <ac:chgData name="Beth Barnes" userId="3e762f42-0ff2-4b0b-83f7-6a3b90266c0d" providerId="ADAL" clId="{1AB027CE-6B35-42BD-A52F-DE69DE8CC15C}" dt="2024-11-18T13:55:08.978" v="4062" actId="14100"/>
          <ac:spMkLst>
            <pc:docMk/>
            <pc:sldMk cId="3286190739" sldId="268"/>
            <ac:spMk id="8" creationId="{17B5AB3D-4860-22D2-A49F-058B4F0E8A38}"/>
          </ac:spMkLst>
        </pc:spChg>
        <pc:picChg chg="del">
          <ac:chgData name="Beth Barnes" userId="3e762f42-0ff2-4b0b-83f7-6a3b90266c0d" providerId="ADAL" clId="{1AB027CE-6B35-42BD-A52F-DE69DE8CC15C}" dt="2024-11-18T13:54:03.092" v="3969" actId="478"/>
          <ac:picMkLst>
            <pc:docMk/>
            <pc:sldMk cId="3286190739" sldId="268"/>
            <ac:picMk id="3" creationId="{8C4EB2A4-5807-BD8A-BD0B-2BFE7E616AC1}"/>
          </ac:picMkLst>
        </pc:picChg>
        <pc:picChg chg="add mod">
          <ac:chgData name="Beth Barnes" userId="3e762f42-0ff2-4b0b-83f7-6a3b90266c0d" providerId="ADAL" clId="{1AB027CE-6B35-42BD-A52F-DE69DE8CC15C}" dt="2024-11-18T13:54:37.044" v="4024" actId="1076"/>
          <ac:picMkLst>
            <pc:docMk/>
            <pc:sldMk cId="3286190739" sldId="268"/>
            <ac:picMk id="7" creationId="{582BBEAD-0371-7018-8215-FACFD7432392}"/>
          </ac:picMkLst>
        </pc:picChg>
      </pc:sldChg>
      <pc:sldChg chg="addSp delSp modSp add mod">
        <pc:chgData name="Beth Barnes" userId="3e762f42-0ff2-4b0b-83f7-6a3b90266c0d" providerId="ADAL" clId="{1AB027CE-6B35-42BD-A52F-DE69DE8CC15C}" dt="2024-11-18T14:03:57.565" v="4459"/>
        <pc:sldMkLst>
          <pc:docMk/>
          <pc:sldMk cId="3203280299" sldId="269"/>
        </pc:sldMkLst>
        <pc:spChg chg="mod">
          <ac:chgData name="Beth Barnes" userId="3e762f42-0ff2-4b0b-83f7-6a3b90266c0d" providerId="ADAL" clId="{1AB027CE-6B35-42BD-A52F-DE69DE8CC15C}" dt="2024-11-18T14:02:13.334" v="4446" actId="14100"/>
          <ac:spMkLst>
            <pc:docMk/>
            <pc:sldMk cId="3203280299" sldId="269"/>
            <ac:spMk id="4" creationId="{935024FB-B844-CE53-B89A-D76527EFB589}"/>
          </ac:spMkLst>
        </pc:spChg>
        <pc:spChg chg="add del mod">
          <ac:chgData name="Beth Barnes" userId="3e762f42-0ff2-4b0b-83f7-6a3b90266c0d" providerId="ADAL" clId="{1AB027CE-6B35-42BD-A52F-DE69DE8CC15C}" dt="2024-11-18T14:03:09.780" v="4450" actId="931"/>
          <ac:spMkLst>
            <pc:docMk/>
            <pc:sldMk cId="3203280299" sldId="269"/>
            <ac:spMk id="6" creationId="{EA0398D7-222F-3B50-0093-8B5A178B8236}"/>
          </ac:spMkLst>
        </pc:spChg>
        <pc:spChg chg="del">
          <ac:chgData name="Beth Barnes" userId="3e762f42-0ff2-4b0b-83f7-6a3b90266c0d" providerId="ADAL" clId="{1AB027CE-6B35-42BD-A52F-DE69DE8CC15C}" dt="2024-11-18T14:01:11.212" v="4249" actId="478"/>
          <ac:spMkLst>
            <pc:docMk/>
            <pc:sldMk cId="3203280299" sldId="269"/>
            <ac:spMk id="8" creationId="{82FBCA14-59F8-F592-1F58-618723376B18}"/>
          </ac:spMkLst>
        </pc:spChg>
        <pc:spChg chg="add mod">
          <ac:chgData name="Beth Barnes" userId="3e762f42-0ff2-4b0b-83f7-6a3b90266c0d" providerId="ADAL" clId="{1AB027CE-6B35-42BD-A52F-DE69DE8CC15C}" dt="2024-11-18T14:03:57.565" v="4459"/>
          <ac:spMkLst>
            <pc:docMk/>
            <pc:sldMk cId="3203280299" sldId="269"/>
            <ac:spMk id="11" creationId="{4B3A1A3A-AF3D-1188-86A7-79344C7999EF}"/>
          </ac:spMkLst>
        </pc:spChg>
        <pc:picChg chg="add del mod">
          <ac:chgData name="Beth Barnes" userId="3e762f42-0ff2-4b0b-83f7-6a3b90266c0d" providerId="ADAL" clId="{1AB027CE-6B35-42BD-A52F-DE69DE8CC15C}" dt="2024-11-18T14:03:07.129" v="4449" actId="478"/>
          <ac:picMkLst>
            <pc:docMk/>
            <pc:sldMk cId="3203280299" sldId="269"/>
            <ac:picMk id="3" creationId="{EB24C534-909D-600F-2A39-AF3A9DB3F301}"/>
          </ac:picMkLst>
        </pc:picChg>
        <pc:picChg chg="del">
          <ac:chgData name="Beth Barnes" userId="3e762f42-0ff2-4b0b-83f7-6a3b90266c0d" providerId="ADAL" clId="{1AB027CE-6B35-42BD-A52F-DE69DE8CC15C}" dt="2024-11-18T14:01:09.884" v="4248" actId="478"/>
          <ac:picMkLst>
            <pc:docMk/>
            <pc:sldMk cId="3203280299" sldId="269"/>
            <ac:picMk id="7" creationId="{367480EF-980C-3498-8A27-3A0AEDC3FF66}"/>
          </ac:picMkLst>
        </pc:picChg>
        <pc:picChg chg="add mod">
          <ac:chgData name="Beth Barnes" userId="3e762f42-0ff2-4b0b-83f7-6a3b90266c0d" providerId="ADAL" clId="{1AB027CE-6B35-42BD-A52F-DE69DE8CC15C}" dt="2024-11-18T14:03:11.374" v="4451" actId="27614"/>
          <ac:picMkLst>
            <pc:docMk/>
            <pc:sldMk cId="3203280299" sldId="269"/>
            <ac:picMk id="10" creationId="{10539D95-C56A-442D-0E01-44841BC73121}"/>
          </ac:picMkLst>
        </pc:picChg>
      </pc:sldChg>
      <pc:sldChg chg="add del">
        <pc:chgData name="Beth Barnes" userId="3e762f42-0ff2-4b0b-83f7-6a3b90266c0d" providerId="ADAL" clId="{1AB027CE-6B35-42BD-A52F-DE69DE8CC15C}" dt="2024-11-18T14:07:56.429" v="4585" actId="47"/>
        <pc:sldMkLst>
          <pc:docMk/>
          <pc:sldMk cId="2996738596" sldId="270"/>
        </pc:sldMkLst>
      </pc:sldChg>
      <pc:sldChg chg="addSp delSp modSp add mod">
        <pc:chgData name="Beth Barnes" userId="3e762f42-0ff2-4b0b-83f7-6a3b90266c0d" providerId="ADAL" clId="{1AB027CE-6B35-42BD-A52F-DE69DE8CC15C}" dt="2024-11-18T14:13:43.006" v="5146" actId="20577"/>
        <pc:sldMkLst>
          <pc:docMk/>
          <pc:sldMk cId="4164490449" sldId="271"/>
        </pc:sldMkLst>
        <pc:spChg chg="mod">
          <ac:chgData name="Beth Barnes" userId="3e762f42-0ff2-4b0b-83f7-6a3b90266c0d" providerId="ADAL" clId="{1AB027CE-6B35-42BD-A52F-DE69DE8CC15C}" dt="2024-11-18T14:06:17.045" v="4516" actId="20577"/>
          <ac:spMkLst>
            <pc:docMk/>
            <pc:sldMk cId="4164490449" sldId="271"/>
            <ac:spMk id="2" creationId="{F575A9D1-D159-E0BE-5373-AC04EE64593A}"/>
          </ac:spMkLst>
        </pc:spChg>
        <pc:spChg chg="add del mod">
          <ac:chgData name="Beth Barnes" userId="3e762f42-0ff2-4b0b-83f7-6a3b90266c0d" providerId="ADAL" clId="{1AB027CE-6B35-42BD-A52F-DE69DE8CC15C}" dt="2024-11-18T14:08:18.468" v="4587" actId="478"/>
          <ac:spMkLst>
            <pc:docMk/>
            <pc:sldMk cId="4164490449" sldId="271"/>
            <ac:spMk id="4" creationId="{3657C366-0389-3449-9779-81A6C10FCD3A}"/>
          </ac:spMkLst>
        </pc:spChg>
        <pc:spChg chg="mod">
          <ac:chgData name="Beth Barnes" userId="3e762f42-0ff2-4b0b-83f7-6a3b90266c0d" providerId="ADAL" clId="{1AB027CE-6B35-42BD-A52F-DE69DE8CC15C}" dt="2024-11-18T14:13:43.006" v="5146" actId="20577"/>
          <ac:spMkLst>
            <pc:docMk/>
            <pc:sldMk cId="4164490449" sldId="271"/>
            <ac:spMk id="8" creationId="{64B1C97A-2BDA-88AE-2862-EFB87EB029BD}"/>
          </ac:spMkLst>
        </pc:spChg>
        <pc:picChg chg="del">
          <ac:chgData name="Beth Barnes" userId="3e762f42-0ff2-4b0b-83f7-6a3b90266c0d" providerId="ADAL" clId="{1AB027CE-6B35-42BD-A52F-DE69DE8CC15C}" dt="2024-11-18T14:08:00.349" v="4586" actId="478"/>
          <ac:picMkLst>
            <pc:docMk/>
            <pc:sldMk cId="4164490449" sldId="271"/>
            <ac:picMk id="7" creationId="{B5EE0CB2-09CF-1040-3282-5C6320D93F50}"/>
          </ac:picMkLst>
        </pc:picChg>
      </pc:sldChg>
      <pc:sldChg chg="add">
        <pc:chgData name="Beth Barnes" userId="3e762f42-0ff2-4b0b-83f7-6a3b90266c0d" providerId="ADAL" clId="{1AB027CE-6B35-42BD-A52F-DE69DE8CC15C}" dt="2024-11-18T14:07:54.928" v="4584"/>
        <pc:sldMkLst>
          <pc:docMk/>
          <pc:sldMk cId="170096713" sldId="272"/>
        </pc:sldMkLst>
      </pc:sldChg>
      <pc:sldChg chg="addSp delSp modSp add mod modAnim">
        <pc:chgData name="Beth Barnes" userId="3e762f42-0ff2-4b0b-83f7-6a3b90266c0d" providerId="ADAL" clId="{1AB027CE-6B35-42BD-A52F-DE69DE8CC15C}" dt="2024-11-18T14:18:52.639" v="5519"/>
        <pc:sldMkLst>
          <pc:docMk/>
          <pc:sldMk cId="2731856055" sldId="273"/>
        </pc:sldMkLst>
        <pc:spChg chg="mod">
          <ac:chgData name="Beth Barnes" userId="3e762f42-0ff2-4b0b-83f7-6a3b90266c0d" providerId="ADAL" clId="{1AB027CE-6B35-42BD-A52F-DE69DE8CC15C}" dt="2024-11-18T14:15:10.163" v="5205" actId="20577"/>
          <ac:spMkLst>
            <pc:docMk/>
            <pc:sldMk cId="2731856055" sldId="273"/>
            <ac:spMk id="2" creationId="{1699F36D-BADF-CD36-57C7-6DE80148426A}"/>
          </ac:spMkLst>
        </pc:spChg>
        <pc:spChg chg="add mod">
          <ac:chgData name="Beth Barnes" userId="3e762f42-0ff2-4b0b-83f7-6a3b90266c0d" providerId="ADAL" clId="{1AB027CE-6B35-42BD-A52F-DE69DE8CC15C}" dt="2024-11-18T14:15:24.636" v="5218" actId="20577"/>
          <ac:spMkLst>
            <pc:docMk/>
            <pc:sldMk cId="2731856055" sldId="273"/>
            <ac:spMk id="3" creationId="{8CB7D662-E864-DF2F-D19F-487B74A12BF7}"/>
          </ac:spMkLst>
        </pc:spChg>
        <pc:spChg chg="add mod">
          <ac:chgData name="Beth Barnes" userId="3e762f42-0ff2-4b0b-83f7-6a3b90266c0d" providerId="ADAL" clId="{1AB027CE-6B35-42BD-A52F-DE69DE8CC15C}" dt="2024-11-18T14:17:08.307" v="5495" actId="113"/>
          <ac:spMkLst>
            <pc:docMk/>
            <pc:sldMk cId="2731856055" sldId="273"/>
            <ac:spMk id="4" creationId="{3832235B-8321-F54F-0F55-5AAAE80CE6C2}"/>
          </ac:spMkLst>
        </pc:spChg>
        <pc:spChg chg="add mod">
          <ac:chgData name="Beth Barnes" userId="3e762f42-0ff2-4b0b-83f7-6a3b90266c0d" providerId="ADAL" clId="{1AB027CE-6B35-42BD-A52F-DE69DE8CC15C}" dt="2024-11-18T14:17:08.307" v="5495" actId="113"/>
          <ac:spMkLst>
            <pc:docMk/>
            <pc:sldMk cId="2731856055" sldId="273"/>
            <ac:spMk id="5" creationId="{3E766AE8-2324-4087-409F-AFB2BE85B99E}"/>
          </ac:spMkLst>
        </pc:spChg>
        <pc:spChg chg="add mod">
          <ac:chgData name="Beth Barnes" userId="3e762f42-0ff2-4b0b-83f7-6a3b90266c0d" providerId="ADAL" clId="{1AB027CE-6B35-42BD-A52F-DE69DE8CC15C}" dt="2024-11-18T14:17:08.307" v="5495" actId="113"/>
          <ac:spMkLst>
            <pc:docMk/>
            <pc:sldMk cId="2731856055" sldId="273"/>
            <ac:spMk id="6" creationId="{90FE35D5-B24F-D674-5195-F16CDC61A433}"/>
          </ac:spMkLst>
        </pc:spChg>
        <pc:spChg chg="add mod">
          <ac:chgData name="Beth Barnes" userId="3e762f42-0ff2-4b0b-83f7-6a3b90266c0d" providerId="ADAL" clId="{1AB027CE-6B35-42BD-A52F-DE69DE8CC15C}" dt="2024-11-18T14:17:08.307" v="5495" actId="113"/>
          <ac:spMkLst>
            <pc:docMk/>
            <pc:sldMk cId="2731856055" sldId="273"/>
            <ac:spMk id="7" creationId="{079B25A2-A17E-CE76-EE8A-A1F9D5911D98}"/>
          </ac:spMkLst>
        </pc:spChg>
        <pc:spChg chg="del">
          <ac:chgData name="Beth Barnes" userId="3e762f42-0ff2-4b0b-83f7-6a3b90266c0d" providerId="ADAL" clId="{1AB027CE-6B35-42BD-A52F-DE69DE8CC15C}" dt="2024-11-18T14:15:30.509" v="5219" actId="478"/>
          <ac:spMkLst>
            <pc:docMk/>
            <pc:sldMk cId="2731856055" sldId="273"/>
            <ac:spMk id="8" creationId="{5A5B131E-A227-240F-2FFB-1EFAF810006C}"/>
          </ac:spMkLst>
        </pc:spChg>
        <pc:picChg chg="add mod">
          <ac:chgData name="Beth Barnes" userId="3e762f42-0ff2-4b0b-83f7-6a3b90266c0d" providerId="ADAL" clId="{1AB027CE-6B35-42BD-A52F-DE69DE8CC15C}" dt="2024-11-18T14:18:37.075" v="5514" actId="1076"/>
          <ac:picMkLst>
            <pc:docMk/>
            <pc:sldMk cId="2731856055" sldId="273"/>
            <ac:picMk id="9" creationId="{0BF95897-79FB-993D-AEB3-4962FA63A699}"/>
          </ac:picMkLst>
        </pc:picChg>
        <pc:picChg chg="add mod">
          <ac:chgData name="Beth Barnes" userId="3e762f42-0ff2-4b0b-83f7-6a3b90266c0d" providerId="ADAL" clId="{1AB027CE-6B35-42BD-A52F-DE69DE8CC15C}" dt="2024-11-18T14:17:51.008" v="5502" actId="1076"/>
          <ac:picMkLst>
            <pc:docMk/>
            <pc:sldMk cId="2731856055" sldId="273"/>
            <ac:picMk id="11" creationId="{3EC4C4CB-F1A8-5494-F69C-7B6C230D302E}"/>
          </ac:picMkLst>
        </pc:picChg>
        <pc:picChg chg="add mod">
          <ac:chgData name="Beth Barnes" userId="3e762f42-0ff2-4b0b-83f7-6a3b90266c0d" providerId="ADAL" clId="{1AB027CE-6B35-42BD-A52F-DE69DE8CC15C}" dt="2024-11-18T14:18:13.821" v="5507" actId="1076"/>
          <ac:picMkLst>
            <pc:docMk/>
            <pc:sldMk cId="2731856055" sldId="273"/>
            <ac:picMk id="13" creationId="{771767A0-5EE7-E5EC-EC82-8F777E46ED8A}"/>
          </ac:picMkLst>
        </pc:picChg>
        <pc:picChg chg="add mod">
          <ac:chgData name="Beth Barnes" userId="3e762f42-0ff2-4b0b-83f7-6a3b90266c0d" providerId="ADAL" clId="{1AB027CE-6B35-42BD-A52F-DE69DE8CC15C}" dt="2024-11-18T14:18:32.140" v="5512" actId="1076"/>
          <ac:picMkLst>
            <pc:docMk/>
            <pc:sldMk cId="2731856055" sldId="273"/>
            <ac:picMk id="15" creationId="{2E654E5B-2B7E-D76A-D608-D60B24894186}"/>
          </ac:picMkLst>
        </pc:picChg>
      </pc:sldChg>
      <pc:sldChg chg="addSp delSp modSp add del mod">
        <pc:chgData name="Beth Barnes" userId="3e762f42-0ff2-4b0b-83f7-6a3b90266c0d" providerId="ADAL" clId="{1AB027CE-6B35-42BD-A52F-DE69DE8CC15C}" dt="2024-11-18T14:25:23.561" v="5619" actId="47"/>
        <pc:sldMkLst>
          <pc:docMk/>
          <pc:sldMk cId="194255421" sldId="274"/>
        </pc:sldMkLst>
        <pc:spChg chg="mod">
          <ac:chgData name="Beth Barnes" userId="3e762f42-0ff2-4b0b-83f7-6a3b90266c0d" providerId="ADAL" clId="{1AB027CE-6B35-42BD-A52F-DE69DE8CC15C}" dt="2024-11-18T14:24:01.235" v="5535" actId="20577"/>
          <ac:spMkLst>
            <pc:docMk/>
            <pc:sldMk cId="194255421" sldId="274"/>
            <ac:spMk id="2" creationId="{BE37A0C6-81DE-7877-08F7-4AFF6FA9F3E6}"/>
          </ac:spMkLst>
        </pc:spChg>
        <pc:spChg chg="del">
          <ac:chgData name="Beth Barnes" userId="3e762f42-0ff2-4b0b-83f7-6a3b90266c0d" providerId="ADAL" clId="{1AB027CE-6B35-42BD-A52F-DE69DE8CC15C}" dt="2024-11-18T14:24:04.573" v="5536" actId="478"/>
          <ac:spMkLst>
            <pc:docMk/>
            <pc:sldMk cId="194255421" sldId="274"/>
            <ac:spMk id="3" creationId="{6ACC9D2D-242B-935B-568E-B1388B858B1F}"/>
          </ac:spMkLst>
        </pc:spChg>
        <pc:spChg chg="del">
          <ac:chgData name="Beth Barnes" userId="3e762f42-0ff2-4b0b-83f7-6a3b90266c0d" providerId="ADAL" clId="{1AB027CE-6B35-42BD-A52F-DE69DE8CC15C}" dt="2024-11-18T14:24:04.573" v="5536" actId="478"/>
          <ac:spMkLst>
            <pc:docMk/>
            <pc:sldMk cId="194255421" sldId="274"/>
            <ac:spMk id="4" creationId="{F1931560-ED74-3DFC-95D9-019F87292B77}"/>
          </ac:spMkLst>
        </pc:spChg>
        <pc:spChg chg="del">
          <ac:chgData name="Beth Barnes" userId="3e762f42-0ff2-4b0b-83f7-6a3b90266c0d" providerId="ADAL" clId="{1AB027CE-6B35-42BD-A52F-DE69DE8CC15C}" dt="2024-11-18T14:24:04.573" v="5536" actId="478"/>
          <ac:spMkLst>
            <pc:docMk/>
            <pc:sldMk cId="194255421" sldId="274"/>
            <ac:spMk id="5" creationId="{F9A43E77-6549-DE2E-73C3-0406B5FAFCC4}"/>
          </ac:spMkLst>
        </pc:spChg>
        <pc:spChg chg="del">
          <ac:chgData name="Beth Barnes" userId="3e762f42-0ff2-4b0b-83f7-6a3b90266c0d" providerId="ADAL" clId="{1AB027CE-6B35-42BD-A52F-DE69DE8CC15C}" dt="2024-11-18T14:24:04.573" v="5536" actId="478"/>
          <ac:spMkLst>
            <pc:docMk/>
            <pc:sldMk cId="194255421" sldId="274"/>
            <ac:spMk id="6" creationId="{3547945E-CF1C-5FCB-45BB-7C9260BE6FFF}"/>
          </ac:spMkLst>
        </pc:spChg>
        <pc:spChg chg="del">
          <ac:chgData name="Beth Barnes" userId="3e762f42-0ff2-4b0b-83f7-6a3b90266c0d" providerId="ADAL" clId="{1AB027CE-6B35-42BD-A52F-DE69DE8CC15C}" dt="2024-11-18T14:24:04.573" v="5536" actId="478"/>
          <ac:spMkLst>
            <pc:docMk/>
            <pc:sldMk cId="194255421" sldId="274"/>
            <ac:spMk id="7" creationId="{B7FD0B24-727D-E0BB-71DC-AA9655EB9B55}"/>
          </ac:spMkLst>
        </pc:spChg>
        <pc:spChg chg="add mod">
          <ac:chgData name="Beth Barnes" userId="3e762f42-0ff2-4b0b-83f7-6a3b90266c0d" providerId="ADAL" clId="{1AB027CE-6B35-42BD-A52F-DE69DE8CC15C}" dt="2024-11-18T14:24:54.664" v="5618" actId="1076"/>
          <ac:spMkLst>
            <pc:docMk/>
            <pc:sldMk cId="194255421" sldId="274"/>
            <ac:spMk id="8" creationId="{24EB10FF-DF81-D5AE-3BC9-E5D19DFB7D51}"/>
          </ac:spMkLst>
        </pc:spChg>
        <pc:picChg chg="del">
          <ac:chgData name="Beth Barnes" userId="3e762f42-0ff2-4b0b-83f7-6a3b90266c0d" providerId="ADAL" clId="{1AB027CE-6B35-42BD-A52F-DE69DE8CC15C}" dt="2024-11-18T14:24:04.573" v="5536" actId="478"/>
          <ac:picMkLst>
            <pc:docMk/>
            <pc:sldMk cId="194255421" sldId="274"/>
            <ac:picMk id="9" creationId="{D4240EA5-54BC-BC11-F57E-C4D1419BA387}"/>
          </ac:picMkLst>
        </pc:picChg>
        <pc:picChg chg="del">
          <ac:chgData name="Beth Barnes" userId="3e762f42-0ff2-4b0b-83f7-6a3b90266c0d" providerId="ADAL" clId="{1AB027CE-6B35-42BD-A52F-DE69DE8CC15C}" dt="2024-11-18T14:24:04.573" v="5536" actId="478"/>
          <ac:picMkLst>
            <pc:docMk/>
            <pc:sldMk cId="194255421" sldId="274"/>
            <ac:picMk id="11" creationId="{DF154834-853E-AEFD-4E9C-F172D0815582}"/>
          </ac:picMkLst>
        </pc:picChg>
        <pc:picChg chg="del">
          <ac:chgData name="Beth Barnes" userId="3e762f42-0ff2-4b0b-83f7-6a3b90266c0d" providerId="ADAL" clId="{1AB027CE-6B35-42BD-A52F-DE69DE8CC15C}" dt="2024-11-18T14:24:04.573" v="5536" actId="478"/>
          <ac:picMkLst>
            <pc:docMk/>
            <pc:sldMk cId="194255421" sldId="274"/>
            <ac:picMk id="13" creationId="{9349444D-879E-25EF-8CEE-055028D54650}"/>
          </ac:picMkLst>
        </pc:picChg>
        <pc:picChg chg="del">
          <ac:chgData name="Beth Barnes" userId="3e762f42-0ff2-4b0b-83f7-6a3b90266c0d" providerId="ADAL" clId="{1AB027CE-6B35-42BD-A52F-DE69DE8CC15C}" dt="2024-11-18T14:24:04.573" v="5536" actId="478"/>
          <ac:picMkLst>
            <pc:docMk/>
            <pc:sldMk cId="194255421" sldId="274"/>
            <ac:picMk id="15" creationId="{F9E60516-3019-4AC7-7718-49F271AA769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E1C893-40B7-8347-A83A-78D89AB98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2FEF2D-B050-B043-9D49-C2EEB9BD263C}"/>
              </a:ext>
            </a:extLst>
          </p:cNvPr>
          <p:cNvSpPr txBox="1"/>
          <p:nvPr/>
        </p:nvSpPr>
        <p:spPr>
          <a:xfrm>
            <a:off x="1039799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1143" y="5190186"/>
            <a:ext cx="5716332" cy="10884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B0604020202020204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2116D76-5560-C74A-88D5-2AFA36405B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022" y="4372377"/>
            <a:ext cx="5932016" cy="724634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sz="1800" baseline="0">
                <a:solidFill>
                  <a:schemeClr val="bg1"/>
                </a:solidFill>
                <a:latin typeface="Lato" panose="020F0502020204030203" pitchFamily="34" charset="77"/>
              </a:rPr>
              <a:t>Click to edit two line subhead for name and date </a:t>
            </a:r>
            <a:endParaRPr lang="en-GB" sz="1800" baseline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6218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4: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86882F-7751-E745-A0E0-21618A66C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5D3FE-5F92-2947-A252-508875477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4AFD549-9755-3741-AAEB-9CDECD162E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0461" y="3770488"/>
            <a:ext cx="5932016" cy="978794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baseline="0">
                <a:solidFill>
                  <a:schemeClr val="bg1"/>
                </a:solidFill>
              </a:rPr>
              <a:t>Click to edit two line title number</a:t>
            </a:r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3925EB98-BBF6-9549-B356-4BB02E10C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0461" y="1586204"/>
            <a:ext cx="5716332" cy="198742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four line Master headline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A2D9B7-9B77-0144-B130-8E5F18831B45}"/>
              </a:ext>
            </a:extLst>
          </p:cNvPr>
          <p:cNvSpPr txBox="1"/>
          <p:nvPr/>
        </p:nvSpPr>
        <p:spPr>
          <a:xfrm>
            <a:off x="1030461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41442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BF54EF-01C5-5C42-9309-AFEB34E31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45992-B796-C641-8113-65A33B6834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0461" y="3770488"/>
            <a:ext cx="5932016" cy="978794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baseline="0">
                <a:solidFill>
                  <a:schemeClr val="bg1"/>
                </a:solidFill>
              </a:rPr>
              <a:t>Click to edit two line title number</a:t>
            </a:r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E3A0C40B-7639-2E4B-A183-DC41E1BDB4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0461" y="1586204"/>
            <a:ext cx="5716332" cy="198742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four line Master headline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6AA144-FEFB-FE4A-BCFB-9CE49BB188CF}"/>
              </a:ext>
            </a:extLst>
          </p:cNvPr>
          <p:cNvSpPr txBox="1"/>
          <p:nvPr/>
        </p:nvSpPr>
        <p:spPr>
          <a:xfrm>
            <a:off x="1030461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2773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only 2 columns (with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49528-58E2-7F43-9B0B-08D5E45545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only 2 columns (with falling numbers)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75854F-B7E5-414C-8B72-6C8CB7A020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138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marL="180000" indent="180000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lvl="1"/>
            <a:r>
              <a:rPr lang="en-GB"/>
              <a:t>Use text heading for single line secondary titles</a:t>
            </a:r>
          </a:p>
          <a:p>
            <a:pPr lvl="2"/>
            <a:r>
              <a:rPr lang="en-GB"/>
              <a:t>Use body text for running text in paragraphs, with line breaks between </a:t>
            </a:r>
          </a:p>
          <a:p>
            <a:pPr lvl="3"/>
            <a:r>
              <a:rPr lang="en-GB"/>
              <a:t>Use bullet text for illustrative points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B9D5547-FF25-4168-A37A-DBDAB6D95B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28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&amp; image (with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B16B8F5-C767-6E4F-B69D-6DAE3E3237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&amp; image (with falling numbers)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860C10-8CD6-1849-8771-10A2DC6E34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1388" y="1952625"/>
            <a:ext cx="3889375" cy="3948113"/>
          </a:xfrm>
          <a:prstGeom prst="rect">
            <a:avLst/>
          </a:prstGeom>
        </p:spPr>
        <p:txBody>
          <a:bodyPr/>
          <a:lstStyle>
            <a:lvl1pPr>
              <a:buNone/>
              <a:defRPr b="0" i="0">
                <a:latin typeface="Lato" panose="020F0502020204030203" pitchFamily="34" charset="77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4A1174E-92FB-4493-8632-78A8509A33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427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&amp; graph (with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E9AAFD-C723-6940-A73B-DE2E1FC369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&amp; graph (with falling numbers)</a:t>
            </a:r>
          </a:p>
        </p:txBody>
      </p:sp>
      <p:sp>
        <p:nvSpPr>
          <p:cNvPr id="16" name="Chart Placeholder 15">
            <a:extLst>
              <a:ext uri="{FF2B5EF4-FFF2-40B4-BE49-F238E27FC236}">
                <a16:creationId xmlns:a16="http://schemas.microsoft.com/office/drawing/2014/main" id="{22AF58A2-F6AD-F347-8E72-F97A5FB38AC9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51388" y="1952625"/>
            <a:ext cx="3889375" cy="38758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000" b="1" i="0" baseline="0">
                <a:solidFill>
                  <a:srgbClr val="951B81"/>
                </a:solidFill>
                <a:latin typeface="Lato" panose="020F0502020204030203" pitchFamily="34" charset="77"/>
              </a:defRPr>
            </a:lvl1pPr>
          </a:lstStyle>
          <a:p>
            <a:r>
              <a:rPr lang="en-GB"/>
              <a:t>Chart title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D20FE03-CB2E-49DD-8F86-5C25B774D0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182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9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49528-58E2-7F43-9B0B-08D5E45545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only with 2 columns (without falling numbers)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F612E35-03C5-FD44-9399-C973E2DC0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138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marL="180000" indent="180000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Use text heading for single line secondary titles</a:t>
            </a:r>
          </a:p>
          <a:p>
            <a:pPr lvl="2"/>
            <a:r>
              <a:rPr lang="en-GB"/>
              <a:t>Use body text for running text in paragraphs, with line breaks between </a:t>
            </a:r>
          </a:p>
          <a:p>
            <a:pPr lvl="3"/>
            <a:r>
              <a:rPr lang="en-GB"/>
              <a:t>Use bullet text for illustrative points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2674EA2-EAF8-C641-B326-BCF5220615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6369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&amp; image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B16B8F5-C767-6E4F-B69D-6DAE3E3237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&amp; image (without falling numbers)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860C10-8CD6-1849-8771-10A2DC6E34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1388" y="1952625"/>
            <a:ext cx="3889375" cy="3948113"/>
          </a:xfrm>
          <a:prstGeom prst="rect">
            <a:avLst/>
          </a:prstGeom>
        </p:spPr>
        <p:txBody>
          <a:bodyPr/>
          <a:lstStyle>
            <a:lvl1pPr>
              <a:buNone/>
              <a:defRPr b="0" i="0">
                <a:latin typeface="Lato" panose="020F0502020204030203" pitchFamily="34" charset="77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F4F4E01-3089-4C6E-A520-0CC70D660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438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&amp; graph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E9AAFD-C723-6940-A73B-DE2E1FC369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1484313"/>
            <a:ext cx="8137525" cy="3778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600" b="1">
                <a:solidFill>
                  <a:srgbClr val="951B8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lvl="0"/>
            <a:r>
              <a:rPr lang="en-GB"/>
              <a:t>Content page text graph (without falling numbers)</a:t>
            </a:r>
          </a:p>
        </p:txBody>
      </p:sp>
      <p:sp>
        <p:nvSpPr>
          <p:cNvPr id="7" name="Chart Placeholder 15">
            <a:extLst>
              <a:ext uri="{FF2B5EF4-FFF2-40B4-BE49-F238E27FC236}">
                <a16:creationId xmlns:a16="http://schemas.microsoft.com/office/drawing/2014/main" id="{B9FF6F86-111F-EF44-B00D-CAF95F963AE4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51388" y="1952625"/>
            <a:ext cx="3889375" cy="38758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000" b="1" i="0" baseline="0">
                <a:solidFill>
                  <a:srgbClr val="951B81"/>
                </a:solidFill>
                <a:latin typeface="Lato" panose="020F0502020204030203" pitchFamily="34" charset="77"/>
              </a:defRPr>
            </a:lvl1pPr>
          </a:lstStyle>
          <a:p>
            <a:r>
              <a:rPr lang="en-GB"/>
              <a:t>Chart title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2FDD2F2-A2CA-4A73-8271-20486EEF5B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1952625"/>
            <a:ext cx="3889375" cy="3599089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1500" b="0" i="0">
                <a:solidFill>
                  <a:srgbClr val="951B81"/>
                </a:solidFill>
                <a:latin typeface="Lato" panose="020F0502020204030203" pitchFamily="34" charset="77"/>
              </a:defRPr>
            </a:lvl1pPr>
            <a:lvl2pPr marL="0">
              <a:buFontTx/>
              <a:buNone/>
              <a:defRPr sz="1200" b="1" i="0" baseline="0">
                <a:latin typeface="Lato" panose="020F0502020204030203" pitchFamily="34" charset="77"/>
              </a:defRPr>
            </a:lvl2pPr>
            <a:lvl3pPr marL="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Lato" panose="020F0502020204030203" pitchFamily="34" charset="77"/>
              </a:defRPr>
            </a:lvl3pPr>
            <a:lvl4pPr marL="0" marR="0" indent="36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360000" algn="l"/>
              </a:tabLst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 sz="1000">
                <a:latin typeface="Lato" panose="020F0502020204030203" pitchFamily="34" charset="77"/>
              </a:defRPr>
            </a:lvl5pPr>
          </a:lstStyle>
          <a:p>
            <a:pPr lvl="0"/>
            <a:r>
              <a:rPr lang="en-GB"/>
              <a:t>Click here to edit text</a:t>
            </a:r>
          </a:p>
          <a:p>
            <a:pPr lvl="1"/>
            <a:r>
              <a:rPr lang="en-GB"/>
              <a:t>Subheading font style</a:t>
            </a:r>
          </a:p>
          <a:p>
            <a:pPr marL="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 Lorem </a:t>
            </a:r>
            <a:r>
              <a:rPr lang="en-GB" err="1"/>
              <a:t>impsem</a:t>
            </a:r>
            <a:r>
              <a:rPr lang="en-GB"/>
              <a:t> sample text here as body text for paragraphs of running text</a:t>
            </a:r>
          </a:p>
          <a:p>
            <a:pPr marL="180000" marR="0" lvl="3" indent="18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Pull out point of interest in bullet text</a:t>
            </a:r>
          </a:p>
          <a:p>
            <a:pPr lvl="3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344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82D0B9D-05F2-0847-8076-C404DC7233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4" y="9141"/>
            <a:ext cx="9135871" cy="68458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7A2BA3-9797-4848-89FE-0F5DD89FE417}"/>
              </a:ext>
            </a:extLst>
          </p:cNvPr>
          <p:cNvSpPr txBox="1"/>
          <p:nvPr/>
        </p:nvSpPr>
        <p:spPr>
          <a:xfrm>
            <a:off x="1039799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21B6772-FB82-9D44-B25F-C3B6AF6A8B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1143" y="5190186"/>
            <a:ext cx="5716332" cy="10884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236450C-F39E-D04E-AC6A-7752F7DE30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022" y="4372377"/>
            <a:ext cx="5932016" cy="724634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sz="1800" baseline="0">
                <a:solidFill>
                  <a:schemeClr val="bg1"/>
                </a:solidFill>
                <a:latin typeface="Lato" panose="020F0502020204030203" pitchFamily="34" charset="77"/>
              </a:rPr>
              <a:t>Click to edit two line subhead for name and date </a:t>
            </a:r>
            <a:endParaRPr lang="en-GB" sz="1800" baseline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595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A4AE7E9-B6E5-F347-B29E-A06E4E42B4B5}"/>
              </a:ext>
            </a:extLst>
          </p:cNvPr>
          <p:cNvSpPr txBox="1"/>
          <p:nvPr/>
        </p:nvSpPr>
        <p:spPr>
          <a:xfrm>
            <a:off x="1039799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778D31C-50B7-8048-92B0-2DCD962F83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1143" y="5190186"/>
            <a:ext cx="5716332" cy="10884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1120088-AA54-4347-B946-4E4FF42595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022" y="4372377"/>
            <a:ext cx="5932016" cy="724634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sz="1800" baseline="0">
                <a:solidFill>
                  <a:schemeClr val="bg1"/>
                </a:solidFill>
                <a:latin typeface="Lato" panose="020F0502020204030203" pitchFamily="34" charset="77"/>
              </a:rPr>
              <a:t>Click to edit two line subhead for name and date </a:t>
            </a:r>
            <a:endParaRPr lang="en-GB" sz="1800" baseline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38716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4E7328-BA11-AF4F-8327-313DD12E4B3A}"/>
              </a:ext>
            </a:extLst>
          </p:cNvPr>
          <p:cNvSpPr txBox="1"/>
          <p:nvPr/>
        </p:nvSpPr>
        <p:spPr>
          <a:xfrm>
            <a:off x="1039799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DFC4CA-F4EF-014A-8814-77E4E654FB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1143" y="5190186"/>
            <a:ext cx="5716332" cy="10884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95591A-BD90-C94B-AB2D-67B424962D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022" y="4372377"/>
            <a:ext cx="5932016" cy="724634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sz="1800" baseline="0">
                <a:solidFill>
                  <a:schemeClr val="bg1"/>
                </a:solidFill>
                <a:latin typeface="Lato" panose="020F0502020204030203" pitchFamily="34" charset="77"/>
              </a:rPr>
              <a:t>Click to edit two line subhead for name and date </a:t>
            </a:r>
            <a:endParaRPr lang="en-GB" sz="1800" baseline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98414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2B644F-C014-1B48-8909-B08486998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381772-BCDF-F647-9BE9-7328E933CF0E}"/>
              </a:ext>
            </a:extLst>
          </p:cNvPr>
          <p:cNvSpPr txBox="1"/>
          <p:nvPr/>
        </p:nvSpPr>
        <p:spPr>
          <a:xfrm>
            <a:off x="1039799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4E5DA47-DAEA-D440-A5EA-E4B2CC4257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1143" y="5190186"/>
            <a:ext cx="5716332" cy="10884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5E11C82-CC99-3843-B3CA-BC1CCB98BA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4022" y="4372377"/>
            <a:ext cx="5932016" cy="724634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sz="1800" baseline="0">
                <a:solidFill>
                  <a:schemeClr val="bg1"/>
                </a:solidFill>
                <a:latin typeface="Lato" panose="020F0502020204030203" pitchFamily="34" charset="77"/>
              </a:rPr>
              <a:t>Click to edit two line subhead for name and date </a:t>
            </a:r>
            <a:endParaRPr lang="en-GB" sz="1800" baseline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7056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E56A7-16DD-4036-B124-3A5B4BD05911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B5085-FB8B-4636-8B7D-2D1FFE695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14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1: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B58AB1-67B8-854C-9A94-69B44A70D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D3668-AEF2-2D46-BBB9-16A7C854B8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0461" y="3770488"/>
            <a:ext cx="5932016" cy="978794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baseline="0">
                <a:solidFill>
                  <a:schemeClr val="bg1"/>
                </a:solidFill>
              </a:rPr>
              <a:t>Click to edit two line title number</a:t>
            </a:r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BDD682-2763-9243-B14F-9C857C1A89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0461" y="1593079"/>
            <a:ext cx="5716332" cy="198742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four line Master headline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F42570-83F6-6947-9DCF-10F580069B36}"/>
              </a:ext>
            </a:extLst>
          </p:cNvPr>
          <p:cNvSpPr txBox="1"/>
          <p:nvPr/>
        </p:nvSpPr>
        <p:spPr>
          <a:xfrm>
            <a:off x="1030461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08149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2: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2E6E2EE-B91C-CE42-B018-5FFC42EBB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693FD4AB-D534-0548-912D-FA3262674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0461" y="3770488"/>
            <a:ext cx="5932016" cy="978794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baseline="0">
                <a:solidFill>
                  <a:schemeClr val="bg1"/>
                </a:solidFill>
              </a:rPr>
              <a:t>Click to edit two line title number</a:t>
            </a:r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E321B71F-F6C1-CD41-B8EE-FA54B83EF6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0461" y="1586204"/>
            <a:ext cx="5716332" cy="198742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four line Master headline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50254A-C91C-3644-BB24-716BDE10304D}"/>
              </a:ext>
            </a:extLst>
          </p:cNvPr>
          <p:cNvSpPr txBox="1"/>
          <p:nvPr/>
        </p:nvSpPr>
        <p:spPr>
          <a:xfrm>
            <a:off x="1030461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183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3: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467AC0-8D4D-BB4F-A4F3-C1EC47FB3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5CE9704-45F5-AA46-90AB-22A5DC6BD0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0461" y="3770488"/>
            <a:ext cx="5932016" cy="978794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buFontTx/>
              <a:buNone/>
              <a:defRPr sz="18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 baseline="0">
                <a:solidFill>
                  <a:schemeClr val="bg1"/>
                </a:solidFill>
              </a:rPr>
              <a:t>Click to edit two line title number</a:t>
            </a:r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71F1FEB-D33D-4541-97D4-CFFA46E480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0461" y="1586204"/>
            <a:ext cx="5716332" cy="198742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FontTx/>
              <a:buNone/>
              <a:defRPr sz="3200" b="1">
                <a:solidFill>
                  <a:schemeClr val="bg1"/>
                </a:solidFill>
                <a:latin typeface="+mj-lt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four line Master headline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3FEA16-9AD6-B841-9D5F-5B4D5F9CF0FF}"/>
              </a:ext>
            </a:extLst>
          </p:cNvPr>
          <p:cNvSpPr txBox="1"/>
          <p:nvPr/>
        </p:nvSpPr>
        <p:spPr>
          <a:xfrm>
            <a:off x="1030461" y="6365573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chemeClr val="bg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0402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B030C50-FFAB-324C-B9BB-B2E0F74EAFA9}"/>
              </a:ext>
            </a:extLst>
          </p:cNvPr>
          <p:cNvSpPr txBox="1">
            <a:spLocks/>
          </p:cNvSpPr>
          <p:nvPr/>
        </p:nvSpPr>
        <p:spPr>
          <a:xfrm>
            <a:off x="1366515" y="5303543"/>
            <a:ext cx="6198716" cy="125442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fontAlgn="b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latin typeface="Rubik Medium" panose="02000604000000020004" pitchFamily="2" charset="-79"/>
                <a:ea typeface="+mj-ea"/>
                <a:cs typeface="+mj-cs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B494810-8F66-BB4E-85E1-3816444B389F}"/>
              </a:ext>
            </a:extLst>
          </p:cNvPr>
          <p:cNvSpPr txBox="1">
            <a:spLocks/>
          </p:cNvSpPr>
          <p:nvPr/>
        </p:nvSpPr>
        <p:spPr>
          <a:xfrm>
            <a:off x="1366515" y="4500564"/>
            <a:ext cx="5441479" cy="685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 defTabSz="914400" rtl="0" eaLnBrk="1" fontAlgn="t" latinLnBrk="0" hangingPunct="1">
              <a:lnSpc>
                <a:spcPct val="90000"/>
              </a:lnSpc>
              <a:spcBef>
                <a:spcPts val="0"/>
              </a:spcBef>
              <a:buFont typeface="Arial" pitchFamily="34" charset="0"/>
              <a:buNone/>
              <a:defRPr sz="1800" kern="1200" baseline="0">
                <a:solidFill>
                  <a:schemeClr val="bg1"/>
                </a:solidFill>
                <a:latin typeface="Lato Light" panose="020F030202020403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aseline="0">
                <a:solidFill>
                  <a:schemeClr val="bg1"/>
                </a:solidFill>
              </a:rPr>
              <a:t>Click to edit one line date</a:t>
            </a:r>
          </a:p>
          <a:p>
            <a:r>
              <a:rPr lang="en-US" baseline="0">
                <a:solidFill>
                  <a:schemeClr val="bg1"/>
                </a:solidFill>
              </a:rPr>
              <a:t>Click to edit one line name</a:t>
            </a:r>
            <a:endParaRPr lang="en-GB" baseline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28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accent4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0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65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0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51EFA3-2A10-3C41-84C0-54A52AA1E8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D67E5C-5380-A044-8E72-1A24391EBF07}"/>
              </a:ext>
            </a:extLst>
          </p:cNvPr>
          <p:cNvSpPr txBox="1"/>
          <p:nvPr/>
        </p:nvSpPr>
        <p:spPr>
          <a:xfrm>
            <a:off x="415651" y="6293210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rgbClr val="951B8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rgbClr val="951B81"/>
              </a:solidFill>
              <a:latin typeface="Lato" panose="020F0502020204030203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716D79-07DA-4349-A0B0-95E1E60F2B95}"/>
              </a:ext>
            </a:extLst>
          </p:cNvPr>
          <p:cNvCxnSpPr>
            <a:cxnSpLocks/>
          </p:cNvCxnSpPr>
          <p:nvPr/>
        </p:nvCxnSpPr>
        <p:spPr>
          <a:xfrm>
            <a:off x="503238" y="6214277"/>
            <a:ext cx="8137525" cy="0"/>
          </a:xfrm>
          <a:prstGeom prst="line">
            <a:avLst/>
          </a:prstGeom>
          <a:ln w="22225">
            <a:solidFill>
              <a:srgbClr val="951B8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14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17">
          <p15:clr>
            <a:srgbClr val="F26B43"/>
          </p15:clr>
        </p15:guide>
        <p15:guide id="3" pos="5443">
          <p15:clr>
            <a:srgbClr val="F26B43"/>
          </p15:clr>
        </p15:guide>
        <p15:guide id="4" orient="horz" pos="3906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pos="2767">
          <p15:clr>
            <a:srgbClr val="F26B43"/>
          </p15:clr>
        </p15:guide>
        <p15:guide id="7" pos="2993">
          <p15:clr>
            <a:srgbClr val="F26B43"/>
          </p15:clr>
        </p15:guide>
        <p15:guide id="8" orient="horz" pos="123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51EFA3-2A10-3C41-84C0-54A52AA1E8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D67E5C-5380-A044-8E72-1A24391EBF07}"/>
              </a:ext>
            </a:extLst>
          </p:cNvPr>
          <p:cNvSpPr txBox="1"/>
          <p:nvPr/>
        </p:nvSpPr>
        <p:spPr>
          <a:xfrm>
            <a:off x="415651" y="6293210"/>
            <a:ext cx="3488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err="1">
                <a:solidFill>
                  <a:srgbClr val="951B81"/>
                </a:solidFill>
                <a:latin typeface="Lato" panose="020F0502020204030203" pitchFamily="34" charset="77"/>
              </a:rPr>
              <a:t>nationalnumeracy.org.uk</a:t>
            </a:r>
            <a:endParaRPr lang="en-GB" sz="1200" b="0" i="0">
              <a:solidFill>
                <a:srgbClr val="951B81"/>
              </a:solidFill>
              <a:latin typeface="Lato" panose="020F0502020204030203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716D79-07DA-4349-A0B0-95E1E60F2B95}"/>
              </a:ext>
            </a:extLst>
          </p:cNvPr>
          <p:cNvCxnSpPr>
            <a:cxnSpLocks/>
          </p:cNvCxnSpPr>
          <p:nvPr/>
        </p:nvCxnSpPr>
        <p:spPr>
          <a:xfrm>
            <a:off x="503238" y="6214277"/>
            <a:ext cx="8137525" cy="0"/>
          </a:xfrm>
          <a:prstGeom prst="line">
            <a:avLst/>
          </a:prstGeom>
          <a:ln w="22225">
            <a:solidFill>
              <a:srgbClr val="951B8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8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17">
          <p15:clr>
            <a:srgbClr val="F26B43"/>
          </p15:clr>
        </p15:guide>
        <p15:guide id="3" pos="5443">
          <p15:clr>
            <a:srgbClr val="F26B43"/>
          </p15:clr>
        </p15:guide>
        <p15:guide id="4" orient="horz" pos="3906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pos="2767">
          <p15:clr>
            <a:srgbClr val="F26B43"/>
          </p15:clr>
        </p15:guide>
        <p15:guide id="7" pos="2993">
          <p15:clr>
            <a:srgbClr val="F26B43"/>
          </p15:clr>
        </p15:guide>
        <p15:guide id="8" orient="horz" pos="123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scot/publications/parental-involvement-and-engagement-census-scotland-2021-22/pages/key-findings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rentkind.org.uk/assets/resources/Parent-Voice-Report-2022.pd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rentkind.org.uk/assets/resources/Parent-Voice-Report-2022.pdf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6.png"/><Relationship Id="rId7" Type="http://schemas.openxmlformats.org/officeDocument/2006/relationships/image" Target="../media/image32.png"/><Relationship Id="rId2" Type="http://schemas.openxmlformats.org/officeDocument/2006/relationships/hyperlink" Target="https://d2tic4wvo1iusb.cloudfront.net/production/eef-guidance-reports/supporting-parents/EEF_Parental_Engagement_Guidance_Report.pdf?v=1731857355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17.sv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5.svg"/><Relationship Id="rId3" Type="http://schemas.openxmlformats.org/officeDocument/2006/relationships/hyperlink" Target="https://educationendowmentfoundation.org.uk/education-evidence/teaching-learning-toolkit/parental-engagement" TargetMode="External"/><Relationship Id="rId7" Type="http://schemas.openxmlformats.org/officeDocument/2006/relationships/image" Target="../media/image17.svg"/><Relationship Id="rId12" Type="http://schemas.openxmlformats.org/officeDocument/2006/relationships/image" Target="../media/image14.png"/><Relationship Id="rId2" Type="http://schemas.openxmlformats.org/officeDocument/2006/relationships/hyperlink" Target="https://www.nationalnumeracy.org.uk/sites/default/files/documents/impact_of_parental_involvement/the_impact_of_parental_involvement.pdf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11" Type="http://schemas.openxmlformats.org/officeDocument/2006/relationships/image" Target="../media/image23.svg"/><Relationship Id="rId5" Type="http://schemas.openxmlformats.org/officeDocument/2006/relationships/hyperlink" Target="https://dera.ioe.ac.uk/id/eprint/6639/1/DCSF-RW004.pdf" TargetMode="External"/><Relationship Id="rId10" Type="http://schemas.openxmlformats.org/officeDocument/2006/relationships/image" Target="../media/image22.png"/><Relationship Id="rId4" Type="http://schemas.openxmlformats.org/officeDocument/2006/relationships/hyperlink" Target="https://inspirasifoundation.org/wp-content/uploads/2020/05/John-Hattie-Visible-Learning_-A-synthesis-of-over-800-meta-analyses-relating-to-achievement-2008.pdf" TargetMode="External"/><Relationship Id="rId9" Type="http://schemas.openxmlformats.org/officeDocument/2006/relationships/image" Target="../media/image19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rentkind.org.uk/for-schools/parents-matter-the-research" TargetMode="Externa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CC9C0D5-845A-BEDB-7BCB-D67AD71EEF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1143" y="5190186"/>
            <a:ext cx="5716332" cy="1088436"/>
          </a:xfrm>
        </p:spPr>
        <p:txBody>
          <a:bodyPr/>
          <a:lstStyle/>
          <a:p>
            <a:r>
              <a:rPr lang="en-US" dirty="0"/>
              <a:t>Parental Engagement Training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9DF5452-4730-F2DC-AA71-B6D7D998B2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4022" y="4372377"/>
            <a:ext cx="5932016" cy="724634"/>
          </a:xfrm>
        </p:spPr>
        <p:txBody>
          <a:bodyPr/>
          <a:lstStyle/>
          <a:p>
            <a:r>
              <a:rPr lang="en-US" dirty="0"/>
              <a:t>Schools &amp; Families Programme</a:t>
            </a:r>
          </a:p>
        </p:txBody>
      </p:sp>
    </p:spTree>
    <p:extLst>
      <p:ext uri="{BB962C8B-B14F-4D97-AF65-F5344CB8AC3E}">
        <p14:creationId xmlns:p14="http://schemas.microsoft.com/office/powerpoint/2010/main" val="4077154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FCB58-9D5B-119F-D6B9-795BE4FF5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1A4DA7-DEFA-ABA4-919E-694783ABE9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pic>
        <p:nvPicPr>
          <p:cNvPr id="3" name="Picture 2" descr="A graph with text on it&#10;&#10;Description automatically generated">
            <a:extLst>
              <a:ext uri="{FF2B5EF4-FFF2-40B4-BE49-F238E27FC236}">
                <a16:creationId xmlns:a16="http://schemas.microsoft.com/office/drawing/2014/main" id="{24C9122A-B40B-757C-F769-87EC941B1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8" y="1797357"/>
            <a:ext cx="8137525" cy="3951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E6875D-3C20-968E-CC14-0C6DD695CDFD}"/>
              </a:ext>
            </a:extLst>
          </p:cNvPr>
          <p:cNvSpPr txBox="1"/>
          <p:nvPr/>
        </p:nvSpPr>
        <p:spPr>
          <a:xfrm>
            <a:off x="503238" y="5835256"/>
            <a:ext cx="312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(Cat Jones, University of Warwick)</a:t>
            </a:r>
          </a:p>
        </p:txBody>
      </p:sp>
    </p:spTree>
    <p:extLst>
      <p:ext uri="{BB962C8B-B14F-4D97-AF65-F5344CB8AC3E}">
        <p14:creationId xmlns:p14="http://schemas.microsoft.com/office/powerpoint/2010/main" val="722996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F9D7B-4ABC-00A0-EB7E-2588BD183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0BC16D-675E-BE03-DA13-9634108352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pic>
        <p:nvPicPr>
          <p:cNvPr id="4" name="Picture 3" descr="A graph of a number of people&#10;&#10;Description automatically generated">
            <a:extLst>
              <a:ext uri="{FF2B5EF4-FFF2-40B4-BE49-F238E27FC236}">
                <a16:creationId xmlns:a16="http://schemas.microsoft.com/office/drawing/2014/main" id="{6B54F75C-BB65-3D53-2F6B-5AFC7AF1C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53" y="1884796"/>
            <a:ext cx="8257094" cy="36346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E62A8B-777F-15B0-CE8C-BE68C8871813}"/>
              </a:ext>
            </a:extLst>
          </p:cNvPr>
          <p:cNvSpPr txBox="1"/>
          <p:nvPr/>
        </p:nvSpPr>
        <p:spPr>
          <a:xfrm>
            <a:off x="503238" y="5835256"/>
            <a:ext cx="3416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(Cat Jones, University of Warwick)</a:t>
            </a:r>
          </a:p>
        </p:txBody>
      </p:sp>
    </p:spTree>
    <p:extLst>
      <p:ext uri="{BB962C8B-B14F-4D97-AF65-F5344CB8AC3E}">
        <p14:creationId xmlns:p14="http://schemas.microsoft.com/office/powerpoint/2010/main" val="2174909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5400C-5E3E-15E5-3A6F-4CF2FF0AE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8FDD8-90E9-B699-FE7B-6D1AFA4A26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pic>
        <p:nvPicPr>
          <p:cNvPr id="3" name="Picture 2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50D6432D-D4B8-36B2-175D-70CA3EE37F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094"/>
          <a:stretch/>
        </p:blipFill>
        <p:spPr>
          <a:xfrm>
            <a:off x="104348" y="1794850"/>
            <a:ext cx="8935303" cy="3268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C6E6D4-68BC-1965-8472-5E07FDC5CB3A}"/>
              </a:ext>
            </a:extLst>
          </p:cNvPr>
          <p:cNvSpPr txBox="1"/>
          <p:nvPr/>
        </p:nvSpPr>
        <p:spPr>
          <a:xfrm>
            <a:off x="503238" y="5835256"/>
            <a:ext cx="5281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3"/>
              </a:rPr>
              <a:t>(National Parental Involvement and Engagement Census, 2022)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096072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49440-92FA-9CB2-AA62-4F51193F8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81E0F2-EAE0-DE05-602C-B8568B30CE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0B2064-9F07-B1E8-E461-FC748FDC5C39}"/>
              </a:ext>
            </a:extLst>
          </p:cNvPr>
          <p:cNvSpPr txBox="1"/>
          <p:nvPr/>
        </p:nvSpPr>
        <p:spPr>
          <a:xfrm>
            <a:off x="503237" y="1563530"/>
            <a:ext cx="6522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Barriers to supporting learning outside school (parents)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2BBEAD-0371-7018-8215-FACFD7432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94" y="2218099"/>
            <a:ext cx="7152422" cy="30050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B5AB3D-4860-22D2-A49F-058B4F0E8A38}"/>
              </a:ext>
            </a:extLst>
          </p:cNvPr>
          <p:cNvSpPr txBox="1"/>
          <p:nvPr/>
        </p:nvSpPr>
        <p:spPr>
          <a:xfrm>
            <a:off x="503238" y="5835256"/>
            <a:ext cx="1742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3"/>
              </a:rPr>
              <a:t>(</a:t>
            </a:r>
            <a:r>
              <a:rPr lang="en-GB" sz="1400" dirty="0" err="1">
                <a:hlinkClick r:id="rId3"/>
              </a:rPr>
              <a:t>Parentkind</a:t>
            </a:r>
            <a:r>
              <a:rPr lang="en-GB" sz="1400" dirty="0">
                <a:hlinkClick r:id="rId3"/>
              </a:rPr>
              <a:t>, 2022)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86190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F52D1-AD6B-4F5D-923B-A4730E20B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307A5B-5D5C-88C1-1ADC-03BA69A395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5024FB-B844-CE53-B89A-D76527EFB589}"/>
              </a:ext>
            </a:extLst>
          </p:cNvPr>
          <p:cNvSpPr txBox="1"/>
          <p:nvPr/>
        </p:nvSpPr>
        <p:spPr>
          <a:xfrm>
            <a:off x="503238" y="1835134"/>
            <a:ext cx="42679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What do parents want from schools?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Practical tips and advice 39%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‘How to’ guides 38%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Resources, toolkits, workbooks 33%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Written information, articles and blogs 33%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Parent groups and forums 30%</a:t>
            </a:r>
          </a:p>
        </p:txBody>
      </p:sp>
      <p:pic>
        <p:nvPicPr>
          <p:cNvPr id="10" name="Picture Placeholder 9" descr="A person and child playing with toys&#10;&#10;Description automatically generated">
            <a:extLst>
              <a:ext uri="{FF2B5EF4-FFF2-40B4-BE49-F238E27FC236}">
                <a16:creationId xmlns:a16="http://schemas.microsoft.com/office/drawing/2014/main" id="{10539D95-C56A-442D-0E01-44841BC731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3A1A3A-AF3D-1188-86A7-79344C7999EF}"/>
              </a:ext>
            </a:extLst>
          </p:cNvPr>
          <p:cNvSpPr txBox="1"/>
          <p:nvPr/>
        </p:nvSpPr>
        <p:spPr>
          <a:xfrm>
            <a:off x="503238" y="5835256"/>
            <a:ext cx="1742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3"/>
              </a:rPr>
              <a:t>(</a:t>
            </a:r>
            <a:r>
              <a:rPr lang="en-GB" sz="1400" dirty="0" err="1">
                <a:hlinkClick r:id="rId3"/>
              </a:rPr>
              <a:t>Parentkind</a:t>
            </a:r>
            <a:r>
              <a:rPr lang="en-GB" sz="1400" dirty="0">
                <a:hlinkClick r:id="rId3"/>
              </a:rPr>
              <a:t>, 2022)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03280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88EB4-0ABA-B607-0026-113AA6B87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D50250-3EE6-C29D-8E51-5FC85130F6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F2C86E-CEBB-7770-FF8D-6EE21DD5730D}"/>
              </a:ext>
            </a:extLst>
          </p:cNvPr>
          <p:cNvSpPr txBox="1"/>
          <p:nvPr/>
        </p:nvSpPr>
        <p:spPr>
          <a:xfrm>
            <a:off x="574898" y="1943038"/>
            <a:ext cx="39073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Too busy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Not caring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Not speaking English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Childcare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Own negative experience of school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Maths anxiety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Poor maths skills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Attitudes to maths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Events intimidating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AAD626-B4F3-A8B4-DBBD-CE55B6FB08E2}"/>
              </a:ext>
            </a:extLst>
          </p:cNvPr>
          <p:cNvSpPr txBox="1"/>
          <p:nvPr/>
        </p:nvSpPr>
        <p:spPr>
          <a:xfrm>
            <a:off x="4489752" y="1943037"/>
            <a:ext cx="4151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Transport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Event locations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 knowledge of events/support by school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Lack of resources at home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Cultural expectations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Digital divide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Staff attitudes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Staff confidence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Workload</a:t>
            </a:r>
          </a:p>
        </p:txBody>
      </p:sp>
    </p:spTree>
    <p:extLst>
      <p:ext uri="{BB962C8B-B14F-4D97-AF65-F5344CB8AC3E}">
        <p14:creationId xmlns:p14="http://schemas.microsoft.com/office/powerpoint/2010/main" val="170096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F6C1D-4D8D-27D5-3AF4-A25DD6779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75A9D1-D159-E0BE-5373-AC04EE6459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Strategies for parental engagement in maths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B1C97A-2BDA-88AE-2862-EFB87EB029BD}"/>
              </a:ext>
            </a:extLst>
          </p:cNvPr>
          <p:cNvSpPr txBox="1"/>
          <p:nvPr/>
        </p:nvSpPr>
        <p:spPr>
          <a:xfrm>
            <a:off x="946092" y="1765425"/>
            <a:ext cx="612466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Family Maths Toolkit scrapbook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‘How to’ videos for methods (of children)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Parent friendly calculation policy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Maths dictionary for parents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Maths ambassadors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Workshops with children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school clubs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Encourage learning in home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Invitations by children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Parent governor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Parents invited into maths lessons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Whole school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Flexible location and timings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Tailor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4164490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6A819-252B-4DC3-C1A9-09C15F006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99F36D-BADF-CD36-57C7-6DE8014842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Working with Parents to Support Children’s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B7D662-E864-DF2F-D19F-487B74A12BF7}"/>
              </a:ext>
            </a:extLst>
          </p:cNvPr>
          <p:cNvSpPr txBox="1"/>
          <p:nvPr/>
        </p:nvSpPr>
        <p:spPr>
          <a:xfrm>
            <a:off x="503238" y="5858853"/>
            <a:ext cx="1742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2"/>
              </a:rPr>
              <a:t>(EEF, 2021)</a:t>
            </a: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2235B-8321-F54F-0F55-5AAAE80CE6C2}"/>
              </a:ext>
            </a:extLst>
          </p:cNvPr>
          <p:cNvSpPr txBox="1"/>
          <p:nvPr/>
        </p:nvSpPr>
        <p:spPr>
          <a:xfrm>
            <a:off x="1484756" y="1663117"/>
            <a:ext cx="650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 Critically review how you work with parents.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766AE8-2324-4087-409F-AFB2BE85B99E}"/>
              </a:ext>
            </a:extLst>
          </p:cNvPr>
          <p:cNvSpPr txBox="1"/>
          <p:nvPr/>
        </p:nvSpPr>
        <p:spPr>
          <a:xfrm>
            <a:off x="1484755" y="2616548"/>
            <a:ext cx="650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 Provide practical strategies to support learning at home.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FE35D5-B24F-D674-5195-F16CDC61A433}"/>
              </a:ext>
            </a:extLst>
          </p:cNvPr>
          <p:cNvSpPr txBox="1"/>
          <p:nvPr/>
        </p:nvSpPr>
        <p:spPr>
          <a:xfrm>
            <a:off x="1484755" y="3569980"/>
            <a:ext cx="650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3. Tailor school communications to encourage positive dialogue about learning.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9B25A2-A17E-CE76-EE8A-A1F9D5911D98}"/>
              </a:ext>
            </a:extLst>
          </p:cNvPr>
          <p:cNvSpPr txBox="1"/>
          <p:nvPr/>
        </p:nvSpPr>
        <p:spPr>
          <a:xfrm>
            <a:off x="1484755" y="4800411"/>
            <a:ext cx="650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4. Offer more sustained and intensive support where needed.</a:t>
            </a:r>
          </a:p>
        </p:txBody>
      </p:sp>
      <p:pic>
        <p:nvPicPr>
          <p:cNvPr id="9" name="Graphic 8" descr="Handshake outline">
            <a:extLst>
              <a:ext uri="{FF2B5EF4-FFF2-40B4-BE49-F238E27FC236}">
                <a16:creationId xmlns:a16="http://schemas.microsoft.com/office/drawing/2014/main" id="{0BF95897-79FB-993D-AEB3-4962FA63A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7791" y="1472630"/>
            <a:ext cx="812187" cy="812187"/>
          </a:xfrm>
          <a:prstGeom prst="rect">
            <a:avLst/>
          </a:prstGeom>
        </p:spPr>
      </p:pic>
      <p:pic>
        <p:nvPicPr>
          <p:cNvPr id="11" name="Graphic 10" descr="Home with solid fill">
            <a:extLst>
              <a:ext uri="{FF2B5EF4-FFF2-40B4-BE49-F238E27FC236}">
                <a16:creationId xmlns:a16="http://schemas.microsoft.com/office/drawing/2014/main" id="{3EC4C4CB-F1A8-5494-F69C-7B6C230D30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7698" y="2432381"/>
            <a:ext cx="792094" cy="792094"/>
          </a:xfrm>
          <a:prstGeom prst="rect">
            <a:avLst/>
          </a:prstGeom>
        </p:spPr>
      </p:pic>
      <p:pic>
        <p:nvPicPr>
          <p:cNvPr id="13" name="Graphic 12" descr="Envelope outline">
            <a:extLst>
              <a:ext uri="{FF2B5EF4-FFF2-40B4-BE49-F238E27FC236}">
                <a16:creationId xmlns:a16="http://schemas.microsoft.com/office/drawing/2014/main" id="{771767A0-5EE7-E5EC-EC82-8F777E46ED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7698" y="3551478"/>
            <a:ext cx="792094" cy="792094"/>
          </a:xfrm>
          <a:prstGeom prst="rect">
            <a:avLst/>
          </a:prstGeom>
        </p:spPr>
      </p:pic>
      <p:pic>
        <p:nvPicPr>
          <p:cNvPr id="15" name="Graphic 14" descr="Open hand with solid fill">
            <a:extLst>
              <a:ext uri="{FF2B5EF4-FFF2-40B4-BE49-F238E27FC236}">
                <a16:creationId xmlns:a16="http://schemas.microsoft.com/office/drawing/2014/main" id="{2E654E5B-2B7E-D76A-D608-D60B248941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7698" y="4573183"/>
            <a:ext cx="792094" cy="7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56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9C5A02-A0C8-B14F-A8D8-D62609B260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Agenda</a:t>
            </a:r>
          </a:p>
        </p:txBody>
      </p:sp>
      <p:pic>
        <p:nvPicPr>
          <p:cNvPr id="10" name="Picture Placeholder 9" descr="A person and child lying on the floor&#10;&#10;Description automatically generated">
            <a:extLst>
              <a:ext uri="{FF2B5EF4-FFF2-40B4-BE49-F238E27FC236}">
                <a16:creationId xmlns:a16="http://schemas.microsoft.com/office/drawing/2014/main" id="{6711DD0B-CF03-4795-0C7A-A447A87D87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82B10E5-1089-7DE9-D833-2C54F9527D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en-GB" b="1" dirty="0">
                <a:solidFill>
                  <a:schemeClr val="tx1"/>
                </a:solidFill>
              </a:rPr>
              <a:t>Objective: </a:t>
            </a:r>
            <a:r>
              <a:rPr lang="en-GB" dirty="0">
                <a:solidFill>
                  <a:schemeClr val="tx1"/>
                </a:solidFill>
              </a:rPr>
              <a:t>To understand what parental engagement is, why it’s important and have maths-specific strategies to use in school.</a:t>
            </a:r>
          </a:p>
          <a:p>
            <a:endParaRPr lang="en-GB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What is parental engagement?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Why is parental engagement important?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Barriers to parental engagement in maths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Parental engagement strategies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Next steps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Lato"/>
                <a:ea typeface="Lato"/>
                <a:cs typeface="Lato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414464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31B6C-4FE7-21A9-45DC-3F9C94EC2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3B5142-B7F0-CB94-0872-8EF2C52BB7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What is parental engagement?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C586E5-1FE8-686D-BAE0-FC25DE92DB8B}"/>
              </a:ext>
            </a:extLst>
          </p:cNvPr>
          <p:cNvSpPr txBox="1"/>
          <p:nvPr/>
        </p:nvSpPr>
        <p:spPr>
          <a:xfrm>
            <a:off x="1167886" y="1871347"/>
            <a:ext cx="3684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Focused on parental involvement with the school on the school’s own terms.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9F8D2C-C783-F64D-0F4D-2C66AF32D566}"/>
              </a:ext>
            </a:extLst>
          </p:cNvPr>
          <p:cNvSpPr txBox="1"/>
          <p:nvPr/>
        </p:nvSpPr>
        <p:spPr>
          <a:xfrm>
            <a:off x="1167886" y="3146328"/>
            <a:ext cx="3684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Focused on parental engagement with the child’s schooling and shared agency with parents.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6BD15B-47A2-F381-CF5C-FD76118B622E}"/>
              </a:ext>
            </a:extLst>
          </p:cNvPr>
          <p:cNvSpPr txBox="1"/>
          <p:nvPr/>
        </p:nvSpPr>
        <p:spPr>
          <a:xfrm>
            <a:off x="1167886" y="4427643"/>
            <a:ext cx="3684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Focused on parental engagement directly with their children’s learning. Recognition of parent-child activity outside school.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5FC0AB-95FC-132A-1F4E-F9D40D98DA0F}"/>
              </a:ext>
            </a:extLst>
          </p:cNvPr>
          <p:cNvSpPr txBox="1"/>
          <p:nvPr/>
        </p:nvSpPr>
        <p:spPr>
          <a:xfrm>
            <a:off x="5010312" y="1849624"/>
            <a:ext cx="3684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Parents communicating effectively with school-talking with class teacher, responding to emails and letters for donations or signing for trips promptly.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27F02F-17CB-4141-655A-686E3D221DDD}"/>
              </a:ext>
            </a:extLst>
          </p:cNvPr>
          <p:cNvSpPr txBox="1"/>
          <p:nvPr/>
        </p:nvSpPr>
        <p:spPr>
          <a:xfrm>
            <a:off x="5010312" y="3146328"/>
            <a:ext cx="36847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Parents and teachers working together to secure best outcomes for each child, including two-way sharing of information, being supportive of plans and procedures being put in place for pupils.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6565B8-98C9-B694-9FBD-AAD176A25F63}"/>
              </a:ext>
            </a:extLst>
          </p:cNvPr>
          <p:cNvSpPr txBox="1"/>
          <p:nvPr/>
        </p:nvSpPr>
        <p:spPr>
          <a:xfrm>
            <a:off x="5010312" y="4550753"/>
            <a:ext cx="3684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Parents showing an interest in their child’s education and development e.g. listening to them read, playing with them, helping them with homework.</a:t>
            </a:r>
          </a:p>
        </p:txBody>
      </p:sp>
      <p:pic>
        <p:nvPicPr>
          <p:cNvPr id="18" name="Graphic 17" descr="Schoolhouse with solid fill">
            <a:extLst>
              <a:ext uri="{FF2B5EF4-FFF2-40B4-BE49-F238E27FC236}">
                <a16:creationId xmlns:a16="http://schemas.microsoft.com/office/drawing/2014/main" id="{20172EF9-ACB1-CC94-6C18-F65899A85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653" y="1778052"/>
            <a:ext cx="914400" cy="914400"/>
          </a:xfrm>
          <a:prstGeom prst="rect">
            <a:avLst/>
          </a:prstGeom>
        </p:spPr>
      </p:pic>
      <p:pic>
        <p:nvPicPr>
          <p:cNvPr id="20" name="Graphic 19" descr="Handshake outline">
            <a:extLst>
              <a:ext uri="{FF2B5EF4-FFF2-40B4-BE49-F238E27FC236}">
                <a16:creationId xmlns:a16="http://schemas.microsoft.com/office/drawing/2014/main" id="{4F14678A-8F7C-E57B-D0ED-CDEA405E1D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653" y="3146328"/>
            <a:ext cx="914400" cy="914400"/>
          </a:xfrm>
          <a:prstGeom prst="rect">
            <a:avLst/>
          </a:prstGeom>
        </p:spPr>
      </p:pic>
      <p:pic>
        <p:nvPicPr>
          <p:cNvPr id="22" name="Graphic 21" descr="Family with girl with solid fill">
            <a:extLst>
              <a:ext uri="{FF2B5EF4-FFF2-40B4-BE49-F238E27FC236}">
                <a16:creationId xmlns:a16="http://schemas.microsoft.com/office/drawing/2014/main" id="{F5AA5358-F027-6063-0525-047CD2B34C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4653" y="4511245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32F06AA-5E3D-7FE7-85B6-15BF3CEACE46}"/>
              </a:ext>
            </a:extLst>
          </p:cNvPr>
          <p:cNvSpPr txBox="1"/>
          <p:nvPr/>
        </p:nvSpPr>
        <p:spPr>
          <a:xfrm>
            <a:off x="5423025" y="5739734"/>
            <a:ext cx="3385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00" dirty="0"/>
              <a:t>Definitions adapted from Goodall and Montgomery (2014), and Cat Jones, University of Warwick</a:t>
            </a:r>
          </a:p>
        </p:txBody>
      </p:sp>
    </p:spTree>
    <p:extLst>
      <p:ext uri="{BB962C8B-B14F-4D97-AF65-F5344CB8AC3E}">
        <p14:creationId xmlns:p14="http://schemas.microsoft.com/office/powerpoint/2010/main" val="231675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4492D-6A7E-DF29-2AC9-108DF2665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1945CB8-CDEA-F738-3F45-37EABAA921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What is parental engagement?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A64E0A-B527-4777-9F93-69058344B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29" y="1221146"/>
            <a:ext cx="7813141" cy="492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10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66145-742A-01DF-53C0-4744D721B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469FA8-A6BF-DA1E-488A-4A78D27947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What is parental engagement?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4A3EC2-599B-59E6-F3DA-3CA77B938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1207544"/>
            <a:ext cx="8137525" cy="49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7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73BA1-EA88-D3A3-37E7-5382BFCE0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9ECB4A-76B8-46CF-450D-5EADB87034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Why is parental engagement important?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5A70B9-3D55-61B3-8071-9A38F540DBD4}"/>
              </a:ext>
            </a:extLst>
          </p:cNvPr>
          <p:cNvSpPr txBox="1"/>
          <p:nvPr/>
        </p:nvSpPr>
        <p:spPr>
          <a:xfrm>
            <a:off x="1475711" y="1631204"/>
            <a:ext cx="735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“In the primary age range, parental engagement has a bigger effect on academic achievement than school quality. The effect is evident across all social classes and all ethnic groups.” </a:t>
            </a:r>
            <a:r>
              <a:rPr lang="en-GB" sz="1600" dirty="0">
                <a:hlinkClick r:id="rId2"/>
              </a:rPr>
              <a:t>(</a:t>
            </a:r>
            <a:r>
              <a:rPr lang="en-GB" sz="1600" dirty="0" err="1">
                <a:hlinkClick r:id="rId2"/>
              </a:rPr>
              <a:t>Desforges</a:t>
            </a:r>
            <a:r>
              <a:rPr lang="en-GB" sz="1600" dirty="0">
                <a:hlinkClick r:id="rId2"/>
              </a:rPr>
              <a:t> and </a:t>
            </a:r>
            <a:r>
              <a:rPr lang="en-GB" sz="1600" dirty="0" err="1">
                <a:hlinkClick r:id="rId2"/>
              </a:rPr>
              <a:t>Abouchaar</a:t>
            </a:r>
            <a:r>
              <a:rPr lang="en-GB" sz="1600" dirty="0">
                <a:hlinkClick r:id="rId2"/>
              </a:rPr>
              <a:t>, 2003)</a:t>
            </a:r>
            <a:endParaRPr lang="en-GB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B88504-975F-4643-602B-638C1493AC2D}"/>
              </a:ext>
            </a:extLst>
          </p:cNvPr>
          <p:cNvSpPr txBox="1"/>
          <p:nvPr/>
        </p:nvSpPr>
        <p:spPr>
          <a:xfrm>
            <a:off x="1475710" y="2772418"/>
            <a:ext cx="735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Parental engagement has an average impact of +4 months on pupil attainment. This impact is achieved at very low cost and based on extensive evidence </a:t>
            </a:r>
            <a:r>
              <a:rPr lang="en-GB" sz="1600" dirty="0">
                <a:hlinkClick r:id="rId3"/>
              </a:rPr>
              <a:t>(EEF, 2021).</a:t>
            </a:r>
            <a:endParaRPr lang="en-GB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8CD6CE-D79B-E718-47DD-495B27544A23}"/>
              </a:ext>
            </a:extLst>
          </p:cNvPr>
          <p:cNvSpPr txBox="1"/>
          <p:nvPr/>
        </p:nvSpPr>
        <p:spPr>
          <a:xfrm>
            <a:off x="1475709" y="3913632"/>
            <a:ext cx="7355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“the effect of parental engagement over a student’s school career is equivalent to adding two or three years to that student’s education.” </a:t>
            </a:r>
            <a:r>
              <a:rPr lang="en-GB" sz="1600" dirty="0">
                <a:hlinkClick r:id="rId4"/>
              </a:rPr>
              <a:t>(Hattie, 2008)</a:t>
            </a:r>
            <a:endParaRPr lang="en-GB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4694A7-1E3A-2D82-7754-A3CBC2CFAC49}"/>
              </a:ext>
            </a:extLst>
          </p:cNvPr>
          <p:cNvSpPr txBox="1"/>
          <p:nvPr/>
        </p:nvSpPr>
        <p:spPr>
          <a:xfrm>
            <a:off x="1475709" y="4808624"/>
            <a:ext cx="7355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“Parental engagement is a powerful lever for raising achievement in schools. When parents and teachers work together to improve learning, the gains in achievement are significant.”</a:t>
            </a:r>
            <a:r>
              <a:rPr lang="en-GB" sz="1600" dirty="0">
                <a:hlinkClick r:id="rId5"/>
              </a:rPr>
              <a:t> (Harris &amp; Goodall, 2007).</a:t>
            </a:r>
            <a:endParaRPr lang="en-GB" sz="1600" dirty="0"/>
          </a:p>
        </p:txBody>
      </p:sp>
      <p:pic>
        <p:nvPicPr>
          <p:cNvPr id="7" name="Graphic 6" descr="Handshake outline">
            <a:extLst>
              <a:ext uri="{FF2B5EF4-FFF2-40B4-BE49-F238E27FC236}">
                <a16:creationId xmlns:a16="http://schemas.microsoft.com/office/drawing/2014/main" id="{EF823C79-FB56-0E67-975F-94A67EA1A6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8645" y="4868225"/>
            <a:ext cx="914400" cy="914400"/>
          </a:xfrm>
          <a:prstGeom prst="rect">
            <a:avLst/>
          </a:prstGeom>
        </p:spPr>
      </p:pic>
      <p:pic>
        <p:nvPicPr>
          <p:cNvPr id="8" name="Graphic 7" descr="Family with girl with solid fill">
            <a:extLst>
              <a:ext uri="{FF2B5EF4-FFF2-40B4-BE49-F238E27FC236}">
                <a16:creationId xmlns:a16="http://schemas.microsoft.com/office/drawing/2014/main" id="{EA31A45F-D1BA-1CDF-5992-246B0040F1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0108" y="3768382"/>
            <a:ext cx="914400" cy="914400"/>
          </a:xfrm>
          <a:prstGeom prst="rect">
            <a:avLst/>
          </a:prstGeom>
        </p:spPr>
      </p:pic>
      <p:pic>
        <p:nvPicPr>
          <p:cNvPr id="10" name="Graphic 9" descr="Coins outline">
            <a:extLst>
              <a:ext uri="{FF2B5EF4-FFF2-40B4-BE49-F238E27FC236}">
                <a16:creationId xmlns:a16="http://schemas.microsoft.com/office/drawing/2014/main" id="{0035D51C-EE56-5B4D-3D25-06B3711A06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8645" y="2734036"/>
            <a:ext cx="804212" cy="804212"/>
          </a:xfrm>
          <a:prstGeom prst="rect">
            <a:avLst/>
          </a:prstGeom>
        </p:spPr>
      </p:pic>
      <p:pic>
        <p:nvPicPr>
          <p:cNvPr id="11" name="Graphic 10" descr="Schoolhouse with solid fill">
            <a:extLst>
              <a:ext uri="{FF2B5EF4-FFF2-40B4-BE49-F238E27FC236}">
                <a16:creationId xmlns:a16="http://schemas.microsoft.com/office/drawing/2014/main" id="{E6367FB6-C4BF-150B-61C9-684BC9A979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0108" y="158950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01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8108C-AA62-2227-60A9-65550193E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C25454-6073-D601-2904-5A55DC09D9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Why is parental engagement important?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5E29683E-DC9A-0C80-DAD0-2B20C19FE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3238" y="1952625"/>
            <a:ext cx="3889375" cy="3599089"/>
          </a:xfrm>
        </p:spPr>
        <p:txBody>
          <a:bodyPr lIns="91440" tIns="45720" rIns="91440" bIns="45720" anchor="t"/>
          <a:lstStyle/>
          <a:p>
            <a:r>
              <a:rPr lang="en-GB" b="1" dirty="0">
                <a:solidFill>
                  <a:schemeClr val="tx1"/>
                </a:solidFill>
              </a:rPr>
              <a:t>Positive effects of parental engagement:</a:t>
            </a:r>
          </a:p>
          <a:p>
            <a:endParaRPr lang="en-GB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Better behaviour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More confidence and greater self-esteem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Higher attendance 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A lower risk of exclusion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More enthusiasm about learning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  <a:ea typeface="Lato"/>
              <a:cs typeface="Lato"/>
            </a:endParaRPr>
          </a:p>
        </p:txBody>
      </p:sp>
      <p:pic>
        <p:nvPicPr>
          <p:cNvPr id="9" name="Picture Placeholder 8" descr="A person and a child baking&#10;&#10;Description automatically generated">
            <a:extLst>
              <a:ext uri="{FF2B5EF4-FFF2-40B4-BE49-F238E27FC236}">
                <a16:creationId xmlns:a16="http://schemas.microsoft.com/office/drawing/2014/main" id="{8036AD31-623E-016B-541F-8AB6CA048AC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2939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4FC69-B8A0-AE97-005D-7D3DFFA26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C3E1C0-1360-C5E6-B1CA-9B1EEE2247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D862E6-5071-DD23-7C3B-FADADDF0728F}"/>
              </a:ext>
            </a:extLst>
          </p:cNvPr>
          <p:cNvSpPr txBox="1"/>
          <p:nvPr/>
        </p:nvSpPr>
        <p:spPr>
          <a:xfrm>
            <a:off x="941560" y="2459504"/>
            <a:ext cx="72608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/>
              <a:t>85% </a:t>
            </a:r>
            <a:r>
              <a:rPr lang="en-GB" sz="3000" dirty="0"/>
              <a:t>of parents want to play an active role in their child’s education.</a:t>
            </a:r>
          </a:p>
          <a:p>
            <a:pPr algn="ctr"/>
            <a:endParaRPr lang="en-GB" sz="3000" dirty="0"/>
          </a:p>
          <a:p>
            <a:pPr algn="ctr"/>
            <a:r>
              <a:rPr lang="en-GB" sz="3000" dirty="0"/>
              <a:t> </a:t>
            </a:r>
            <a:r>
              <a:rPr lang="en-GB" sz="3000" dirty="0">
                <a:hlinkClick r:id="rId2"/>
              </a:rPr>
              <a:t>(</a:t>
            </a:r>
            <a:r>
              <a:rPr lang="en-GB" sz="3000" dirty="0" err="1">
                <a:hlinkClick r:id="rId2"/>
              </a:rPr>
              <a:t>Parentkind</a:t>
            </a:r>
            <a:r>
              <a:rPr lang="en-GB" sz="3000" dirty="0">
                <a:hlinkClick r:id="rId2"/>
              </a:rPr>
              <a:t>, 2021)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86706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D22EE-CF1F-7762-89DB-5296F564B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635543-4B8C-71C3-C503-853661B686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238" y="579437"/>
            <a:ext cx="8137525" cy="377825"/>
          </a:xfrm>
        </p:spPr>
        <p:txBody>
          <a:bodyPr/>
          <a:lstStyle/>
          <a:p>
            <a:r>
              <a:rPr lang="en-GB" sz="2000" dirty="0"/>
              <a:t>Barriers to parental engagement in maths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857B33-AD1F-669F-25A2-193D3E7FB881}"/>
              </a:ext>
            </a:extLst>
          </p:cNvPr>
          <p:cNvSpPr txBox="1"/>
          <p:nvPr/>
        </p:nvSpPr>
        <p:spPr>
          <a:xfrm>
            <a:off x="574898" y="1943038"/>
            <a:ext cx="39073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Too busy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Not caring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Not speaking English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Childcare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Own negative experience of school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Maths anxiety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Poor maths skills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Attitudes to maths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Events intimidating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EF8149-5CEA-BCBD-27C5-9FDDDCB145BC}"/>
              </a:ext>
            </a:extLst>
          </p:cNvPr>
          <p:cNvSpPr txBox="1"/>
          <p:nvPr/>
        </p:nvSpPr>
        <p:spPr>
          <a:xfrm>
            <a:off x="4489752" y="1943037"/>
            <a:ext cx="4151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Transport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Event locations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No knowledge of events/support by school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Lack of resources at home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Cultural expectations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Digital divide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Staff attitudes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Staff confidence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Workload</a:t>
            </a:r>
          </a:p>
        </p:txBody>
      </p:sp>
    </p:spTree>
    <p:extLst>
      <p:ext uri="{BB962C8B-B14F-4D97-AF65-F5344CB8AC3E}">
        <p14:creationId xmlns:p14="http://schemas.microsoft.com/office/powerpoint/2010/main" val="185421221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National Numerac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ational Numeracy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F7E03F4-3FED-4616-88E3-EBE6F1565AAD}" vid="{9193F136-2AFF-4EFC-9F11-4A81FAECC65C}"/>
    </a:ext>
  </a:extLst>
</a:theme>
</file>

<file path=ppt/theme/theme2.xml><?xml version="1.0" encoding="utf-8"?>
<a:theme xmlns:a="http://schemas.openxmlformats.org/drawingml/2006/main" name="Title page">
  <a:themeElements>
    <a:clrScheme name="National Numerac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ational Numeracy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_ppt_final_141220" id="{19F55699-E046-4F9B-937A-6796B9FA5169}" vid="{16E07631-C9A3-4F83-9EF2-2AB8622157CB}"/>
    </a:ext>
  </a:extLst>
</a:theme>
</file>

<file path=ppt/theme/theme3.xml><?xml version="1.0" encoding="utf-8"?>
<a:theme xmlns:a="http://schemas.openxmlformats.org/drawingml/2006/main" name="Content page (with falling numbers)">
  <a:themeElements>
    <a:clrScheme name="National Numerac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ational Numeracy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_ppt_final_141220" id="{19F55699-E046-4F9B-937A-6796B9FA5169}" vid="{5B008EEE-34FB-4B88-9888-03E1265E3605}"/>
    </a:ext>
  </a:extLst>
</a:theme>
</file>

<file path=ppt/theme/theme4.xml><?xml version="1.0" encoding="utf-8"?>
<a:theme xmlns:a="http://schemas.openxmlformats.org/drawingml/2006/main" name="Content page (no falling numbers)">
  <a:themeElements>
    <a:clrScheme name="National Numerac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ational Numeracy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_ppt_final_141220" id="{19F55699-E046-4F9B-937A-6796B9FA5169}" vid="{5FF3E6A6-47AE-4815-AC35-B1676EB11E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ults_x0020_or_x0020_Schools_x003a_ xmlns="3d4fb1ce-7578-4a36-b24b-8490e06c8395" xsi:nil="true"/>
    <Product xmlns="3d4fb1ce-7578-4a36-b24b-8490e06c8395" xsi:nil="true"/>
    <Teamwork_x003f_ xmlns="3d4fb1ce-7578-4a36-b24b-8490e06c8395" xsi:nil="true"/>
    <External_x0020_use xmlns="3d4fb1ce-7578-4a36-b24b-8490e06c8395" xsi:nil="true"/>
    <Proposed_x0020_funding xmlns="3d4fb1ce-7578-4a36-b24b-8490e06c8395" xsi:nil="true"/>
    <Instigated_x0020_by_x003a_ xmlns="3d4fb1ce-7578-4a36-b24b-8490e06c8395" xsi:nil="true"/>
    <Internal_x0020_Use xmlns="3d4fb1ce-7578-4a36-b24b-8490e06c8395" xsi:nil="true"/>
    <Current_x0020_Status xmlns="3d4fb1ce-7578-4a36-b24b-8490e06c8395" xsi:nil="true"/>
    <Educational_x0020_Input xmlns="3d4fb1ce-7578-4a36-b24b-8490e06c8395" xsi:nil="true"/>
    <lcf76f155ced4ddcb4097134ff3c332f xmlns="3d4fb1ce-7578-4a36-b24b-8490e06c8395">
      <Terms xmlns="http://schemas.microsoft.com/office/infopath/2007/PartnerControls"/>
    </lcf76f155ced4ddcb4097134ff3c332f>
    <Next_x0020_Strategic_x0020_meeting xmlns="3d4fb1ce-7578-4a36-b24b-8490e06c8395" xsi:nil="true"/>
    <End_x0020_date xmlns="3d4fb1ce-7578-4a36-b24b-8490e06c8395" xsi:nil="true"/>
    <zygd xmlns="3d4fb1ce-7578-4a36-b24b-8490e06c8395" xsi:nil="true"/>
    <Project xmlns="3d4fb1ce-7578-4a36-b24b-8490e06c8395">Parental Engagement</Project>
    <Start_x0020_date xmlns="3d4fb1ce-7578-4a36-b24b-8490e06c8395" xsi:nil="true"/>
    <sp5s xmlns="3d4fb1ce-7578-4a36-b24b-8490e06c8395" xsi:nil="true"/>
    <Components xmlns="3d4fb1ce-7578-4a36-b24b-8490e06c8395" xsi:nil="true"/>
    <Target_x0020_Group xmlns="3d4fb1ce-7578-4a36-b24b-8490e06c8395" xsi:nil="true"/>
    <Ed_x0020_other xmlns="3d4fb1ce-7578-4a36-b24b-8490e06c8395" xsi:nil="true"/>
    <Priority xmlns="3d4fb1ce-7578-4a36-b24b-8490e06c8395" xsi:nil="true"/>
    <TaxCatchAll xmlns="5c446c59-e2cf-4ab6-976a-d41307e20e11" xsi:nil="true"/>
    <Budget xmlns="3d4fb1ce-7578-4a36-b24b-8490e06c8395" xsi:nil="true"/>
    <_x0031__x002d_Liner xmlns="3d4fb1ce-7578-4a36-b24b-8490e06c8395" xsi:nil="true"/>
    <Phase xmlns="3d4fb1ce-7578-4a36-b24b-8490e06c8395" xsi:nil="true"/>
    <Support xmlns="3d4fb1ce-7578-4a36-b24b-8490e06c839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B21833FE06F8488E9DE48F3E8C88A1" ma:contentTypeVersion="45" ma:contentTypeDescription="Create a new document." ma:contentTypeScope="" ma:versionID="64709768bed7725c682b09e0b18053cc">
  <xsd:schema xmlns:xsd="http://www.w3.org/2001/XMLSchema" xmlns:xs="http://www.w3.org/2001/XMLSchema" xmlns:p="http://schemas.microsoft.com/office/2006/metadata/properties" xmlns:ns2="3d4fb1ce-7578-4a36-b24b-8490e06c8395" xmlns:ns3="5c446c59-e2cf-4ab6-976a-d41307e20e11" xmlns:ns4="b072cec8-3e9d-43cd-90c2-d7a855a423e0" targetNamespace="http://schemas.microsoft.com/office/2006/metadata/properties" ma:root="true" ma:fieldsID="cd95d81aed6379cbff38c3947695b6b2" ns2:_="" ns3:_="" ns4:_="">
    <xsd:import namespace="3d4fb1ce-7578-4a36-b24b-8490e06c8395"/>
    <xsd:import namespace="5c446c59-e2cf-4ab6-976a-d41307e20e11"/>
    <xsd:import namespace="b072cec8-3e9d-43cd-90c2-d7a855a423e0"/>
    <xsd:element name="properties">
      <xsd:complexType>
        <xsd:sequence>
          <xsd:element name="documentManagement">
            <xsd:complexType>
              <xsd:all>
                <xsd:element ref="ns2:Project"/>
                <xsd:element ref="ns2:Phase" minOccurs="0"/>
                <xsd:element ref="ns2:Internal_x0020_Use" minOccurs="0"/>
                <xsd:element ref="ns2:Target_x0020_Group" minOccurs="0"/>
                <xsd:element ref="ns2:Components" minOccurs="0"/>
                <xsd:element ref="ns2:Instigated_x0020_by_x003a_" minOccurs="0"/>
                <xsd:element ref="ns2:Adults_x0020_or_x0020_Schools_x003a_" minOccurs="0"/>
                <xsd:element ref="ns2:Current_x0020_Status" minOccurs="0"/>
                <xsd:element ref="ns2:Start_x0020_date" minOccurs="0"/>
                <xsd:element ref="ns2:End_x0020_date" minOccurs="0"/>
                <xsd:element ref="ns2:Educational_x0020_Input" minOccurs="0"/>
                <xsd:element ref="ns2:Budget" minOccurs="0"/>
                <xsd:element ref="ns2:Teamwork_x003f_" minOccurs="0"/>
                <xsd:element ref="ns2:Product" minOccurs="0"/>
                <xsd:element ref="ns2:External_x0020_use" minOccurs="0"/>
                <xsd:element ref="ns2:sp5s" minOccurs="0"/>
                <xsd:element ref="ns2:zygd" minOccurs="0"/>
                <xsd:element ref="ns2:_x0031__x002d_Liner" minOccurs="0"/>
                <xsd:element ref="ns2:Support" minOccurs="0"/>
                <xsd:element ref="ns2:Ed_x0020_other" minOccurs="0"/>
                <xsd:element ref="ns2:Next_x0020_Strategic_x0020_meeting" minOccurs="0"/>
                <xsd:element ref="ns3:SharedWithUsers" minOccurs="0"/>
                <xsd:element ref="ns2:Priority" minOccurs="0"/>
                <xsd:element ref="ns2:Proposed_x0020_funding" minOccurs="0"/>
                <xsd:element ref="ns4:SharingHintHash" minOccurs="0"/>
                <xsd:element ref="ns4:SharedWithDetails" minOccurs="0"/>
                <xsd:element ref="ns4:LastSharedByUser" minOccurs="0"/>
                <xsd:element ref="ns4:LastSharedByTime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4fb1ce-7578-4a36-b24b-8490e06c8395" elementFormDefault="qualified">
    <xsd:import namespace="http://schemas.microsoft.com/office/2006/documentManagement/types"/>
    <xsd:import namespace="http://schemas.microsoft.com/office/infopath/2007/PartnerControls"/>
    <xsd:element name="Project" ma:index="1" ma:displayName="Project" ma:format="Dropdown" ma:indexed="true" ma:internalName="Project">
      <xsd:simpleType>
        <xsd:restriction base="dms:Choice">
          <xsd:enumeration value="BIT"/>
          <xsd:enumeration value="Challenge"/>
          <xsd:enumeration value="Mobile Maths"/>
          <xsd:enumeration value="Parental Engagement"/>
          <xsd:enumeration value="Family Maths Toolkit"/>
          <xsd:enumeration value="Firm Foundations for All"/>
          <xsd:enumeration value="PHF"/>
          <xsd:enumeration value="Passport Maths"/>
          <xsd:enumeration value="Portsmouth Counts"/>
          <xsd:enumeration value="Mayors Fund"/>
          <xsd:enumeration value="Overarching"/>
          <xsd:enumeration value="n/a"/>
          <xsd:enumeration value="Health"/>
          <xsd:enumeration value="BaNC"/>
          <xsd:enumeration value="Multiply"/>
        </xsd:restriction>
      </xsd:simpleType>
    </xsd:element>
    <xsd:element name="Phase" ma:index="2" nillable="true" ma:displayName="Phase" ma:format="Dropdown" ma:indexed="true" ma:internalName="Phase">
      <xsd:simpleType>
        <xsd:restriction base="dms:Choice">
          <xsd:enumeration value="Application"/>
          <xsd:enumeration value="Planning"/>
          <xsd:enumeration value="Research and Development"/>
          <xsd:enumeration value="Pilot"/>
          <xsd:enumeration value="Phase 2"/>
          <xsd:enumeration value="Phase 3"/>
          <xsd:enumeration value="Phase 4"/>
          <xsd:enumeration value="n/a"/>
        </xsd:restriction>
      </xsd:simpleType>
    </xsd:element>
    <xsd:element name="Internal_x0020_Use" ma:index="4" nillable="true" ma:displayName="Type of" ma:format="Dropdown" ma:internalName="Internal_x0020_Use">
      <xsd:simpleType>
        <xsd:restriction base="dms:Choice">
          <xsd:enumeration value="Activities_Tests"/>
          <xsd:enumeration value="Conference"/>
          <xsd:enumeration value="Consultation Response"/>
          <xsd:enumeration value="Contract"/>
          <xsd:enumeration value="Data"/>
          <xsd:enumeration value="Developed Parts"/>
          <xsd:enumeration value="Developing Material"/>
          <xsd:enumeration value="Evidence"/>
          <xsd:enumeration value="Expert Groups"/>
          <xsd:enumeration value="Finances"/>
          <xsd:enumeration value="Focus Groups"/>
          <xsd:enumeration value="Funding"/>
          <xsd:enumeration value="Meeting Minutes"/>
          <xsd:enumeration value="not internal"/>
          <xsd:enumeration value="Planning"/>
          <xsd:enumeration value="Financial_Quote"/>
          <xsd:enumeration value="Reference"/>
          <xsd:enumeration value="StockImages"/>
          <xsd:enumeration value="Support"/>
          <xsd:enumeration value="Survey_analysis"/>
          <xsd:enumeration value="Report/Write Up"/>
        </xsd:restriction>
      </xsd:simpleType>
    </xsd:element>
    <xsd:element name="Target_x0020_Group" ma:index="5" nillable="true" ma:displayName="Target Group" ma:format="Dropdown" ma:internalName="Target_x0020_Group">
      <xsd:simpleType>
        <xsd:restriction base="dms:Choice">
          <xsd:enumeration value="Champions"/>
          <xsd:enumeration value="Learners"/>
          <xsd:enumeration value="Partner"/>
          <xsd:enumeration value="Participant"/>
          <xsd:enumeration value="Partners and Participants"/>
          <xsd:enumeration value="Stakeholders"/>
          <xsd:enumeration value="Funders"/>
          <xsd:enumeration value="n/a"/>
        </xsd:restriction>
      </xsd:simpleType>
    </xsd:element>
    <xsd:element name="Components" ma:index="6" nillable="true" ma:displayName="Components" ma:format="Dropdown" ma:internalName="Components">
      <xsd:simpleType>
        <xsd:restriction base="dms:Choice">
          <xsd:enumeration value="Assessments"/>
          <xsd:enumeration value="Images"/>
          <xsd:enumeration value="Learn Elsewhere"/>
          <xsd:enumeration value="Legal"/>
          <xsd:enumeration value="Resources"/>
          <xsd:enumeration value="Wireframes"/>
        </xsd:restriction>
      </xsd:simpleType>
    </xsd:element>
    <xsd:element name="Instigated_x0020_by_x003a_" ma:index="7" nillable="true" ma:displayName="PM / Owner" ma:format="Dropdown" ma:indexed="true" ma:internalName="Instigated_x0020_by_x003a_">
      <xsd:simpleType>
        <xsd:restriction base="dms:Choice">
          <xsd:enumeration value="Siobhan"/>
          <xsd:enumeration value="Rachel"/>
          <xsd:enumeration value="Paul"/>
          <xsd:enumeration value="Lynn"/>
          <xsd:enumeration value="Sally"/>
          <xsd:enumeration value="Mike"/>
          <xsd:enumeration value="Vessi"/>
          <xsd:enumeration value="Serge"/>
          <xsd:enumeration value="Anna"/>
          <xsd:enumeration value="Margaret"/>
          <xsd:enumeration value="Rachael"/>
          <xsd:enumeration value="Hannah"/>
          <xsd:enumeration value="n/a"/>
        </xsd:restriction>
      </xsd:simpleType>
    </xsd:element>
    <xsd:element name="Adults_x0020_or_x0020_Schools_x003a_" ma:index="8" nillable="true" ma:displayName="Adults or Schools:" ma:format="Dropdown" ma:internalName="Adults_x0020_or_x0020_Schools_x003a_">
      <xsd:simpleType>
        <xsd:restriction base="dms:Choice">
          <xsd:enumeration value="Adults Challenge"/>
          <xsd:enumeration value="Adults other"/>
          <xsd:enumeration value="Strategic"/>
          <xsd:enumeration value="Schools"/>
          <xsd:enumeration value="Adults &amp; schools"/>
          <xsd:enumeration value="n/a"/>
        </xsd:restriction>
      </xsd:simpleType>
    </xsd:element>
    <xsd:element name="Current_x0020_Status" ma:index="9" nillable="true" ma:displayName="Dev Status" ma:format="Dropdown" ma:indexed="true" ma:internalName="Current_x0020_Status">
      <xsd:simpleType>
        <xsd:restriction base="dms:Choice">
          <xsd:enumeration value="Pipeline"/>
          <xsd:enumeration value="Active"/>
          <xsd:enumeration value="Complete"/>
          <xsd:enumeration value="n/a"/>
        </xsd:restriction>
      </xsd:simpleType>
    </xsd:element>
    <xsd:element name="Start_x0020_date" ma:index="10" nillable="true" ma:displayName="Start date" ma:format="DateOnly" ma:internalName="Start_x0020_date">
      <xsd:simpleType>
        <xsd:restriction base="dms:DateTime"/>
      </xsd:simpleType>
    </xsd:element>
    <xsd:element name="End_x0020_date" ma:index="11" nillable="true" ma:displayName="End date" ma:format="DateOnly" ma:internalName="End_x0020_date">
      <xsd:simpleType>
        <xsd:restriction base="dms:DateTime"/>
      </xsd:simpleType>
    </xsd:element>
    <xsd:element name="Educational_x0020_Input" ma:index="12" nillable="true" ma:displayName="Ed lead" ma:format="Dropdown" ma:internalName="Educational_x0020_Input">
      <xsd:simpleType>
        <xsd:restriction base="dms:Choice">
          <xsd:enumeration value="Els"/>
          <xsd:enumeration value="Derek"/>
          <xsd:enumeration value="Margaret"/>
          <xsd:enumeration value="Sue"/>
          <xsd:enumeration value="Lynn"/>
          <xsd:enumeration value="Serge"/>
          <xsd:enumeration value="tbc"/>
          <xsd:enumeration value="No"/>
        </xsd:restriction>
      </xsd:simpleType>
    </xsd:element>
    <xsd:element name="Budget" ma:index="13" nillable="true" ma:displayName="Est cost" ma:decimals="0" ma:LCID="2057" ma:internalName="Budget">
      <xsd:simpleType>
        <xsd:restriction base="dms:Currency"/>
      </xsd:simpleType>
    </xsd:element>
    <xsd:element name="Teamwork_x003f_" ma:index="14" nillable="true" ma:displayName="Teamwork" ma:format="Dropdown" ma:internalName="Teamwork_x003f_">
      <xsd:simpleType>
        <xsd:union memberTypes="dms:Text">
          <xsd:simpleType>
            <xsd:restriction base="dms:Choice">
              <xsd:enumeration value="Yes"/>
              <xsd:enumeration value="No"/>
            </xsd:restriction>
          </xsd:simpleType>
        </xsd:union>
      </xsd:simpleType>
    </xsd:element>
    <xsd:element name="Product" ma:index="15" nillable="true" ma:displayName="Product" ma:format="Dropdown" ma:indexed="true" ma:internalName="Product">
      <xsd:simpleType>
        <xsd:restriction base="dms:Choice">
          <xsd:enumeration value="BaNC"/>
          <xsd:enumeration value="Challenge Online"/>
          <xsd:enumeration value="Challenge Champions"/>
          <xsd:enumeration value="Champions Workbook"/>
          <xsd:enumeration value="Numeracy Review"/>
          <xsd:enumeration value="Family Maths Toolkit"/>
          <xsd:enumeration value="Parent Leaflets"/>
          <xsd:enumeration value="Parent Scrapbooks"/>
          <xsd:enumeration value="Firm Foundations Support Materials"/>
          <xsd:enumeration value="Overarching"/>
          <xsd:enumeration value="n/a"/>
          <xsd:enumeration value="Screener"/>
        </xsd:restriction>
      </xsd:simpleType>
    </xsd:element>
    <xsd:element name="External_x0020_use" ma:index="16" nillable="true" ma:displayName="Comms" ma:format="Dropdown" ma:internalName="External_x0020_use">
      <xsd:simpleType>
        <xsd:union memberTypes="dms:Text">
          <xsd:simpleType>
            <xsd:restriction base="dms:Choice">
              <xsd:enumeration value="Activities_Tests"/>
              <xsd:enumeration value="Ambassadors"/>
              <xsd:enumeration value="Blog_piece"/>
              <xsd:enumeration value="Brand"/>
              <xsd:enumeration value="Brief"/>
              <xsd:enumeration value="Case_study"/>
              <xsd:enumeration value="Comms_social_intern"/>
              <xsd:enumeration value="Design Features"/>
              <xsd:enumeration value="Emailing"/>
              <xsd:enumeration value="Instructions"/>
              <xsd:enumeration value="Leaflet_Handout_Overview"/>
              <xsd:enumeration value="Media"/>
              <xsd:enumeration value="Not External"/>
              <xsd:enumeration value="Posters_Banners"/>
              <xsd:enumeration value="Presentation"/>
              <xsd:enumeration value="Print Artwork"/>
              <xsd:enumeration value="Workshop"/>
            </xsd:restriction>
          </xsd:simpleType>
        </xsd:union>
      </xsd:simpleType>
    </xsd:element>
    <xsd:element name="sp5s" ma:index="17" nillable="true" ma:displayName="Text" ma:internalName="sp5s">
      <xsd:simpleType>
        <xsd:restriction base="dms:Text"/>
      </xsd:simpleType>
    </xsd:element>
    <xsd:element name="zygd" ma:index="18" nillable="true" ma:displayName="Contains data" ma:internalName="zygd">
      <xsd:simpleType>
        <xsd:restriction base="dms:Text"/>
      </xsd:simpleType>
    </xsd:element>
    <xsd:element name="_x0031__x002d_Liner" ma:index="19" nillable="true" ma:displayName="1-Liner" ma:description="A 1-line description" ma:internalName="_x0031__x002d_Liner">
      <xsd:simpleType>
        <xsd:restriction base="dms:Note">
          <xsd:maxLength value="255"/>
        </xsd:restriction>
      </xsd:simpleType>
    </xsd:element>
    <xsd:element name="Support" ma:index="20" nillable="true" ma:displayName="Support" ma:format="Dropdown" ma:internalName="Support">
      <xsd:simpleType>
        <xsd:union memberTypes="dms:Text">
          <xsd:simpleType>
            <xsd:restriction base="dms:Choice">
              <xsd:enumeration value="Jo"/>
              <xsd:enumeration value="Anna"/>
              <xsd:enumeration value="Helen"/>
              <xsd:enumeration value="n/a"/>
            </xsd:restriction>
          </xsd:simpleType>
        </xsd:union>
      </xsd:simpleType>
    </xsd:element>
    <xsd:element name="Ed_x0020_other" ma:index="21" nillable="true" ma:displayName="Ed other" ma:internalName="Ed_x0020_other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Lynn"/>
                        <xsd:enumeration value="Serge"/>
                        <xsd:enumeration value="Derek"/>
                        <xsd:enumeration value="Mandy"/>
                        <xsd:enumeration value="Colin"/>
                        <xsd:enumeration value="Nina"/>
                        <xsd:enumeration value="Margaret"/>
                        <xsd:enumeration value="Pip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Next_x0020_Strategic_x0020_meeting" ma:index="22" nillable="true" ma:displayName="Next Strategic meeting" ma:format="Dropdown" ma:internalName="Next_x0020_Strategic_x0020_meeting">
      <xsd:simpleType>
        <xsd:union memberTypes="dms:Text">
          <xsd:simpleType>
            <xsd:restriction base="dms:Choice">
              <xsd:enumeration value="Yes"/>
            </xsd:restriction>
          </xsd:simpleType>
        </xsd:union>
      </xsd:simpleType>
    </xsd:element>
    <xsd:element name="Priority" ma:index="30" nillable="true" ma:displayName="Priority" ma:decimals="0" ma:internalName="Priority">
      <xsd:simpleType>
        <xsd:restriction base="dms:Number"/>
      </xsd:simpleType>
    </xsd:element>
    <xsd:element name="Proposed_x0020_funding" ma:index="31" nillable="true" ma:displayName="Proposed funding" ma:internalName="Proposed_x0020_funding">
      <xsd:simpleType>
        <xsd:restriction base="dms:Text">
          <xsd:maxLength value="255"/>
        </xsd:restriction>
      </xsd:simpleType>
    </xsd:element>
    <xsd:element name="MediaServiceMetadata" ma:index="3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3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9" nillable="true" ma:displayName="Tags" ma:internalName="MediaServiceAutoTags" ma:readOnly="true">
      <xsd:simpleType>
        <xsd:restriction base="dms:Text"/>
      </xsd:simpleType>
    </xsd:element>
    <xsd:element name="MediaServiceGenerationTime" ma:index="4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4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4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7" nillable="true" ma:taxonomy="true" ma:internalName="lcf76f155ced4ddcb4097134ff3c332f" ma:taxonomyFieldName="MediaServiceImageTags" ma:displayName="Image Tags" ma:readOnly="false" ma:fieldId="{5cf76f15-5ced-4ddc-b409-7134ff3c332f}" ma:taxonomyMulti="true" ma:sspId="ef2560c5-e438-498a-b155-42b5557b5a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4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446c59-e2cf-4ab6-976a-d41307e20e11" elementFormDefault="qualified">
    <xsd:import namespace="http://schemas.microsoft.com/office/2006/documentManagement/types"/>
    <xsd:import namespace="http://schemas.microsoft.com/office/infopath/2007/PartnerControls"/>
    <xsd:element name="SharedWithUsers" ma:index="2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axCatchAll" ma:index="48" nillable="true" ma:displayName="Taxonomy Catch All Column" ma:hidden="true" ma:list="{a7ee53dc-7a83-4204-bf94-a1a24809ac75}" ma:internalName="TaxCatchAll" ma:showField="CatchAllData" ma:web="5c446c59-e2cf-4ab6-976a-d41307e20e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72cec8-3e9d-43cd-90c2-d7a855a423e0" elementFormDefault="qualified">
    <xsd:import namespace="http://schemas.microsoft.com/office/2006/documentManagement/types"/>
    <xsd:import namespace="http://schemas.microsoft.com/office/infopath/2007/PartnerControls"/>
    <xsd:element name="SharingHintHash" ma:index="32" nillable="true" ma:displayName="Sharing Hint Hash" ma:internalName="SharingHintHash" ma:readOnly="true">
      <xsd:simpleType>
        <xsd:restriction base="dms:Text"/>
      </xsd:simpleType>
    </xsd:element>
    <xsd:element name="SharedWithDetails" ma:index="3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35" nillable="true" ma:displayName="Last Shared By Time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617024-9319-461A-989B-9E6F8DF7F582}">
  <ds:schemaRefs>
    <ds:schemaRef ds:uri="3d4fb1ce-7578-4a36-b24b-8490e06c8395"/>
    <ds:schemaRef ds:uri="5c446c59-e2cf-4ab6-976a-d41307e20e11"/>
    <ds:schemaRef ds:uri="http://schemas.microsoft.com/office/2006/metadata/properties"/>
    <ds:schemaRef ds:uri="http://purl.org/dc/elements/1.1/"/>
    <ds:schemaRef ds:uri="http://schemas.microsoft.com/office/infopath/2007/PartnerControls"/>
    <ds:schemaRef ds:uri="b072cec8-3e9d-43cd-90c2-d7a855a423e0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2FA3CF1-08DA-4C0D-96E2-FA7612BC27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B033C0-C3C4-4487-9A5D-2DAFF42EEA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4fb1ce-7578-4a36-b24b-8490e06c8395"/>
    <ds:schemaRef ds:uri="5c446c59-e2cf-4ab6-976a-d41307e20e11"/>
    <ds:schemaRef ds:uri="b072cec8-3e9d-43cd-90c2-d7a855a423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157</TotalTime>
  <Words>756</Words>
  <Application>Microsoft Office PowerPoint</Application>
  <PresentationFormat>On-screen Show (4:3)</PresentationFormat>
  <Paragraphs>120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Lato</vt:lpstr>
      <vt:lpstr>Lato Light</vt:lpstr>
      <vt:lpstr>Rubik Medium</vt:lpstr>
      <vt:lpstr>Theme2</vt:lpstr>
      <vt:lpstr>Title page</vt:lpstr>
      <vt:lpstr>Content page (with falling numbers)</vt:lpstr>
      <vt:lpstr>Content page (no falling numbers)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 Barnes</dc:creator>
  <cp:lastModifiedBy>Lizzie Green</cp:lastModifiedBy>
  <cp:revision>5</cp:revision>
  <dcterms:created xsi:type="dcterms:W3CDTF">2024-11-15T10:10:53Z</dcterms:created>
  <dcterms:modified xsi:type="dcterms:W3CDTF">2025-01-20T14:59:02Z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0x010100B2B21833FE06F8488E9DE48F3E8C88A1</vt:lpwstr>
  </property>
  <property fmtid="{D5CDD505-2E9C-101B-9397-08002B2CF9AE}" pid="3" name="MediaServiceImageTags">
    <vt:lpwstr/>
  </property>
</Properties>
</file>